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Lst>
  <p:sldSz cx="9144000" cy="6858000" type="screen4x3"/>
  <p:notesSz cx="7010400" cy="9296400"/>
  <p:embeddedFontLst>
    <p:embeddedFont>
      <p:font typeface="Calibri" panose="020F0502020204030204" pitchFamily="34" charset="0"/>
      <p:regular r:id="rId108"/>
      <p:bold r:id="rId109"/>
      <p:italic r:id="rId110"/>
      <p:boldItalic r:id="rId111"/>
    </p:embeddedFont>
    <p:embeddedFont>
      <p:font typeface="Indie Flower" panose="020B0604020202020204" charset="0"/>
      <p:regular r:id="rId1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3" roundtripDataSignature="AMtx7mhlS+HBDRO3qQqzpC/mmF1nlx8z5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E1C361-D4B0-4323-8772-488B23AFE6C9}">
  <a:tblStyle styleId="{53E1C361-D4B0-4323-8772-488B23AFE6C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5.fntdata"/><Relationship Id="rId16" Type="http://schemas.openxmlformats.org/officeDocument/2006/relationships/slide" Target="slides/slide15.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font" Target="fonts/font3.fntdata"/><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font" Target="fonts/font1.fntdata"/><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2.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ts.org/Media/Research/pdf/RD_Connections16.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3" name="Google Shape;9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4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8" name="Google Shape;178;p4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7"/>
        <p:cNvGrpSpPr/>
        <p:nvPr/>
      </p:nvGrpSpPr>
      <p:grpSpPr>
        <a:xfrm>
          <a:off x="0" y="0"/>
          <a:ext cx="0" cy="0"/>
          <a:chOff x="0" y="0"/>
          <a:chExt cx="0" cy="0"/>
        </a:xfrm>
      </p:grpSpPr>
      <p:sp>
        <p:nvSpPr>
          <p:cNvPr id="3138" name="Google Shape;3138;p2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39" name="Google Shape;3139;p2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4"/>
        <p:cNvGrpSpPr/>
        <p:nvPr/>
      </p:nvGrpSpPr>
      <p:grpSpPr>
        <a:xfrm>
          <a:off x="0" y="0"/>
          <a:ext cx="0" cy="0"/>
          <a:chOff x="0" y="0"/>
          <a:chExt cx="0" cy="0"/>
        </a:xfrm>
      </p:grpSpPr>
      <p:sp>
        <p:nvSpPr>
          <p:cNvPr id="3145" name="Google Shape;3145;p2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46" name="Google Shape;3146;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0"/>
        <p:cNvGrpSpPr/>
        <p:nvPr/>
      </p:nvGrpSpPr>
      <p:grpSpPr>
        <a:xfrm>
          <a:off x="0" y="0"/>
          <a:ext cx="0" cy="0"/>
          <a:chOff x="0" y="0"/>
          <a:chExt cx="0" cy="0"/>
        </a:xfrm>
      </p:grpSpPr>
      <p:sp>
        <p:nvSpPr>
          <p:cNvPr id="3151" name="Google Shape;3151;p2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52" name="Google Shape;3152;p2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7"/>
        <p:cNvGrpSpPr/>
        <p:nvPr/>
      </p:nvGrpSpPr>
      <p:grpSpPr>
        <a:xfrm>
          <a:off x="0" y="0"/>
          <a:ext cx="0" cy="0"/>
          <a:chOff x="0" y="0"/>
          <a:chExt cx="0" cy="0"/>
        </a:xfrm>
      </p:grpSpPr>
      <p:sp>
        <p:nvSpPr>
          <p:cNvPr id="3158" name="Google Shape;3158;p2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59" name="Google Shape;3159;p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3"/>
        <p:cNvGrpSpPr/>
        <p:nvPr/>
      </p:nvGrpSpPr>
      <p:grpSpPr>
        <a:xfrm>
          <a:off x="0" y="0"/>
          <a:ext cx="0" cy="0"/>
          <a:chOff x="0" y="0"/>
          <a:chExt cx="0" cy="0"/>
        </a:xfrm>
      </p:grpSpPr>
      <p:sp>
        <p:nvSpPr>
          <p:cNvPr id="3164" name="Google Shape;3164;p3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65" name="Google Shape;3165;p3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9"/>
        <p:cNvGrpSpPr/>
        <p:nvPr/>
      </p:nvGrpSpPr>
      <p:grpSpPr>
        <a:xfrm>
          <a:off x="0" y="0"/>
          <a:ext cx="0" cy="0"/>
          <a:chOff x="0" y="0"/>
          <a:chExt cx="0" cy="0"/>
        </a:xfrm>
      </p:grpSpPr>
      <p:sp>
        <p:nvSpPr>
          <p:cNvPr id="3170" name="Google Shape;3170;g7d90bb9d02_1_13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71" name="Google Shape;3171;g7d90bb9d02_1_13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4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4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4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1" name="Google Shape;221;p5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5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5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7" name="Google Shape;237;p5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5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5" name="Google Shape;255;p5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5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4" name="Google Shape;274;p5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5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5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6" name="Google Shape;296;p5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5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5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22" name="Google Shape;322;p5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5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41" name="Google Shape;341;p5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9" name="Google Shape;9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5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5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64" name="Google Shape;364;p5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5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5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90" name="Google Shape;390;p5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5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22" name="Google Shape;422;p5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6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463" name="Google Shape;463;p6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6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08" name="Google Shape;508;p6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6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57" name="Google Shape;557;p6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6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09" name="Google Shape;609;p6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6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69" name="Google Shape;669;p6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6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6" name="Google Shape;766;p6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6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p6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73" name="Google Shape;773;p6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4" name="Google Shape;874;p6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75" name="Google Shape;875;p6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6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81" name="Google Shape;981;p6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6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4" name="Google Shape;1084;p6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85" name="Google Shape;1085;p6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p7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8" name="Google Shape;1188;p7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9" name="Google Shape;1189;p7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7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2" name="Google Shape;1292;p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293" name="Google Shape;1293;p7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
        <p:cNvGrpSpPr/>
        <p:nvPr/>
      </p:nvGrpSpPr>
      <p:grpSpPr>
        <a:xfrm>
          <a:off x="0" y="0"/>
          <a:ext cx="0" cy="0"/>
          <a:chOff x="0" y="0"/>
          <a:chExt cx="0" cy="0"/>
        </a:xfrm>
      </p:grpSpPr>
      <p:sp>
        <p:nvSpPr>
          <p:cNvPr id="1403" name="Google Shape;1403;p7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4" name="Google Shape;1404;p7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405" name="Google Shape;1405;p7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p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9" name="Google Shape;1519;p7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20" name="Google Shape;1520;p7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7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7" name="Google Shape;1637;p7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38" name="Google Shape;1638;p7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p7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9" name="Google Shape;1759;p7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60" name="Google Shape;1760;p7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p7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8" name="Google Shape;1878;p7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79" name="Google Shape;1879;p7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p7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5" name="Google Shape;1985;p7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86" name="Google Shape;1986;p7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g7d90bb9d02_1_19: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2" name="Google Shape;2102;g7d90bb9d02_1_19: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03" name="Google Shape;2103;g7d90bb9d02_1_19: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p78: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13" name="Google Shape;2113;p7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7"/>
        <p:cNvGrpSpPr/>
        <p:nvPr/>
      </p:nvGrpSpPr>
      <p:grpSpPr>
        <a:xfrm>
          <a:off x="0" y="0"/>
          <a:ext cx="0" cy="0"/>
          <a:chOff x="0" y="0"/>
          <a:chExt cx="0" cy="0"/>
        </a:xfrm>
      </p:grpSpPr>
      <p:sp>
        <p:nvSpPr>
          <p:cNvPr id="2118" name="Google Shape;2118;p7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9" name="Google Shape;2119;p7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20" name="Google Shape;2120;p7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3"/>
        <p:cNvGrpSpPr/>
        <p:nvPr/>
      </p:nvGrpSpPr>
      <p:grpSpPr>
        <a:xfrm>
          <a:off x="0" y="0"/>
          <a:ext cx="0" cy="0"/>
          <a:chOff x="0" y="0"/>
          <a:chExt cx="0" cy="0"/>
        </a:xfrm>
      </p:grpSpPr>
      <p:sp>
        <p:nvSpPr>
          <p:cNvPr id="2154" name="Google Shape;2154;p8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5" name="Google Shape;2155;p8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56" name="Google Shape;2156;p8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2"/>
        <p:cNvGrpSpPr/>
        <p:nvPr/>
      </p:nvGrpSpPr>
      <p:grpSpPr>
        <a:xfrm>
          <a:off x="0" y="0"/>
          <a:ext cx="0" cy="0"/>
          <a:chOff x="0" y="0"/>
          <a:chExt cx="0" cy="0"/>
        </a:xfrm>
      </p:grpSpPr>
      <p:sp>
        <p:nvSpPr>
          <p:cNvPr id="2193" name="Google Shape;2193;p8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4" name="Google Shape;2194;p8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95" name="Google Shape;2195;p8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8"/>
        <p:cNvGrpSpPr/>
        <p:nvPr/>
      </p:nvGrpSpPr>
      <p:grpSpPr>
        <a:xfrm>
          <a:off x="0" y="0"/>
          <a:ext cx="0" cy="0"/>
          <a:chOff x="0" y="0"/>
          <a:chExt cx="0" cy="0"/>
        </a:xfrm>
      </p:grpSpPr>
      <p:sp>
        <p:nvSpPr>
          <p:cNvPr id="2229" name="Google Shape;2229;p8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0" name="Google Shape;2230;p8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31" name="Google Shape;2231;p8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p8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6" name="Google Shape;2266;p8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67" name="Google Shape;2267;p8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p8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2" name="Google Shape;2302;p8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03" name="Google Shape;2303;p8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3"/>
        <p:cNvGrpSpPr/>
        <p:nvPr/>
      </p:nvGrpSpPr>
      <p:grpSpPr>
        <a:xfrm>
          <a:off x="0" y="0"/>
          <a:ext cx="0" cy="0"/>
          <a:chOff x="0" y="0"/>
          <a:chExt cx="0" cy="0"/>
        </a:xfrm>
      </p:grpSpPr>
      <p:sp>
        <p:nvSpPr>
          <p:cNvPr id="2334" name="Google Shape;2334;g7d90bb9d02_1_6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5" name="Google Shape;2335;g7d90bb9d02_1_6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36" name="Google Shape;2336;g7d90bb9d02_1_6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d90bb9d02_1_94: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r>
              <a:rPr lang="en-US"/>
              <a:t>Why Do Standardized Testing Programs Report Scaled Scores? </a:t>
            </a:r>
            <a:r>
              <a:rPr lang="en-US" sz="1100" u="sng">
                <a:solidFill>
                  <a:schemeClr val="hlink"/>
                </a:solidFill>
                <a:latin typeface="Arial"/>
                <a:ea typeface="Arial"/>
                <a:cs typeface="Arial"/>
                <a:sym typeface="Arial"/>
                <a:hlinkClick r:id="rId3"/>
              </a:rPr>
              <a:t>https://www.ets.org/Media/Research/pdf/RD_Connections16.pdf</a:t>
            </a:r>
            <a:endParaRPr/>
          </a:p>
        </p:txBody>
      </p:sp>
      <p:sp>
        <p:nvSpPr>
          <p:cNvPr id="117" name="Google Shape;117;g7d90bb9d02_1_94: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4"/>
        <p:cNvGrpSpPr/>
        <p:nvPr/>
      </p:nvGrpSpPr>
      <p:grpSpPr>
        <a:xfrm>
          <a:off x="0" y="0"/>
          <a:ext cx="0" cy="0"/>
          <a:chOff x="0" y="0"/>
          <a:chExt cx="0" cy="0"/>
        </a:xfrm>
      </p:grpSpPr>
      <p:sp>
        <p:nvSpPr>
          <p:cNvPr id="2345" name="Google Shape;2345;p85: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46" name="Google Shape;2346;p8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0"/>
        <p:cNvGrpSpPr/>
        <p:nvPr/>
      </p:nvGrpSpPr>
      <p:grpSpPr>
        <a:xfrm>
          <a:off x="0" y="0"/>
          <a:ext cx="0" cy="0"/>
          <a:chOff x="0" y="0"/>
          <a:chExt cx="0" cy="0"/>
        </a:xfrm>
      </p:grpSpPr>
      <p:sp>
        <p:nvSpPr>
          <p:cNvPr id="2351" name="Google Shape;2351;p8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2" name="Google Shape;2352;p8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53" name="Google Shape;2353;p8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p8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3" name="Google Shape;2383;p8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84" name="Google Shape;2384;p8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6"/>
        <p:cNvGrpSpPr/>
        <p:nvPr/>
      </p:nvGrpSpPr>
      <p:grpSpPr>
        <a:xfrm>
          <a:off x="0" y="0"/>
          <a:ext cx="0" cy="0"/>
          <a:chOff x="0" y="0"/>
          <a:chExt cx="0" cy="0"/>
        </a:xfrm>
      </p:grpSpPr>
      <p:sp>
        <p:nvSpPr>
          <p:cNvPr id="2417" name="Google Shape;2417;p8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8" name="Google Shape;2418;p8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19" name="Google Shape;2419;p8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5"/>
        <p:cNvGrpSpPr/>
        <p:nvPr/>
      </p:nvGrpSpPr>
      <p:grpSpPr>
        <a:xfrm>
          <a:off x="0" y="0"/>
          <a:ext cx="0" cy="0"/>
          <a:chOff x="0" y="0"/>
          <a:chExt cx="0" cy="0"/>
        </a:xfrm>
      </p:grpSpPr>
      <p:sp>
        <p:nvSpPr>
          <p:cNvPr id="2456" name="Google Shape;2456;p8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7" name="Google Shape;2457;p8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58" name="Google Shape;2458;p8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p9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2" name="Google Shape;2492;p9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93" name="Google Shape;2493;p9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5"/>
        <p:cNvGrpSpPr/>
        <p:nvPr/>
      </p:nvGrpSpPr>
      <p:grpSpPr>
        <a:xfrm>
          <a:off x="0" y="0"/>
          <a:ext cx="0" cy="0"/>
          <a:chOff x="0" y="0"/>
          <a:chExt cx="0" cy="0"/>
        </a:xfrm>
      </p:grpSpPr>
      <p:sp>
        <p:nvSpPr>
          <p:cNvPr id="2526" name="Google Shape;2526;g7d90bb9d02_1_5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7" name="Google Shape;2527;g7d90bb9d02_1_5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28" name="Google Shape;2528;g7d90bb9d02_1_5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6"/>
        <p:cNvGrpSpPr/>
        <p:nvPr/>
      </p:nvGrpSpPr>
      <p:grpSpPr>
        <a:xfrm>
          <a:off x="0" y="0"/>
          <a:ext cx="0" cy="0"/>
          <a:chOff x="0" y="0"/>
          <a:chExt cx="0" cy="0"/>
        </a:xfrm>
      </p:grpSpPr>
      <p:sp>
        <p:nvSpPr>
          <p:cNvPr id="2537" name="Google Shape;2537;p91: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38" name="Google Shape;2538;p9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2"/>
        <p:cNvGrpSpPr/>
        <p:nvPr/>
      </p:nvGrpSpPr>
      <p:grpSpPr>
        <a:xfrm>
          <a:off x="0" y="0"/>
          <a:ext cx="0" cy="0"/>
          <a:chOff x="0" y="0"/>
          <a:chExt cx="0" cy="0"/>
        </a:xfrm>
      </p:grpSpPr>
      <p:sp>
        <p:nvSpPr>
          <p:cNvPr id="2543" name="Google Shape;2543;p9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4" name="Google Shape;2544;p9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45" name="Google Shape;2545;p9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4"/>
        <p:cNvGrpSpPr/>
        <p:nvPr/>
      </p:nvGrpSpPr>
      <p:grpSpPr>
        <a:xfrm>
          <a:off x="0" y="0"/>
          <a:ext cx="0" cy="0"/>
          <a:chOff x="0" y="0"/>
          <a:chExt cx="0" cy="0"/>
        </a:xfrm>
      </p:grpSpPr>
      <p:sp>
        <p:nvSpPr>
          <p:cNvPr id="2555" name="Google Shape;2555;p9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6" name="Google Shape;2556;p9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57" name="Google Shape;2557;p9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d5b42b295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7d5b42b295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51" name="Google Shape;151;g7d5b42b295_0_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0"/>
        <p:cNvGrpSpPr/>
        <p:nvPr/>
      </p:nvGrpSpPr>
      <p:grpSpPr>
        <a:xfrm>
          <a:off x="0" y="0"/>
          <a:ext cx="0" cy="0"/>
          <a:chOff x="0" y="0"/>
          <a:chExt cx="0" cy="0"/>
        </a:xfrm>
      </p:grpSpPr>
      <p:sp>
        <p:nvSpPr>
          <p:cNvPr id="2571" name="Google Shape;2571;p9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2" name="Google Shape;2572;p9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73" name="Google Shape;2573;p9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0"/>
        <p:cNvGrpSpPr/>
        <p:nvPr/>
      </p:nvGrpSpPr>
      <p:grpSpPr>
        <a:xfrm>
          <a:off x="0" y="0"/>
          <a:ext cx="0" cy="0"/>
          <a:chOff x="0" y="0"/>
          <a:chExt cx="0" cy="0"/>
        </a:xfrm>
      </p:grpSpPr>
      <p:sp>
        <p:nvSpPr>
          <p:cNvPr id="2591" name="Google Shape;2591;p9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2" name="Google Shape;2592;p9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93" name="Google Shape;2593;p9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7"/>
        <p:cNvGrpSpPr/>
        <p:nvPr/>
      </p:nvGrpSpPr>
      <p:grpSpPr>
        <a:xfrm>
          <a:off x="0" y="0"/>
          <a:ext cx="0" cy="0"/>
          <a:chOff x="0" y="0"/>
          <a:chExt cx="0" cy="0"/>
        </a:xfrm>
      </p:grpSpPr>
      <p:sp>
        <p:nvSpPr>
          <p:cNvPr id="2608" name="Google Shape;2608;p9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9" name="Google Shape;2609;p9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10" name="Google Shape;2610;p9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p9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6" name="Google Shape;2626;p9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27" name="Google Shape;2627;p9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9"/>
        <p:cNvGrpSpPr/>
        <p:nvPr/>
      </p:nvGrpSpPr>
      <p:grpSpPr>
        <a:xfrm>
          <a:off x="0" y="0"/>
          <a:ext cx="0" cy="0"/>
          <a:chOff x="0" y="0"/>
          <a:chExt cx="0" cy="0"/>
        </a:xfrm>
      </p:grpSpPr>
      <p:sp>
        <p:nvSpPr>
          <p:cNvPr id="2650" name="Google Shape;2650;p9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1" name="Google Shape;2651;p9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52" name="Google Shape;2652;p9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9"/>
        <p:cNvGrpSpPr/>
        <p:nvPr/>
      </p:nvGrpSpPr>
      <p:grpSpPr>
        <a:xfrm>
          <a:off x="0" y="0"/>
          <a:ext cx="0" cy="0"/>
          <a:chOff x="0" y="0"/>
          <a:chExt cx="0" cy="0"/>
        </a:xfrm>
      </p:grpSpPr>
      <p:sp>
        <p:nvSpPr>
          <p:cNvPr id="2670" name="Google Shape;2670;p9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1" name="Google Shape;2671;p9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72" name="Google Shape;2672;p99: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2"/>
        <p:cNvGrpSpPr/>
        <p:nvPr/>
      </p:nvGrpSpPr>
      <p:grpSpPr>
        <a:xfrm>
          <a:off x="0" y="0"/>
          <a:ext cx="0" cy="0"/>
          <a:chOff x="0" y="0"/>
          <a:chExt cx="0" cy="0"/>
        </a:xfrm>
      </p:grpSpPr>
      <p:sp>
        <p:nvSpPr>
          <p:cNvPr id="2693" name="Google Shape;2693;p10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4" name="Google Shape;2694;p10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695" name="Google Shape;2695;p100: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9"/>
        <p:cNvGrpSpPr/>
        <p:nvPr/>
      </p:nvGrpSpPr>
      <p:grpSpPr>
        <a:xfrm>
          <a:off x="0" y="0"/>
          <a:ext cx="0" cy="0"/>
          <a:chOff x="0" y="0"/>
          <a:chExt cx="0" cy="0"/>
        </a:xfrm>
      </p:grpSpPr>
      <p:sp>
        <p:nvSpPr>
          <p:cNvPr id="2720" name="Google Shape;2720;p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1" name="Google Shape;2721;p10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22" name="Google Shape;2722;p101: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4"/>
        <p:cNvGrpSpPr/>
        <p:nvPr/>
      </p:nvGrpSpPr>
      <p:grpSpPr>
        <a:xfrm>
          <a:off x="0" y="0"/>
          <a:ext cx="0" cy="0"/>
          <a:chOff x="0" y="0"/>
          <a:chExt cx="0" cy="0"/>
        </a:xfrm>
      </p:grpSpPr>
      <p:sp>
        <p:nvSpPr>
          <p:cNvPr id="2745" name="Google Shape;2745;p10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6" name="Google Shape;2746;p10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47" name="Google Shape;2747;p102: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9"/>
        <p:cNvGrpSpPr/>
        <p:nvPr/>
      </p:nvGrpSpPr>
      <p:grpSpPr>
        <a:xfrm>
          <a:off x="0" y="0"/>
          <a:ext cx="0" cy="0"/>
          <a:chOff x="0" y="0"/>
          <a:chExt cx="0" cy="0"/>
        </a:xfrm>
      </p:grpSpPr>
      <p:sp>
        <p:nvSpPr>
          <p:cNvPr id="2770" name="Google Shape;2770;p10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1" name="Google Shape;2771;p10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72" name="Google Shape;2772;p103: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4: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7" name="Google Shape;157;p4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1"/>
        <p:cNvGrpSpPr/>
        <p:nvPr/>
      </p:nvGrpSpPr>
      <p:grpSpPr>
        <a:xfrm>
          <a:off x="0" y="0"/>
          <a:ext cx="0" cy="0"/>
          <a:chOff x="0" y="0"/>
          <a:chExt cx="0" cy="0"/>
        </a:xfrm>
      </p:grpSpPr>
      <p:sp>
        <p:nvSpPr>
          <p:cNvPr id="2792" name="Google Shape;2792;p10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3" name="Google Shape;2793;p10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794" name="Google Shape;2794;p104: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7"/>
        <p:cNvGrpSpPr/>
        <p:nvPr/>
      </p:nvGrpSpPr>
      <p:grpSpPr>
        <a:xfrm>
          <a:off x="0" y="0"/>
          <a:ext cx="0" cy="0"/>
          <a:chOff x="0" y="0"/>
          <a:chExt cx="0" cy="0"/>
        </a:xfrm>
      </p:grpSpPr>
      <p:sp>
        <p:nvSpPr>
          <p:cNvPr id="2818" name="Google Shape;2818;p10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9" name="Google Shape;2819;p10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20" name="Google Shape;2820;p10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7"/>
        <p:cNvGrpSpPr/>
        <p:nvPr/>
      </p:nvGrpSpPr>
      <p:grpSpPr>
        <a:xfrm>
          <a:off x="0" y="0"/>
          <a:ext cx="0" cy="0"/>
          <a:chOff x="0" y="0"/>
          <a:chExt cx="0" cy="0"/>
        </a:xfrm>
      </p:grpSpPr>
      <p:sp>
        <p:nvSpPr>
          <p:cNvPr id="2848" name="Google Shape;2848;p10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9" name="Google Shape;2849;p10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50" name="Google Shape;2850;p106: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9"/>
        <p:cNvGrpSpPr/>
        <p:nvPr/>
      </p:nvGrpSpPr>
      <p:grpSpPr>
        <a:xfrm>
          <a:off x="0" y="0"/>
          <a:ext cx="0" cy="0"/>
          <a:chOff x="0" y="0"/>
          <a:chExt cx="0" cy="0"/>
        </a:xfrm>
      </p:grpSpPr>
      <p:sp>
        <p:nvSpPr>
          <p:cNvPr id="2880" name="Google Shape;2880;p10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1" name="Google Shape;2881;p10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882" name="Google Shape;2882;p107: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p10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8" name="Google Shape;2918;p10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19" name="Google Shape;2919;p108: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4"/>
        <p:cNvGrpSpPr/>
        <p:nvPr/>
      </p:nvGrpSpPr>
      <p:grpSpPr>
        <a:xfrm>
          <a:off x="0" y="0"/>
          <a:ext cx="0" cy="0"/>
          <a:chOff x="0" y="0"/>
          <a:chExt cx="0" cy="0"/>
        </a:xfrm>
      </p:grpSpPr>
      <p:sp>
        <p:nvSpPr>
          <p:cNvPr id="2945" name="Google Shape;2945;g7d90bb9d02_1_41: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6" name="Google Shape;2946;g7d90bb9d02_1_41: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47" name="Google Shape;2947;g7d90bb9d02_1_41: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5"/>
        <p:cNvGrpSpPr/>
        <p:nvPr/>
      </p:nvGrpSpPr>
      <p:grpSpPr>
        <a:xfrm>
          <a:off x="0" y="0"/>
          <a:ext cx="0" cy="0"/>
          <a:chOff x="0" y="0"/>
          <a:chExt cx="0" cy="0"/>
        </a:xfrm>
      </p:grpSpPr>
      <p:sp>
        <p:nvSpPr>
          <p:cNvPr id="2956" name="Google Shape;2956;g7d90bb9d02_1_127: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7" name="Google Shape;2957;g7d90bb9d02_1_127: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58" name="Google Shape;2958;g7d90bb9d02_1_127:notes"/>
          <p:cNvSpPr txBox="1">
            <a:spLocks noGrp="1"/>
          </p:cNvSpPr>
          <p:nvPr>
            <p:ph type="sldNum" idx="12"/>
          </p:nvPr>
        </p:nvSpPr>
        <p:spPr>
          <a:xfrm>
            <a:off x="3970938" y="8829967"/>
            <a:ext cx="3037800" cy="4647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2"/>
        <p:cNvGrpSpPr/>
        <p:nvPr/>
      </p:nvGrpSpPr>
      <p:grpSpPr>
        <a:xfrm>
          <a:off x="0" y="0"/>
          <a:ext cx="0" cy="0"/>
          <a:chOff x="0" y="0"/>
          <a:chExt cx="0" cy="0"/>
        </a:xfrm>
      </p:grpSpPr>
      <p:sp>
        <p:nvSpPr>
          <p:cNvPr id="2963" name="Google Shape;2963;g7d90bb9d02_0_6:notes"/>
          <p:cNvSpPr txBox="1">
            <a:spLocks noGrp="1"/>
          </p:cNvSpPr>
          <p:nvPr>
            <p:ph type="body" idx="1"/>
          </p:nvPr>
        </p:nvSpPr>
        <p:spPr>
          <a:xfrm>
            <a:off x="701040" y="4415790"/>
            <a:ext cx="56082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64" name="Google Shape;2964;g7d90bb9d02_0_6: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8"/>
        <p:cNvGrpSpPr/>
        <p:nvPr/>
      </p:nvGrpSpPr>
      <p:grpSpPr>
        <a:xfrm>
          <a:off x="0" y="0"/>
          <a:ext cx="0" cy="0"/>
          <a:chOff x="0" y="0"/>
          <a:chExt cx="0" cy="0"/>
        </a:xfrm>
      </p:grpSpPr>
      <p:sp>
        <p:nvSpPr>
          <p:cNvPr id="2969" name="Google Shape;2969;p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70" name="Google Shape;2970;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5"/>
        <p:cNvGrpSpPr/>
        <p:nvPr/>
      </p:nvGrpSpPr>
      <p:grpSpPr>
        <a:xfrm>
          <a:off x="0" y="0"/>
          <a:ext cx="0" cy="0"/>
          <a:chOff x="0" y="0"/>
          <a:chExt cx="0" cy="0"/>
        </a:xfrm>
      </p:grpSpPr>
      <p:sp>
        <p:nvSpPr>
          <p:cNvPr id="3006" name="Google Shape;3006;p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07" name="Google Shape;3007;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5: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64" name="Google Shape;164;p45:notes"/>
          <p:cNvSpPr txBox="1">
            <a:spLocks noGrp="1"/>
          </p:cNvSpPr>
          <p:nvPr>
            <p:ph type="sldNum" idx="12"/>
          </p:nvPr>
        </p:nvSpPr>
        <p:spPr>
          <a:xfrm>
            <a:off x="3970938" y="8829967"/>
            <a:ext cx="3037800" cy="4647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2"/>
        <p:cNvGrpSpPr/>
        <p:nvPr/>
      </p:nvGrpSpPr>
      <p:grpSpPr>
        <a:xfrm>
          <a:off x="0" y="0"/>
          <a:ext cx="0" cy="0"/>
          <a:chOff x="0" y="0"/>
          <a:chExt cx="0" cy="0"/>
        </a:xfrm>
      </p:grpSpPr>
      <p:sp>
        <p:nvSpPr>
          <p:cNvPr id="3013" name="Google Shape;3013;p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14" name="Google Shape;3014;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9"/>
        <p:cNvGrpSpPr/>
        <p:nvPr/>
      </p:nvGrpSpPr>
      <p:grpSpPr>
        <a:xfrm>
          <a:off x="0" y="0"/>
          <a:ext cx="0" cy="0"/>
          <a:chOff x="0" y="0"/>
          <a:chExt cx="0" cy="0"/>
        </a:xfrm>
      </p:grpSpPr>
      <p:sp>
        <p:nvSpPr>
          <p:cNvPr id="3020" name="Google Shape;3020;p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21" name="Google Shape;3021;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8"/>
        <p:cNvGrpSpPr/>
        <p:nvPr/>
      </p:nvGrpSpPr>
      <p:grpSpPr>
        <a:xfrm>
          <a:off x="0" y="0"/>
          <a:ext cx="0" cy="0"/>
          <a:chOff x="0" y="0"/>
          <a:chExt cx="0" cy="0"/>
        </a:xfrm>
      </p:grpSpPr>
      <p:sp>
        <p:nvSpPr>
          <p:cNvPr id="3029" name="Google Shape;3029;p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30" name="Google Shape;3030;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5"/>
        <p:cNvGrpSpPr/>
        <p:nvPr/>
      </p:nvGrpSpPr>
      <p:grpSpPr>
        <a:xfrm>
          <a:off x="0" y="0"/>
          <a:ext cx="0" cy="0"/>
          <a:chOff x="0" y="0"/>
          <a:chExt cx="0" cy="0"/>
        </a:xfrm>
      </p:grpSpPr>
      <p:sp>
        <p:nvSpPr>
          <p:cNvPr id="3036" name="Google Shape;3036;p1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37" name="Google Shape;3037;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1"/>
        <p:cNvGrpSpPr/>
        <p:nvPr/>
      </p:nvGrpSpPr>
      <p:grpSpPr>
        <a:xfrm>
          <a:off x="0" y="0"/>
          <a:ext cx="0" cy="0"/>
          <a:chOff x="0" y="0"/>
          <a:chExt cx="0" cy="0"/>
        </a:xfrm>
      </p:grpSpPr>
      <p:sp>
        <p:nvSpPr>
          <p:cNvPr id="3042" name="Google Shape;3042;p1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43" name="Google Shape;3043;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7"/>
        <p:cNvGrpSpPr/>
        <p:nvPr/>
      </p:nvGrpSpPr>
      <p:grpSpPr>
        <a:xfrm>
          <a:off x="0" y="0"/>
          <a:ext cx="0" cy="0"/>
          <a:chOff x="0" y="0"/>
          <a:chExt cx="0" cy="0"/>
        </a:xfrm>
      </p:grpSpPr>
      <p:sp>
        <p:nvSpPr>
          <p:cNvPr id="3048" name="Google Shape;3048;p1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49" name="Google Shape;3049;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4"/>
        <p:cNvGrpSpPr/>
        <p:nvPr/>
      </p:nvGrpSpPr>
      <p:grpSpPr>
        <a:xfrm>
          <a:off x="0" y="0"/>
          <a:ext cx="0" cy="0"/>
          <a:chOff x="0" y="0"/>
          <a:chExt cx="0" cy="0"/>
        </a:xfrm>
      </p:grpSpPr>
      <p:sp>
        <p:nvSpPr>
          <p:cNvPr id="3055" name="Google Shape;3055;p1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56" name="Google Shape;3056;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0"/>
        <p:cNvGrpSpPr/>
        <p:nvPr/>
      </p:nvGrpSpPr>
      <p:grpSpPr>
        <a:xfrm>
          <a:off x="0" y="0"/>
          <a:ext cx="0" cy="0"/>
          <a:chOff x="0" y="0"/>
          <a:chExt cx="0" cy="0"/>
        </a:xfrm>
      </p:grpSpPr>
      <p:sp>
        <p:nvSpPr>
          <p:cNvPr id="3061" name="Google Shape;3061;p1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62" name="Google Shape;3062;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6"/>
        <p:cNvGrpSpPr/>
        <p:nvPr/>
      </p:nvGrpSpPr>
      <p:grpSpPr>
        <a:xfrm>
          <a:off x="0" y="0"/>
          <a:ext cx="0" cy="0"/>
          <a:chOff x="0" y="0"/>
          <a:chExt cx="0" cy="0"/>
        </a:xfrm>
      </p:grpSpPr>
      <p:sp>
        <p:nvSpPr>
          <p:cNvPr id="3067" name="Google Shape;3067;p1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68" name="Google Shape;3068;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2"/>
        <p:cNvGrpSpPr/>
        <p:nvPr/>
      </p:nvGrpSpPr>
      <p:grpSpPr>
        <a:xfrm>
          <a:off x="0" y="0"/>
          <a:ext cx="0" cy="0"/>
          <a:chOff x="0" y="0"/>
          <a:chExt cx="0" cy="0"/>
        </a:xfrm>
      </p:grpSpPr>
      <p:sp>
        <p:nvSpPr>
          <p:cNvPr id="3073" name="Google Shape;3073;p16: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74" name="Google Shape;3074;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6:notes"/>
          <p:cNvSpPr txBox="1">
            <a:spLocks noGrp="1"/>
          </p:cNvSpPr>
          <p:nvPr>
            <p:ph type="body" idx="1"/>
          </p:nvPr>
        </p:nvSpPr>
        <p:spPr>
          <a:xfrm>
            <a:off x="701040" y="4415790"/>
            <a:ext cx="560832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8"/>
        <p:cNvGrpSpPr/>
        <p:nvPr/>
      </p:nvGrpSpPr>
      <p:grpSpPr>
        <a:xfrm>
          <a:off x="0" y="0"/>
          <a:ext cx="0" cy="0"/>
          <a:chOff x="0" y="0"/>
          <a:chExt cx="0" cy="0"/>
        </a:xfrm>
      </p:grpSpPr>
      <p:sp>
        <p:nvSpPr>
          <p:cNvPr id="3079" name="Google Shape;3079;p17: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80" name="Google Shape;3080;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4"/>
        <p:cNvGrpSpPr/>
        <p:nvPr/>
      </p:nvGrpSpPr>
      <p:grpSpPr>
        <a:xfrm>
          <a:off x="0" y="0"/>
          <a:ext cx="0" cy="0"/>
          <a:chOff x="0" y="0"/>
          <a:chExt cx="0" cy="0"/>
        </a:xfrm>
      </p:grpSpPr>
      <p:sp>
        <p:nvSpPr>
          <p:cNvPr id="3085" name="Google Shape;3085;g6ed3bc7679_0_1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86" name="Google Shape;3086;g6ed3bc7679_0_1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0"/>
        <p:cNvGrpSpPr/>
        <p:nvPr/>
      </p:nvGrpSpPr>
      <p:grpSpPr>
        <a:xfrm>
          <a:off x="0" y="0"/>
          <a:ext cx="0" cy="0"/>
          <a:chOff x="0" y="0"/>
          <a:chExt cx="0" cy="0"/>
        </a:xfrm>
      </p:grpSpPr>
      <p:sp>
        <p:nvSpPr>
          <p:cNvPr id="3091" name="Google Shape;3091;p18: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92" name="Google Shape;3092;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5"/>
        <p:cNvGrpSpPr/>
        <p:nvPr/>
      </p:nvGrpSpPr>
      <p:grpSpPr>
        <a:xfrm>
          <a:off x="0" y="0"/>
          <a:ext cx="0" cy="0"/>
          <a:chOff x="0" y="0"/>
          <a:chExt cx="0" cy="0"/>
        </a:xfrm>
      </p:grpSpPr>
      <p:sp>
        <p:nvSpPr>
          <p:cNvPr id="3096" name="Google Shape;3096;p19: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97" name="Google Shape;3097;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20: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03" name="Google Shape;3103;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7"/>
        <p:cNvGrpSpPr/>
        <p:nvPr/>
      </p:nvGrpSpPr>
      <p:grpSpPr>
        <a:xfrm>
          <a:off x="0" y="0"/>
          <a:ext cx="0" cy="0"/>
          <a:chOff x="0" y="0"/>
          <a:chExt cx="0" cy="0"/>
        </a:xfrm>
      </p:grpSpPr>
      <p:sp>
        <p:nvSpPr>
          <p:cNvPr id="3108" name="Google Shape;3108;p2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09" name="Google Shape;3109;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3"/>
        <p:cNvGrpSpPr/>
        <p:nvPr/>
      </p:nvGrpSpPr>
      <p:grpSpPr>
        <a:xfrm>
          <a:off x="0" y="0"/>
          <a:ext cx="0" cy="0"/>
          <a:chOff x="0" y="0"/>
          <a:chExt cx="0" cy="0"/>
        </a:xfrm>
      </p:grpSpPr>
      <p:sp>
        <p:nvSpPr>
          <p:cNvPr id="3114" name="Google Shape;3114;p2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15" name="Google Shape;3115;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9"/>
        <p:cNvGrpSpPr/>
        <p:nvPr/>
      </p:nvGrpSpPr>
      <p:grpSpPr>
        <a:xfrm>
          <a:off x="0" y="0"/>
          <a:ext cx="0" cy="0"/>
          <a:chOff x="0" y="0"/>
          <a:chExt cx="0" cy="0"/>
        </a:xfrm>
      </p:grpSpPr>
      <p:sp>
        <p:nvSpPr>
          <p:cNvPr id="3120" name="Google Shape;3120;p23: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21" name="Google Shape;3121;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5"/>
        <p:cNvGrpSpPr/>
        <p:nvPr/>
      </p:nvGrpSpPr>
      <p:grpSpPr>
        <a:xfrm>
          <a:off x="0" y="0"/>
          <a:ext cx="0" cy="0"/>
          <a:chOff x="0" y="0"/>
          <a:chExt cx="0" cy="0"/>
        </a:xfrm>
      </p:grpSpPr>
      <p:sp>
        <p:nvSpPr>
          <p:cNvPr id="3126" name="Google Shape;3126;p24: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27" name="Google Shape;3127;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1"/>
        <p:cNvGrpSpPr/>
        <p:nvPr/>
      </p:nvGrpSpPr>
      <p:grpSpPr>
        <a:xfrm>
          <a:off x="0" y="0"/>
          <a:ext cx="0" cy="0"/>
          <a:chOff x="0" y="0"/>
          <a:chExt cx="0" cy="0"/>
        </a:xfrm>
      </p:grpSpPr>
      <p:sp>
        <p:nvSpPr>
          <p:cNvPr id="3132" name="Google Shape;3132;p25: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33" name="Google Shape;3133;p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3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8" y="-251617"/>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7" y="2171703"/>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3"/>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and Text" type="objAndTx">
  <p:cSld name="OBJECT_AND_TEXT">
    <p:spTree>
      <p:nvGrpSpPr>
        <p:cNvPr id="1" name="Shape 84"/>
        <p:cNvGrpSpPr/>
        <p:nvPr/>
      </p:nvGrpSpPr>
      <p:grpSpPr>
        <a:xfrm>
          <a:off x="0" y="0"/>
          <a:ext cx="0" cy="0"/>
          <a:chOff x="0" y="0"/>
          <a:chExt cx="0" cy="0"/>
        </a:xfrm>
      </p:grpSpPr>
      <p:sp>
        <p:nvSpPr>
          <p:cNvPr id="85" name="Google Shape;85;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3"/>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43"/>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4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000"/>
              <a:buFont typeface="Calibri"/>
              <a:buNone/>
              <a:defRPr sz="3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00"/>
              </a:spcBef>
              <a:spcAft>
                <a:spcPts val="0"/>
              </a:spcAft>
              <a:buClr>
                <a:srgbClr val="888888"/>
              </a:buClr>
              <a:buSzPts val="1500"/>
              <a:buNone/>
              <a:defRPr sz="1500">
                <a:solidFill>
                  <a:srgbClr val="888888"/>
                </a:solidFill>
              </a:defRPr>
            </a:lvl1pPr>
            <a:lvl2pPr marL="914400" lvl="1" indent="-228600" algn="l">
              <a:lnSpc>
                <a:spcPct val="100000"/>
              </a:lnSpc>
              <a:spcBef>
                <a:spcPts val="270"/>
              </a:spcBef>
              <a:spcAft>
                <a:spcPts val="0"/>
              </a:spcAft>
              <a:buClr>
                <a:srgbClr val="888888"/>
              </a:buClr>
              <a:buSzPts val="1350"/>
              <a:buNone/>
              <a:defRPr sz="1350">
                <a:solidFill>
                  <a:srgbClr val="888888"/>
                </a:solidFill>
              </a:defRPr>
            </a:lvl2pPr>
            <a:lvl3pPr marL="1371600" lvl="2" indent="-228600" algn="l">
              <a:lnSpc>
                <a:spcPct val="100000"/>
              </a:lnSpc>
              <a:spcBef>
                <a:spcPts val="240"/>
              </a:spcBef>
              <a:spcAft>
                <a:spcPts val="0"/>
              </a:spcAft>
              <a:buClr>
                <a:srgbClr val="888888"/>
              </a:buClr>
              <a:buSzPts val="1200"/>
              <a:buNone/>
              <a:defRPr sz="1200">
                <a:solidFill>
                  <a:srgbClr val="888888"/>
                </a:solidFill>
              </a:defRPr>
            </a:lvl3pPr>
            <a:lvl4pPr marL="1828800" lvl="3" indent="-228600" algn="l">
              <a:lnSpc>
                <a:spcPct val="100000"/>
              </a:lnSpc>
              <a:spcBef>
                <a:spcPts val="210"/>
              </a:spcBef>
              <a:spcAft>
                <a:spcPts val="0"/>
              </a:spcAft>
              <a:buClr>
                <a:srgbClr val="888888"/>
              </a:buClr>
              <a:buSzPts val="1050"/>
              <a:buNone/>
              <a:defRPr sz="1050">
                <a:solidFill>
                  <a:srgbClr val="888888"/>
                </a:solidFill>
              </a:defRPr>
            </a:lvl4pPr>
            <a:lvl5pPr marL="2286000" lvl="4" indent="-228600" algn="l">
              <a:lnSpc>
                <a:spcPct val="100000"/>
              </a:lnSpc>
              <a:spcBef>
                <a:spcPts val="210"/>
              </a:spcBef>
              <a:spcAft>
                <a:spcPts val="0"/>
              </a:spcAft>
              <a:buClr>
                <a:srgbClr val="888888"/>
              </a:buClr>
              <a:buSzPts val="1050"/>
              <a:buNone/>
              <a:defRPr sz="1050">
                <a:solidFill>
                  <a:srgbClr val="888888"/>
                </a:solidFill>
              </a:defRPr>
            </a:lvl5pPr>
            <a:lvl6pPr marL="2743200" lvl="5" indent="-228600" algn="l">
              <a:lnSpc>
                <a:spcPct val="100000"/>
              </a:lnSpc>
              <a:spcBef>
                <a:spcPts val="210"/>
              </a:spcBef>
              <a:spcAft>
                <a:spcPts val="0"/>
              </a:spcAft>
              <a:buClr>
                <a:srgbClr val="888888"/>
              </a:buClr>
              <a:buSzPts val="1050"/>
              <a:buNone/>
              <a:defRPr sz="1050">
                <a:solidFill>
                  <a:srgbClr val="888888"/>
                </a:solidFill>
              </a:defRPr>
            </a:lvl6pPr>
            <a:lvl7pPr marL="3200400" lvl="6" indent="-228600" algn="l">
              <a:lnSpc>
                <a:spcPct val="100000"/>
              </a:lnSpc>
              <a:spcBef>
                <a:spcPts val="210"/>
              </a:spcBef>
              <a:spcAft>
                <a:spcPts val="0"/>
              </a:spcAft>
              <a:buClr>
                <a:srgbClr val="888888"/>
              </a:buClr>
              <a:buSzPts val="1050"/>
              <a:buNone/>
              <a:defRPr sz="1050">
                <a:solidFill>
                  <a:srgbClr val="888888"/>
                </a:solidFill>
              </a:defRPr>
            </a:lvl7pPr>
            <a:lvl8pPr marL="3657600" lvl="7" indent="-228600" algn="l">
              <a:lnSpc>
                <a:spcPct val="100000"/>
              </a:lnSpc>
              <a:spcBef>
                <a:spcPts val="210"/>
              </a:spcBef>
              <a:spcAft>
                <a:spcPts val="0"/>
              </a:spcAft>
              <a:buClr>
                <a:srgbClr val="888888"/>
              </a:buClr>
              <a:buSzPts val="1050"/>
              <a:buNone/>
              <a:defRPr sz="1050">
                <a:solidFill>
                  <a:srgbClr val="888888"/>
                </a:solidFill>
              </a:defRPr>
            </a:lvl8pPr>
            <a:lvl9pPr marL="4114800" lvl="8" indent="-228600" algn="l">
              <a:lnSpc>
                <a:spcPct val="100000"/>
              </a:lnSpc>
              <a:spcBef>
                <a:spcPts val="210"/>
              </a:spcBef>
              <a:spcAft>
                <a:spcPts val="0"/>
              </a:spcAft>
              <a:buClr>
                <a:srgbClr val="888888"/>
              </a:buClr>
              <a:buSzPts val="1050"/>
              <a:buNone/>
              <a:defRPr sz="1050">
                <a:solidFill>
                  <a:srgbClr val="888888"/>
                </a:solidFill>
              </a:defRPr>
            </a:lvl9pPr>
          </a:lstStyle>
          <a:p>
            <a:endParaRPr/>
          </a:p>
        </p:txBody>
      </p:sp>
      <p:sp>
        <p:nvSpPr>
          <p:cNvPr id="30" name="Google Shape;30;p36"/>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6"/>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6"/>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chemeClr val="dk1"/>
              </a:buClr>
              <a:buSzPts val="2100"/>
              <a:buChar char="•"/>
              <a:defRPr sz="2100"/>
            </a:lvl1pPr>
            <a:lvl2pPr marL="914400" lvl="1" indent="-342900" algn="l">
              <a:lnSpc>
                <a:spcPct val="100000"/>
              </a:lnSpc>
              <a:spcBef>
                <a:spcPts val="360"/>
              </a:spcBef>
              <a:spcAft>
                <a:spcPts val="0"/>
              </a:spcAft>
              <a:buClr>
                <a:schemeClr val="dk1"/>
              </a:buClr>
              <a:buSzPts val="1800"/>
              <a:buChar char="–"/>
              <a:defRPr sz="1800"/>
            </a:lvl2pPr>
            <a:lvl3pPr marL="1371600" lvl="2" indent="-323850" algn="l">
              <a:lnSpc>
                <a:spcPct val="100000"/>
              </a:lnSpc>
              <a:spcBef>
                <a:spcPts val="300"/>
              </a:spcBef>
              <a:spcAft>
                <a:spcPts val="0"/>
              </a:spcAft>
              <a:buClr>
                <a:schemeClr val="dk1"/>
              </a:buClr>
              <a:buSzPts val="1500"/>
              <a:buChar char="•"/>
              <a:defRPr sz="1500"/>
            </a:lvl3pPr>
            <a:lvl4pPr marL="1828800" lvl="3" indent="-314325" algn="l">
              <a:lnSpc>
                <a:spcPct val="100000"/>
              </a:lnSpc>
              <a:spcBef>
                <a:spcPts val="270"/>
              </a:spcBef>
              <a:spcAft>
                <a:spcPts val="0"/>
              </a:spcAft>
              <a:buClr>
                <a:schemeClr val="dk1"/>
              </a:buClr>
              <a:buSzPts val="1350"/>
              <a:buChar char="–"/>
              <a:defRPr sz="1350"/>
            </a:lvl4pPr>
            <a:lvl5pPr marL="2286000" lvl="4" indent="-314325" algn="l">
              <a:lnSpc>
                <a:spcPct val="100000"/>
              </a:lnSpc>
              <a:spcBef>
                <a:spcPts val="270"/>
              </a:spcBef>
              <a:spcAft>
                <a:spcPts val="0"/>
              </a:spcAft>
              <a:buClr>
                <a:schemeClr val="dk1"/>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41" name="Google Shape;41;p35"/>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420"/>
              </a:spcBef>
              <a:spcAft>
                <a:spcPts val="0"/>
              </a:spcAft>
              <a:buClr>
                <a:schemeClr val="dk1"/>
              </a:buClr>
              <a:buSzPts val="2100"/>
              <a:buChar char="•"/>
              <a:defRPr sz="2100"/>
            </a:lvl1pPr>
            <a:lvl2pPr marL="914400" lvl="1" indent="-342900" algn="l">
              <a:lnSpc>
                <a:spcPct val="100000"/>
              </a:lnSpc>
              <a:spcBef>
                <a:spcPts val="360"/>
              </a:spcBef>
              <a:spcAft>
                <a:spcPts val="0"/>
              </a:spcAft>
              <a:buClr>
                <a:schemeClr val="dk1"/>
              </a:buClr>
              <a:buSzPts val="1800"/>
              <a:buChar char="–"/>
              <a:defRPr sz="1800"/>
            </a:lvl2pPr>
            <a:lvl3pPr marL="1371600" lvl="2" indent="-323850" algn="l">
              <a:lnSpc>
                <a:spcPct val="100000"/>
              </a:lnSpc>
              <a:spcBef>
                <a:spcPts val="300"/>
              </a:spcBef>
              <a:spcAft>
                <a:spcPts val="0"/>
              </a:spcAft>
              <a:buClr>
                <a:schemeClr val="dk1"/>
              </a:buClr>
              <a:buSzPts val="1500"/>
              <a:buChar char="•"/>
              <a:defRPr sz="1500"/>
            </a:lvl3pPr>
            <a:lvl4pPr marL="1828800" lvl="3" indent="-314325" algn="l">
              <a:lnSpc>
                <a:spcPct val="100000"/>
              </a:lnSpc>
              <a:spcBef>
                <a:spcPts val="270"/>
              </a:spcBef>
              <a:spcAft>
                <a:spcPts val="0"/>
              </a:spcAft>
              <a:buClr>
                <a:schemeClr val="dk1"/>
              </a:buClr>
              <a:buSzPts val="1350"/>
              <a:buChar char="–"/>
              <a:defRPr sz="1350"/>
            </a:lvl4pPr>
            <a:lvl5pPr marL="2286000" lvl="4" indent="-314325" algn="l">
              <a:lnSpc>
                <a:spcPct val="100000"/>
              </a:lnSpc>
              <a:spcBef>
                <a:spcPts val="270"/>
              </a:spcBef>
              <a:spcAft>
                <a:spcPts val="0"/>
              </a:spcAft>
              <a:buClr>
                <a:schemeClr val="dk1"/>
              </a:buClr>
              <a:buSzPts val="1350"/>
              <a:buChar char="»"/>
              <a:defRPr sz="1350"/>
            </a:lvl5pPr>
            <a:lvl6pPr marL="2743200" lvl="5" indent="-314325" algn="l">
              <a:lnSpc>
                <a:spcPct val="100000"/>
              </a:lnSpc>
              <a:spcBef>
                <a:spcPts val="270"/>
              </a:spcBef>
              <a:spcAft>
                <a:spcPts val="0"/>
              </a:spcAft>
              <a:buClr>
                <a:schemeClr val="dk1"/>
              </a:buClr>
              <a:buSzPts val="1350"/>
              <a:buChar char="•"/>
              <a:defRPr sz="1350"/>
            </a:lvl6pPr>
            <a:lvl7pPr marL="3200400" lvl="6" indent="-314325" algn="l">
              <a:lnSpc>
                <a:spcPct val="100000"/>
              </a:lnSpc>
              <a:spcBef>
                <a:spcPts val="270"/>
              </a:spcBef>
              <a:spcAft>
                <a:spcPts val="0"/>
              </a:spcAft>
              <a:buClr>
                <a:schemeClr val="dk1"/>
              </a:buClr>
              <a:buSzPts val="1350"/>
              <a:buChar char="•"/>
              <a:defRPr sz="1350"/>
            </a:lvl7pPr>
            <a:lvl8pPr marL="3657600" lvl="7" indent="-314325" algn="l">
              <a:lnSpc>
                <a:spcPct val="100000"/>
              </a:lnSpc>
              <a:spcBef>
                <a:spcPts val="270"/>
              </a:spcBef>
              <a:spcAft>
                <a:spcPts val="0"/>
              </a:spcAft>
              <a:buClr>
                <a:schemeClr val="dk1"/>
              </a:buClr>
              <a:buSzPts val="1350"/>
              <a:buChar char="•"/>
              <a:defRPr sz="1350"/>
            </a:lvl8pPr>
            <a:lvl9pPr marL="4114800" lvl="8" indent="-314325" algn="l">
              <a:lnSpc>
                <a:spcPct val="100000"/>
              </a:lnSpc>
              <a:spcBef>
                <a:spcPts val="270"/>
              </a:spcBef>
              <a:spcAft>
                <a:spcPts val="0"/>
              </a:spcAft>
              <a:buClr>
                <a:schemeClr val="dk1"/>
              </a:buClr>
              <a:buSzPts val="1350"/>
              <a:buChar char="•"/>
              <a:defRPr sz="1350"/>
            </a:lvl9pPr>
          </a:lstStyle>
          <a:p>
            <a:endParaRPr/>
          </a:p>
        </p:txBody>
      </p:sp>
      <p:sp>
        <p:nvSpPr>
          <p:cNvPr id="42" name="Google Shape;42;p35"/>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5"/>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5"/>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37"/>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1800"/>
              <a:buNone/>
              <a:defRPr sz="1800" b="1"/>
            </a:lvl1pPr>
            <a:lvl2pPr marL="914400" lvl="1" indent="-228600" algn="l">
              <a:lnSpc>
                <a:spcPct val="100000"/>
              </a:lnSpc>
              <a:spcBef>
                <a:spcPts val="300"/>
              </a:spcBef>
              <a:spcAft>
                <a:spcPts val="0"/>
              </a:spcAft>
              <a:buClr>
                <a:schemeClr val="dk1"/>
              </a:buClr>
              <a:buSzPts val="1500"/>
              <a:buNone/>
              <a:defRPr sz="1500" b="1"/>
            </a:lvl2pPr>
            <a:lvl3pPr marL="1371600" lvl="2" indent="-228600" algn="l">
              <a:lnSpc>
                <a:spcPct val="100000"/>
              </a:lnSpc>
              <a:spcBef>
                <a:spcPts val="270"/>
              </a:spcBef>
              <a:spcAft>
                <a:spcPts val="0"/>
              </a:spcAft>
              <a:buClr>
                <a:schemeClr val="dk1"/>
              </a:buClr>
              <a:buSzPts val="1350"/>
              <a:buNone/>
              <a:defRPr sz="1350" b="1"/>
            </a:lvl3pPr>
            <a:lvl4pPr marL="1828800" lvl="3" indent="-228600" algn="l">
              <a:lnSpc>
                <a:spcPct val="100000"/>
              </a:lnSpc>
              <a:spcBef>
                <a:spcPts val="240"/>
              </a:spcBef>
              <a:spcAft>
                <a:spcPts val="0"/>
              </a:spcAft>
              <a:buClr>
                <a:schemeClr val="dk1"/>
              </a:buClr>
              <a:buSzPts val="1200"/>
              <a:buNone/>
              <a:defRPr sz="1200" b="1"/>
            </a:lvl4pPr>
            <a:lvl5pPr marL="2286000" lvl="4" indent="-228600" algn="l">
              <a:lnSpc>
                <a:spcPct val="100000"/>
              </a:lnSpc>
              <a:spcBef>
                <a:spcPts val="240"/>
              </a:spcBef>
              <a:spcAft>
                <a:spcPts val="0"/>
              </a:spcAft>
              <a:buClr>
                <a:schemeClr val="dk1"/>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52" name="Google Shape;52;p3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Clr>
                <a:schemeClr val="dk1"/>
              </a:buClr>
              <a:buSzPts val="1500"/>
              <a:buChar char="–"/>
              <a:defRPr sz="1500"/>
            </a:lvl2pPr>
            <a:lvl3pPr marL="1371600" lvl="2" indent="-314325" algn="l">
              <a:lnSpc>
                <a:spcPct val="100000"/>
              </a:lnSpc>
              <a:spcBef>
                <a:spcPts val="270"/>
              </a:spcBef>
              <a:spcAft>
                <a:spcPts val="0"/>
              </a:spcAft>
              <a:buClr>
                <a:schemeClr val="dk1"/>
              </a:buClr>
              <a:buSzPts val="1350"/>
              <a:buChar char="•"/>
              <a:defRPr sz="135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53" name="Google Shape;53;p38"/>
          <p:cNvSpPr txBox="1">
            <a:spLocks noGrp="1"/>
          </p:cNvSpPr>
          <p:nvPr>
            <p:ph type="body" idx="3"/>
          </p:nvPr>
        </p:nvSpPr>
        <p:spPr>
          <a:xfrm>
            <a:off x="4645026"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360"/>
              </a:spcBef>
              <a:spcAft>
                <a:spcPts val="0"/>
              </a:spcAft>
              <a:buClr>
                <a:schemeClr val="dk1"/>
              </a:buClr>
              <a:buSzPts val="1800"/>
              <a:buNone/>
              <a:defRPr sz="1800" b="1"/>
            </a:lvl1pPr>
            <a:lvl2pPr marL="914400" lvl="1" indent="-228600" algn="l">
              <a:lnSpc>
                <a:spcPct val="100000"/>
              </a:lnSpc>
              <a:spcBef>
                <a:spcPts val="300"/>
              </a:spcBef>
              <a:spcAft>
                <a:spcPts val="0"/>
              </a:spcAft>
              <a:buClr>
                <a:schemeClr val="dk1"/>
              </a:buClr>
              <a:buSzPts val="1500"/>
              <a:buNone/>
              <a:defRPr sz="1500" b="1"/>
            </a:lvl2pPr>
            <a:lvl3pPr marL="1371600" lvl="2" indent="-228600" algn="l">
              <a:lnSpc>
                <a:spcPct val="100000"/>
              </a:lnSpc>
              <a:spcBef>
                <a:spcPts val="270"/>
              </a:spcBef>
              <a:spcAft>
                <a:spcPts val="0"/>
              </a:spcAft>
              <a:buClr>
                <a:schemeClr val="dk1"/>
              </a:buClr>
              <a:buSzPts val="1350"/>
              <a:buNone/>
              <a:defRPr sz="1350" b="1"/>
            </a:lvl3pPr>
            <a:lvl4pPr marL="1828800" lvl="3" indent="-228600" algn="l">
              <a:lnSpc>
                <a:spcPct val="100000"/>
              </a:lnSpc>
              <a:spcBef>
                <a:spcPts val="240"/>
              </a:spcBef>
              <a:spcAft>
                <a:spcPts val="0"/>
              </a:spcAft>
              <a:buClr>
                <a:schemeClr val="dk1"/>
              </a:buClr>
              <a:buSzPts val="1200"/>
              <a:buNone/>
              <a:defRPr sz="1200" b="1"/>
            </a:lvl4pPr>
            <a:lvl5pPr marL="2286000" lvl="4" indent="-228600" algn="l">
              <a:lnSpc>
                <a:spcPct val="100000"/>
              </a:lnSpc>
              <a:spcBef>
                <a:spcPts val="240"/>
              </a:spcBef>
              <a:spcAft>
                <a:spcPts val="0"/>
              </a:spcAft>
              <a:buClr>
                <a:schemeClr val="dk1"/>
              </a:buClr>
              <a:buSzPts val="1200"/>
              <a:buNone/>
              <a:defRPr sz="1200" b="1"/>
            </a:lvl5pPr>
            <a:lvl6pPr marL="2743200" lvl="5" indent="-228600" algn="l">
              <a:lnSpc>
                <a:spcPct val="100000"/>
              </a:lnSpc>
              <a:spcBef>
                <a:spcPts val="240"/>
              </a:spcBef>
              <a:spcAft>
                <a:spcPts val="0"/>
              </a:spcAft>
              <a:buClr>
                <a:schemeClr val="dk1"/>
              </a:buClr>
              <a:buSzPts val="1200"/>
              <a:buNone/>
              <a:defRPr sz="1200" b="1"/>
            </a:lvl6pPr>
            <a:lvl7pPr marL="3200400" lvl="6" indent="-228600" algn="l">
              <a:lnSpc>
                <a:spcPct val="100000"/>
              </a:lnSpc>
              <a:spcBef>
                <a:spcPts val="240"/>
              </a:spcBef>
              <a:spcAft>
                <a:spcPts val="0"/>
              </a:spcAft>
              <a:buClr>
                <a:schemeClr val="dk1"/>
              </a:buClr>
              <a:buSzPts val="1200"/>
              <a:buNone/>
              <a:defRPr sz="1200" b="1"/>
            </a:lvl7pPr>
            <a:lvl8pPr marL="3657600" lvl="7" indent="-228600" algn="l">
              <a:lnSpc>
                <a:spcPct val="100000"/>
              </a:lnSpc>
              <a:spcBef>
                <a:spcPts val="240"/>
              </a:spcBef>
              <a:spcAft>
                <a:spcPts val="0"/>
              </a:spcAft>
              <a:buClr>
                <a:schemeClr val="dk1"/>
              </a:buClr>
              <a:buSzPts val="1200"/>
              <a:buNone/>
              <a:defRPr sz="1200" b="1"/>
            </a:lvl8pPr>
            <a:lvl9pPr marL="4114800" lvl="8" indent="-228600" algn="l">
              <a:lnSpc>
                <a:spcPct val="100000"/>
              </a:lnSpc>
              <a:spcBef>
                <a:spcPts val="240"/>
              </a:spcBef>
              <a:spcAft>
                <a:spcPts val="0"/>
              </a:spcAft>
              <a:buClr>
                <a:schemeClr val="dk1"/>
              </a:buClr>
              <a:buSzPts val="1200"/>
              <a:buNone/>
              <a:defRPr sz="1200" b="1"/>
            </a:lvl9pPr>
          </a:lstStyle>
          <a:p>
            <a:endParaRPr/>
          </a:p>
        </p:txBody>
      </p:sp>
      <p:sp>
        <p:nvSpPr>
          <p:cNvPr id="54" name="Google Shape;54;p38"/>
          <p:cNvSpPr txBox="1">
            <a:spLocks noGrp="1"/>
          </p:cNvSpPr>
          <p:nvPr>
            <p:ph type="body" idx="4"/>
          </p:nvPr>
        </p:nvSpPr>
        <p:spPr>
          <a:xfrm>
            <a:off x="4645026" y="2174875"/>
            <a:ext cx="4041775" cy="39512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sz="1800"/>
            </a:lvl1pPr>
            <a:lvl2pPr marL="914400" lvl="1" indent="-323850" algn="l">
              <a:lnSpc>
                <a:spcPct val="100000"/>
              </a:lnSpc>
              <a:spcBef>
                <a:spcPts val="300"/>
              </a:spcBef>
              <a:spcAft>
                <a:spcPts val="0"/>
              </a:spcAft>
              <a:buClr>
                <a:schemeClr val="dk1"/>
              </a:buClr>
              <a:buSzPts val="1500"/>
              <a:buChar char="–"/>
              <a:defRPr sz="1500"/>
            </a:lvl2pPr>
            <a:lvl3pPr marL="1371600" lvl="2" indent="-314325" algn="l">
              <a:lnSpc>
                <a:spcPct val="100000"/>
              </a:lnSpc>
              <a:spcBef>
                <a:spcPts val="270"/>
              </a:spcBef>
              <a:spcAft>
                <a:spcPts val="0"/>
              </a:spcAft>
              <a:buClr>
                <a:schemeClr val="dk1"/>
              </a:buClr>
              <a:buSzPts val="1350"/>
              <a:buChar char="•"/>
              <a:defRPr sz="135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04800" algn="l">
              <a:lnSpc>
                <a:spcPct val="100000"/>
              </a:lnSpc>
              <a:spcBef>
                <a:spcPts val="240"/>
              </a:spcBef>
              <a:spcAft>
                <a:spcPts val="0"/>
              </a:spcAft>
              <a:buClr>
                <a:schemeClr val="dk1"/>
              </a:buClr>
              <a:buSzPts val="1200"/>
              <a:buChar char="•"/>
              <a:defRPr sz="1200"/>
            </a:lvl6pPr>
            <a:lvl7pPr marL="3200400" lvl="6" indent="-304800" algn="l">
              <a:lnSpc>
                <a:spcPct val="100000"/>
              </a:lnSpc>
              <a:spcBef>
                <a:spcPts val="240"/>
              </a:spcBef>
              <a:spcAft>
                <a:spcPts val="0"/>
              </a:spcAft>
              <a:buClr>
                <a:schemeClr val="dk1"/>
              </a:buClr>
              <a:buSzPts val="1200"/>
              <a:buChar char="•"/>
              <a:defRPr sz="1200"/>
            </a:lvl7pPr>
            <a:lvl8pPr marL="3657600" lvl="7" indent="-304800" algn="l">
              <a:lnSpc>
                <a:spcPct val="100000"/>
              </a:lnSpc>
              <a:spcBef>
                <a:spcPts val="240"/>
              </a:spcBef>
              <a:spcAft>
                <a:spcPts val="0"/>
              </a:spcAft>
              <a:buClr>
                <a:schemeClr val="dk1"/>
              </a:buClr>
              <a:buSzPts val="1200"/>
              <a:buChar char="•"/>
              <a:defRPr sz="1200"/>
            </a:lvl8pPr>
            <a:lvl9pPr marL="4114800" lvl="8" indent="-304800" algn="l">
              <a:lnSpc>
                <a:spcPct val="100000"/>
              </a:lnSpc>
              <a:spcBef>
                <a:spcPts val="240"/>
              </a:spcBef>
              <a:spcAft>
                <a:spcPts val="0"/>
              </a:spcAft>
              <a:buClr>
                <a:schemeClr val="dk1"/>
              </a:buClr>
              <a:buSzPts val="1200"/>
              <a:buChar char="•"/>
              <a:defRPr sz="1200"/>
            </a:lvl9pPr>
          </a:lstStyle>
          <a:p>
            <a:endParaRPr/>
          </a:p>
        </p:txBody>
      </p:sp>
      <p:sp>
        <p:nvSpPr>
          <p:cNvPr id="55" name="Google Shape;55;p38"/>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1"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1950" algn="l">
              <a:lnSpc>
                <a:spcPct val="100000"/>
              </a:lnSpc>
              <a:spcBef>
                <a:spcPts val="420"/>
              </a:spcBef>
              <a:spcAft>
                <a:spcPts val="0"/>
              </a:spcAft>
              <a:buClr>
                <a:schemeClr val="dk1"/>
              </a:buClr>
              <a:buSzPts val="2100"/>
              <a:buChar char="–"/>
              <a:defRPr sz="2100"/>
            </a:lvl2pPr>
            <a:lvl3pPr marL="1371600" lvl="2" indent="-342900" algn="l">
              <a:lnSpc>
                <a:spcPct val="100000"/>
              </a:lnSpc>
              <a:spcBef>
                <a:spcPts val="360"/>
              </a:spcBef>
              <a:spcAft>
                <a:spcPts val="0"/>
              </a:spcAft>
              <a:buClr>
                <a:schemeClr val="dk1"/>
              </a:buClr>
              <a:buSzPts val="1800"/>
              <a:buChar char="•"/>
              <a:defRPr sz="1800"/>
            </a:lvl3pPr>
            <a:lvl4pPr marL="1828800" lvl="3" indent="-323850" algn="l">
              <a:lnSpc>
                <a:spcPct val="100000"/>
              </a:lnSpc>
              <a:spcBef>
                <a:spcPts val="300"/>
              </a:spcBef>
              <a:spcAft>
                <a:spcPts val="0"/>
              </a:spcAft>
              <a:buClr>
                <a:schemeClr val="dk1"/>
              </a:buClr>
              <a:buSzPts val="1500"/>
              <a:buChar char="–"/>
              <a:defRPr sz="1500"/>
            </a:lvl4pPr>
            <a:lvl5pPr marL="2286000" lvl="4" indent="-323850" algn="l">
              <a:lnSpc>
                <a:spcPct val="100000"/>
              </a:lnSpc>
              <a:spcBef>
                <a:spcPts val="300"/>
              </a:spcBef>
              <a:spcAft>
                <a:spcPts val="0"/>
              </a:spcAft>
              <a:buClr>
                <a:schemeClr val="dk1"/>
              </a:buClr>
              <a:buSzPts val="1500"/>
              <a:buChar char="»"/>
              <a:defRPr sz="1500"/>
            </a:lvl5pPr>
            <a:lvl6pPr marL="2743200" lvl="5" indent="-323850" algn="l">
              <a:lnSpc>
                <a:spcPct val="100000"/>
              </a:lnSpc>
              <a:spcBef>
                <a:spcPts val="300"/>
              </a:spcBef>
              <a:spcAft>
                <a:spcPts val="0"/>
              </a:spcAft>
              <a:buClr>
                <a:schemeClr val="dk1"/>
              </a:buClr>
              <a:buSzPts val="1500"/>
              <a:buChar char="•"/>
              <a:defRPr sz="1500"/>
            </a:lvl6pPr>
            <a:lvl7pPr marL="3200400" lvl="6" indent="-323850" algn="l">
              <a:lnSpc>
                <a:spcPct val="100000"/>
              </a:lnSpc>
              <a:spcBef>
                <a:spcPts val="300"/>
              </a:spcBef>
              <a:spcAft>
                <a:spcPts val="0"/>
              </a:spcAft>
              <a:buClr>
                <a:schemeClr val="dk1"/>
              </a:buClr>
              <a:buSzPts val="1500"/>
              <a:buChar char="•"/>
              <a:defRPr sz="1500"/>
            </a:lvl7pPr>
            <a:lvl8pPr marL="3657600" lvl="7" indent="-323850" algn="l">
              <a:lnSpc>
                <a:spcPct val="100000"/>
              </a:lnSpc>
              <a:spcBef>
                <a:spcPts val="300"/>
              </a:spcBef>
              <a:spcAft>
                <a:spcPts val="0"/>
              </a:spcAft>
              <a:buClr>
                <a:schemeClr val="dk1"/>
              </a:buClr>
              <a:buSzPts val="1500"/>
              <a:buChar char="•"/>
              <a:defRPr sz="1500"/>
            </a:lvl8pPr>
            <a:lvl9pPr marL="4114800" lvl="8" indent="-323850" algn="l">
              <a:lnSpc>
                <a:spcPct val="100000"/>
              </a:lnSpc>
              <a:spcBef>
                <a:spcPts val="300"/>
              </a:spcBef>
              <a:spcAft>
                <a:spcPts val="0"/>
              </a:spcAft>
              <a:buClr>
                <a:schemeClr val="dk1"/>
              </a:buClr>
              <a:buSzPts val="1500"/>
              <a:buChar char="•"/>
              <a:defRPr sz="1500"/>
            </a:lvl9pPr>
          </a:lstStyle>
          <a:p>
            <a:endParaRPr/>
          </a:p>
        </p:txBody>
      </p:sp>
      <p:sp>
        <p:nvSpPr>
          <p:cNvPr id="61" name="Google Shape;61;p39"/>
          <p:cNvSpPr txBox="1">
            <a:spLocks noGrp="1"/>
          </p:cNvSpPr>
          <p:nvPr>
            <p:ph type="body" idx="2"/>
          </p:nvPr>
        </p:nvSpPr>
        <p:spPr>
          <a:xfrm>
            <a:off x="457201"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050"/>
              <a:buNone/>
              <a:defRPr sz="1050"/>
            </a:lvl1pPr>
            <a:lvl2pPr marL="914400" lvl="1" indent="-228600" algn="l">
              <a:lnSpc>
                <a:spcPct val="100000"/>
              </a:lnSpc>
              <a:spcBef>
                <a:spcPts val="180"/>
              </a:spcBef>
              <a:spcAft>
                <a:spcPts val="0"/>
              </a:spcAft>
              <a:buClr>
                <a:schemeClr val="dk1"/>
              </a:buClr>
              <a:buSzPts val="900"/>
              <a:buNone/>
              <a:defRPr sz="900"/>
            </a:lvl2pPr>
            <a:lvl3pPr marL="1371600" lvl="2" indent="-228600" algn="l">
              <a:lnSpc>
                <a:spcPct val="100000"/>
              </a:lnSpc>
              <a:spcBef>
                <a:spcPts val="150"/>
              </a:spcBef>
              <a:spcAft>
                <a:spcPts val="0"/>
              </a:spcAft>
              <a:buClr>
                <a:schemeClr val="dk1"/>
              </a:buClr>
              <a:buSzPts val="750"/>
              <a:buNone/>
              <a:defRPr sz="750"/>
            </a:lvl3pPr>
            <a:lvl4pPr marL="1828800" lvl="3" indent="-228600" algn="l">
              <a:lnSpc>
                <a:spcPct val="100000"/>
              </a:lnSpc>
              <a:spcBef>
                <a:spcPts val="135"/>
              </a:spcBef>
              <a:spcAft>
                <a:spcPts val="0"/>
              </a:spcAft>
              <a:buClr>
                <a:schemeClr val="dk1"/>
              </a:buClr>
              <a:buSzPts val="675"/>
              <a:buNone/>
              <a:defRPr sz="675"/>
            </a:lvl4pPr>
            <a:lvl5pPr marL="2286000" lvl="4" indent="-228600" algn="l">
              <a:lnSpc>
                <a:spcPct val="100000"/>
              </a:lnSpc>
              <a:spcBef>
                <a:spcPts val="135"/>
              </a:spcBef>
              <a:spcAft>
                <a:spcPts val="0"/>
              </a:spcAft>
              <a:buClr>
                <a:schemeClr val="dk1"/>
              </a:buClr>
              <a:buSzPts val="675"/>
              <a:buNone/>
              <a:defRPr sz="675"/>
            </a:lvl5pPr>
            <a:lvl6pPr marL="2743200" lvl="5" indent="-228600" algn="l">
              <a:lnSpc>
                <a:spcPct val="100000"/>
              </a:lnSpc>
              <a:spcBef>
                <a:spcPts val="135"/>
              </a:spcBef>
              <a:spcAft>
                <a:spcPts val="0"/>
              </a:spcAft>
              <a:buClr>
                <a:schemeClr val="dk1"/>
              </a:buClr>
              <a:buSzPts val="675"/>
              <a:buNone/>
              <a:defRPr sz="675"/>
            </a:lvl6pPr>
            <a:lvl7pPr marL="3200400" lvl="6" indent="-228600" algn="l">
              <a:lnSpc>
                <a:spcPct val="100000"/>
              </a:lnSpc>
              <a:spcBef>
                <a:spcPts val="135"/>
              </a:spcBef>
              <a:spcAft>
                <a:spcPts val="0"/>
              </a:spcAft>
              <a:buClr>
                <a:schemeClr val="dk1"/>
              </a:buClr>
              <a:buSzPts val="675"/>
              <a:buNone/>
              <a:defRPr sz="675"/>
            </a:lvl7pPr>
            <a:lvl8pPr marL="3657600" lvl="7" indent="-228600" algn="l">
              <a:lnSpc>
                <a:spcPct val="100000"/>
              </a:lnSpc>
              <a:spcBef>
                <a:spcPts val="135"/>
              </a:spcBef>
              <a:spcAft>
                <a:spcPts val="0"/>
              </a:spcAft>
              <a:buClr>
                <a:schemeClr val="dk1"/>
              </a:buClr>
              <a:buSzPts val="675"/>
              <a:buNone/>
              <a:defRPr sz="675"/>
            </a:lvl8pPr>
            <a:lvl9pPr marL="4114800" lvl="8" indent="-228600" algn="l">
              <a:lnSpc>
                <a:spcPct val="100000"/>
              </a:lnSpc>
              <a:spcBef>
                <a:spcPts val="135"/>
              </a:spcBef>
              <a:spcAft>
                <a:spcPts val="0"/>
              </a:spcAft>
              <a:buClr>
                <a:schemeClr val="dk1"/>
              </a:buClr>
              <a:buSzPts val="675"/>
              <a:buNone/>
              <a:defRPr sz="675"/>
            </a:lvl9pPr>
          </a:lstStyle>
          <a:p>
            <a:endParaRPr/>
          </a:p>
        </p:txBody>
      </p:sp>
      <p:sp>
        <p:nvSpPr>
          <p:cNvPr id="62" name="Google Shape;62;p39"/>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15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10"/>
              </a:spcBef>
              <a:spcAft>
                <a:spcPts val="0"/>
              </a:spcAft>
              <a:buClr>
                <a:schemeClr val="dk1"/>
              </a:buClr>
              <a:buSzPts val="1050"/>
              <a:buNone/>
              <a:defRPr sz="1050"/>
            </a:lvl1pPr>
            <a:lvl2pPr marL="914400" lvl="1" indent="-228600" algn="l">
              <a:lnSpc>
                <a:spcPct val="100000"/>
              </a:lnSpc>
              <a:spcBef>
                <a:spcPts val="180"/>
              </a:spcBef>
              <a:spcAft>
                <a:spcPts val="0"/>
              </a:spcAft>
              <a:buClr>
                <a:schemeClr val="dk1"/>
              </a:buClr>
              <a:buSzPts val="900"/>
              <a:buNone/>
              <a:defRPr sz="900"/>
            </a:lvl2pPr>
            <a:lvl3pPr marL="1371600" lvl="2" indent="-228600" algn="l">
              <a:lnSpc>
                <a:spcPct val="100000"/>
              </a:lnSpc>
              <a:spcBef>
                <a:spcPts val="150"/>
              </a:spcBef>
              <a:spcAft>
                <a:spcPts val="0"/>
              </a:spcAft>
              <a:buClr>
                <a:schemeClr val="dk1"/>
              </a:buClr>
              <a:buSzPts val="750"/>
              <a:buNone/>
              <a:defRPr sz="750"/>
            </a:lvl3pPr>
            <a:lvl4pPr marL="1828800" lvl="3" indent="-228600" algn="l">
              <a:lnSpc>
                <a:spcPct val="100000"/>
              </a:lnSpc>
              <a:spcBef>
                <a:spcPts val="135"/>
              </a:spcBef>
              <a:spcAft>
                <a:spcPts val="0"/>
              </a:spcAft>
              <a:buClr>
                <a:schemeClr val="dk1"/>
              </a:buClr>
              <a:buSzPts val="675"/>
              <a:buNone/>
              <a:defRPr sz="675"/>
            </a:lvl4pPr>
            <a:lvl5pPr marL="2286000" lvl="4" indent="-228600" algn="l">
              <a:lnSpc>
                <a:spcPct val="100000"/>
              </a:lnSpc>
              <a:spcBef>
                <a:spcPts val="135"/>
              </a:spcBef>
              <a:spcAft>
                <a:spcPts val="0"/>
              </a:spcAft>
              <a:buClr>
                <a:schemeClr val="dk1"/>
              </a:buClr>
              <a:buSzPts val="675"/>
              <a:buNone/>
              <a:defRPr sz="675"/>
            </a:lvl5pPr>
            <a:lvl6pPr marL="2743200" lvl="5" indent="-228600" algn="l">
              <a:lnSpc>
                <a:spcPct val="100000"/>
              </a:lnSpc>
              <a:spcBef>
                <a:spcPts val="135"/>
              </a:spcBef>
              <a:spcAft>
                <a:spcPts val="0"/>
              </a:spcAft>
              <a:buClr>
                <a:schemeClr val="dk1"/>
              </a:buClr>
              <a:buSzPts val="675"/>
              <a:buNone/>
              <a:defRPr sz="675"/>
            </a:lvl6pPr>
            <a:lvl7pPr marL="3200400" lvl="6" indent="-228600" algn="l">
              <a:lnSpc>
                <a:spcPct val="100000"/>
              </a:lnSpc>
              <a:spcBef>
                <a:spcPts val="135"/>
              </a:spcBef>
              <a:spcAft>
                <a:spcPts val="0"/>
              </a:spcAft>
              <a:buClr>
                <a:schemeClr val="dk1"/>
              </a:buClr>
              <a:buSzPts val="675"/>
              <a:buNone/>
              <a:defRPr sz="675"/>
            </a:lvl7pPr>
            <a:lvl8pPr marL="3657600" lvl="7" indent="-228600" algn="l">
              <a:lnSpc>
                <a:spcPct val="100000"/>
              </a:lnSpc>
              <a:spcBef>
                <a:spcPts val="135"/>
              </a:spcBef>
              <a:spcAft>
                <a:spcPts val="0"/>
              </a:spcAft>
              <a:buClr>
                <a:schemeClr val="dk1"/>
              </a:buClr>
              <a:buSzPts val="675"/>
              <a:buNone/>
              <a:defRPr sz="675"/>
            </a:lvl8pPr>
            <a:lvl9pPr marL="4114800" lvl="8" indent="-228600" algn="l">
              <a:lnSpc>
                <a:spcPct val="100000"/>
              </a:lnSpc>
              <a:spcBef>
                <a:spcPts val="135"/>
              </a:spcBef>
              <a:spcAft>
                <a:spcPts val="0"/>
              </a:spcAft>
              <a:buClr>
                <a:schemeClr val="dk1"/>
              </a:buClr>
              <a:buSzPts val="675"/>
              <a:buNone/>
              <a:defRPr sz="675"/>
            </a:lvl9pPr>
          </a:lstStyle>
          <a:p>
            <a:endParaRPr/>
          </a:p>
        </p:txBody>
      </p:sp>
      <p:sp>
        <p:nvSpPr>
          <p:cNvPr id="69" name="Google Shape;69;p40"/>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457200" y="6356352"/>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124200" y="6356352"/>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553200" y="6356352"/>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it.ly/mstc-10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2.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2.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Assessment 102</a:t>
            </a:r>
            <a:endParaRPr/>
          </a:p>
        </p:txBody>
      </p:sp>
      <p:sp>
        <p:nvSpPr>
          <p:cNvPr id="96" name="Google Shape;96;p1"/>
          <p:cNvSpPr txBox="1">
            <a:spLocks noGrp="1"/>
          </p:cNvSpPr>
          <p:nvPr>
            <p:ph type="subTitle" idx="1"/>
          </p:nvPr>
        </p:nvSpPr>
        <p:spPr>
          <a:xfrm>
            <a:off x="1371600" y="3886200"/>
            <a:ext cx="6400800" cy="23622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2800"/>
              <a:buNone/>
            </a:pPr>
            <a:r>
              <a:rPr lang="en-US" sz="2800"/>
              <a:t>Michigan School Testing Conference 2020</a:t>
            </a:r>
            <a:endParaRPr sz="2800"/>
          </a:p>
          <a:p>
            <a:pPr marL="0" lvl="0" indent="0" algn="ctr" rtl="0">
              <a:lnSpc>
                <a:spcPct val="100000"/>
              </a:lnSpc>
              <a:spcBef>
                <a:spcPts val="560"/>
              </a:spcBef>
              <a:spcAft>
                <a:spcPts val="0"/>
              </a:spcAft>
              <a:buClr>
                <a:srgbClr val="888888"/>
              </a:buClr>
              <a:buSzPts val="2800"/>
              <a:buNone/>
            </a:pPr>
            <a:r>
              <a:rPr lang="en-US" sz="2800"/>
              <a:t>Tuesday, February 11, 2020</a:t>
            </a:r>
            <a:endParaRPr/>
          </a:p>
          <a:p>
            <a:pPr marL="0" lvl="0" indent="0" algn="ctr" rtl="0">
              <a:lnSpc>
                <a:spcPct val="100000"/>
              </a:lnSpc>
              <a:spcBef>
                <a:spcPts val="560"/>
              </a:spcBef>
              <a:spcAft>
                <a:spcPts val="0"/>
              </a:spcAft>
              <a:buClr>
                <a:srgbClr val="888888"/>
              </a:buClr>
              <a:buSzPts val="2800"/>
              <a:buNone/>
            </a:pPr>
            <a:r>
              <a:rPr lang="en-US" sz="2800"/>
              <a:t>Workshop WS 6</a:t>
            </a:r>
            <a:endParaRPr sz="2800"/>
          </a:p>
          <a:p>
            <a:pPr marL="0" lvl="0" indent="0" algn="ctr" rtl="0">
              <a:lnSpc>
                <a:spcPct val="100000"/>
              </a:lnSpc>
              <a:spcBef>
                <a:spcPts val="560"/>
              </a:spcBef>
              <a:spcAft>
                <a:spcPts val="0"/>
              </a:spcAft>
              <a:buClr>
                <a:srgbClr val="888888"/>
              </a:buClr>
              <a:buSzPts val="2800"/>
              <a:buNone/>
            </a:pPr>
            <a:r>
              <a:rPr lang="en-US" sz="2800" b="1">
                <a:solidFill>
                  <a:schemeClr val="accent1"/>
                </a:solidFill>
                <a:uFill>
                  <a:noFill/>
                </a:uFill>
                <a:hlinkClick r:id="rId3"/>
              </a:rPr>
              <a:t>bit.ly/mstc-102</a:t>
            </a:r>
            <a:endParaRPr sz="2800" b="1">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47"/>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a:p>
        </p:txBody>
      </p:sp>
      <p:grpSp>
        <p:nvGrpSpPr>
          <p:cNvPr id="181" name="Google Shape;181;p47"/>
          <p:cNvGrpSpPr/>
          <p:nvPr/>
        </p:nvGrpSpPr>
        <p:grpSpPr>
          <a:xfrm>
            <a:off x="457200" y="1325880"/>
            <a:ext cx="4160520" cy="368245"/>
            <a:chOff x="91440" y="911915"/>
            <a:chExt cx="4160520" cy="368245"/>
          </a:xfrm>
        </p:grpSpPr>
        <p:cxnSp>
          <p:nvCxnSpPr>
            <p:cNvPr id="182" name="Google Shape;182;p47"/>
            <p:cNvCxnSpPr>
              <a:stCxn id="183" idx="3"/>
              <a:endCxn id="184" idx="1"/>
            </p:cNvCxnSpPr>
            <p:nvPr/>
          </p:nvCxnSpPr>
          <p:spPr>
            <a:xfrm>
              <a:off x="640080" y="1097280"/>
              <a:ext cx="731400" cy="0"/>
            </a:xfrm>
            <a:prstGeom prst="straightConnector1">
              <a:avLst/>
            </a:prstGeom>
            <a:noFill/>
            <a:ln w="15875" cap="flat" cmpd="sng">
              <a:solidFill>
                <a:schemeClr val="dk1"/>
              </a:solidFill>
              <a:prstDash val="solid"/>
              <a:round/>
              <a:headEnd type="none" w="sm" len="sm"/>
              <a:tailEnd type="triangle" w="med" len="med"/>
            </a:ln>
          </p:spPr>
        </p:cxnSp>
        <p:sp>
          <p:nvSpPr>
            <p:cNvPr id="184" name="Google Shape;184;p47"/>
            <p:cNvSpPr/>
            <p:nvPr/>
          </p:nvSpPr>
          <p:spPr>
            <a:xfrm>
              <a:off x="137160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83" name="Google Shape;183;p47"/>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85" name="Google Shape;185;p47"/>
            <p:cNvSpPr/>
            <p:nvPr/>
          </p:nvSpPr>
          <p:spPr>
            <a:xfrm>
              <a:off x="3108960" y="91191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86" name="Google Shape;186;p47"/>
            <p:cNvCxnSpPr>
              <a:stCxn id="184" idx="3"/>
              <a:endCxn id="185" idx="1"/>
            </p:cNvCxnSpPr>
            <p:nvPr/>
          </p:nvCxnSpPr>
          <p:spPr>
            <a:xfrm rot="10800000" flipH="1">
              <a:off x="2377440" y="1094880"/>
              <a:ext cx="731400" cy="2400"/>
            </a:xfrm>
            <a:prstGeom prst="straightConnector1">
              <a:avLst/>
            </a:prstGeom>
            <a:noFill/>
            <a:ln w="15875" cap="flat" cmpd="sng">
              <a:solidFill>
                <a:schemeClr val="dk1"/>
              </a:solidFill>
              <a:prstDash val="solid"/>
              <a:round/>
              <a:headEnd type="none" w="sm" len="sm"/>
              <a:tailEnd type="triangle" w="med" len="med"/>
            </a:ln>
          </p:spPr>
        </p:cxnSp>
      </p:gr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3140"/>
        <p:cNvGrpSpPr/>
        <p:nvPr/>
      </p:nvGrpSpPr>
      <p:grpSpPr>
        <a:xfrm>
          <a:off x="0" y="0"/>
          <a:ext cx="0" cy="0"/>
          <a:chOff x="0" y="0"/>
          <a:chExt cx="0" cy="0"/>
        </a:xfrm>
      </p:grpSpPr>
      <p:sp>
        <p:nvSpPr>
          <p:cNvPr id="3141" name="Google Shape;314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Standard Setting</a:t>
            </a:r>
            <a:endParaRPr/>
          </a:p>
        </p:txBody>
      </p:sp>
      <p:sp>
        <p:nvSpPr>
          <p:cNvPr id="3142" name="Google Shape;3142;p26"/>
          <p:cNvSpPr txBox="1">
            <a:spLocks noGrp="1"/>
          </p:cNvSpPr>
          <p:nvPr>
            <p:ph type="body" idx="1"/>
          </p:nvPr>
        </p:nvSpPr>
        <p:spPr>
          <a:xfrm>
            <a:off x="1485900" y="2057401"/>
            <a:ext cx="3543300" cy="3394472"/>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100"/>
              <a:buNone/>
            </a:pPr>
            <a:r>
              <a:rPr lang="en-US"/>
              <a:t>Definition (Gregory Cizek):</a:t>
            </a:r>
            <a:endParaRPr/>
          </a:p>
          <a:p>
            <a:pPr marL="742950" lvl="1" indent="-285750" algn="l" rtl="0">
              <a:lnSpc>
                <a:spcPct val="100000"/>
              </a:lnSpc>
              <a:spcBef>
                <a:spcPts val="360"/>
              </a:spcBef>
              <a:spcAft>
                <a:spcPts val="0"/>
              </a:spcAft>
              <a:buClr>
                <a:schemeClr val="dk1"/>
              </a:buClr>
              <a:buSzPts val="1800"/>
              <a:buNone/>
            </a:pPr>
            <a:r>
              <a:rPr lang="en-US"/>
              <a:t>	</a:t>
            </a:r>
            <a:endParaRPr/>
          </a:p>
          <a:p>
            <a:pPr marL="742950" lvl="1" indent="-285750" algn="l" rtl="0">
              <a:lnSpc>
                <a:spcPct val="100000"/>
              </a:lnSpc>
              <a:spcBef>
                <a:spcPts val="360"/>
              </a:spcBef>
              <a:spcAft>
                <a:spcPts val="0"/>
              </a:spcAft>
              <a:buClr>
                <a:schemeClr val="dk1"/>
              </a:buClr>
              <a:buSzPts val="1800"/>
              <a:buNone/>
            </a:pPr>
            <a:r>
              <a:rPr lang="en-US"/>
              <a:t>	The task of deriving levels of performance on educational or professional assessments, by which decisions or classifications of persons (and corresponding inferences) will be made.</a:t>
            </a:r>
            <a:endParaRPr/>
          </a:p>
        </p:txBody>
      </p:sp>
      <p:pic>
        <p:nvPicPr>
          <p:cNvPr id="3143" name="Google Shape;3143;p26" descr="cizek.jpg"/>
          <p:cNvPicPr preferRelativeResize="0">
            <a:picLocks noGrp="1"/>
          </p:cNvPicPr>
          <p:nvPr>
            <p:ph type="body" idx="2"/>
          </p:nvPr>
        </p:nvPicPr>
        <p:blipFill rotWithShape="1">
          <a:blip r:embed="rId3">
            <a:alphaModFix/>
          </a:blip>
          <a:srcRect/>
          <a:stretch/>
        </p:blipFill>
        <p:spPr>
          <a:xfrm>
            <a:off x="5966460" y="2197826"/>
            <a:ext cx="1915341" cy="2609305"/>
          </a:xfrm>
          <a:prstGeom prst="rect">
            <a:avLst/>
          </a:prstGeom>
          <a:noFill/>
          <a:ln>
            <a:noFill/>
          </a:ln>
          <a:effectLst>
            <a:outerShdw blurRad="63500" sx="102000" sy="102000" algn="c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41"/>
                                        </p:tgtEl>
                                        <p:attrNameLst>
                                          <p:attrName>style.visibility</p:attrName>
                                        </p:attrNameLst>
                                      </p:cBhvr>
                                      <p:to>
                                        <p:strVal val="visible"/>
                                      </p:to>
                                    </p:set>
                                    <p:anim calcmode="lin" valueType="num">
                                      <p:cBhvr additive="base">
                                        <p:cTn id="7" dur="500"/>
                                        <p:tgtEl>
                                          <p:spTgt spid="314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3"/>
                                        </p:tgtEl>
                                        <p:attrNameLst>
                                          <p:attrName>style.visibility</p:attrName>
                                        </p:attrNameLst>
                                      </p:cBhvr>
                                      <p:to>
                                        <p:strVal val="visible"/>
                                      </p:to>
                                    </p:set>
                                    <p:animEffect transition="in" filter="fade">
                                      <p:cBhvr>
                                        <p:cTn id="12" dur="2000"/>
                                        <p:tgtEl>
                                          <p:spTgt spid="31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xEl>
                                              <p:pRg st="0" end="0"/>
                                            </p:txEl>
                                          </p:spTgt>
                                        </p:tgtEl>
                                        <p:attrNameLst>
                                          <p:attrName>style.visibility</p:attrName>
                                        </p:attrNameLst>
                                      </p:cBhvr>
                                      <p:to>
                                        <p:strVal val="visible"/>
                                      </p:to>
                                    </p:set>
                                    <p:animEffect transition="in" filter="fade">
                                      <p:cBhvr>
                                        <p:cTn id="17" dur="2000"/>
                                        <p:tgtEl>
                                          <p:spTgt spid="314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2">
                                            <p:txEl>
                                              <p:pRg st="1" end="1"/>
                                            </p:txEl>
                                          </p:spTgt>
                                        </p:tgtEl>
                                        <p:attrNameLst>
                                          <p:attrName>style.visibility</p:attrName>
                                        </p:attrNameLst>
                                      </p:cBhvr>
                                      <p:to>
                                        <p:strVal val="visible"/>
                                      </p:to>
                                    </p:set>
                                    <p:animEffect transition="in" filter="fade">
                                      <p:cBhvr>
                                        <p:cTn id="22" dur="2000"/>
                                        <p:tgtEl>
                                          <p:spTgt spid="314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42">
                                            <p:txEl>
                                              <p:pRg st="2" end="2"/>
                                            </p:txEl>
                                          </p:spTgt>
                                        </p:tgtEl>
                                        <p:attrNameLst>
                                          <p:attrName>style.visibility</p:attrName>
                                        </p:attrNameLst>
                                      </p:cBhvr>
                                      <p:to>
                                        <p:strVal val="visible"/>
                                      </p:to>
                                    </p:set>
                                    <p:animEffect transition="in" filter="fade">
                                      <p:cBhvr>
                                        <p:cTn id="27" dur="2000"/>
                                        <p:tgtEl>
                                          <p:spTgt spid="31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3147"/>
        <p:cNvGrpSpPr/>
        <p:nvPr/>
      </p:nvGrpSpPr>
      <p:grpSpPr>
        <a:xfrm>
          <a:off x="0" y="0"/>
          <a:ext cx="0" cy="0"/>
          <a:chOff x="0" y="0"/>
          <a:chExt cx="0" cy="0"/>
        </a:xfrm>
      </p:grpSpPr>
      <p:sp>
        <p:nvSpPr>
          <p:cNvPr id="3148" name="Google Shape;314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Standard Setting</a:t>
            </a:r>
            <a:endParaRPr/>
          </a:p>
        </p:txBody>
      </p:sp>
      <p:sp>
        <p:nvSpPr>
          <p:cNvPr id="3149" name="Google Shape;3149;p27"/>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There are LOTS of different standard setting techniques</a:t>
            </a:r>
            <a:endParaRPr/>
          </a:p>
          <a:p>
            <a:pPr marL="742950" lvl="1" indent="-285750" algn="l" rtl="0">
              <a:lnSpc>
                <a:spcPct val="100000"/>
              </a:lnSpc>
              <a:spcBef>
                <a:spcPts val="560"/>
              </a:spcBef>
              <a:spcAft>
                <a:spcPts val="0"/>
              </a:spcAft>
              <a:buClr>
                <a:schemeClr val="dk1"/>
              </a:buClr>
              <a:buSzPts val="2800"/>
              <a:buChar char="–"/>
            </a:pPr>
            <a:r>
              <a:rPr lang="en-US"/>
              <a:t>We’ll talk about two that you could use at your school</a:t>
            </a:r>
            <a:endParaRPr/>
          </a:p>
          <a:p>
            <a:pPr marL="457200" lvl="1" indent="0" algn="l" rtl="0">
              <a:lnSpc>
                <a:spcPct val="100000"/>
              </a:lnSpc>
              <a:spcBef>
                <a:spcPts val="560"/>
              </a:spcBef>
              <a:spcAft>
                <a:spcPts val="0"/>
              </a:spcAft>
              <a:buClr>
                <a:schemeClr val="dk1"/>
              </a:buClr>
              <a:buSzPts val="2800"/>
              <a:buNone/>
            </a:pPr>
            <a:endParaRPr/>
          </a:p>
          <a:p>
            <a:pPr marL="342900" lvl="0" indent="-342900" algn="l" rtl="0">
              <a:lnSpc>
                <a:spcPct val="100000"/>
              </a:lnSpc>
              <a:spcBef>
                <a:spcPts val="640"/>
              </a:spcBef>
              <a:spcAft>
                <a:spcPts val="0"/>
              </a:spcAft>
              <a:buClr>
                <a:schemeClr val="dk1"/>
              </a:buClr>
              <a:buSzPts val="3200"/>
              <a:buChar char="•"/>
            </a:pPr>
            <a:r>
              <a:rPr lang="en-US"/>
              <a:t>Standard setting is basically a policy (or political) decision</a:t>
            </a:r>
            <a:endParaRPr/>
          </a:p>
          <a:p>
            <a:pPr marL="742950" lvl="1" indent="-285750" algn="l" rtl="0">
              <a:lnSpc>
                <a:spcPct val="100000"/>
              </a:lnSpc>
              <a:spcBef>
                <a:spcPts val="560"/>
              </a:spcBef>
              <a:spcAft>
                <a:spcPts val="0"/>
              </a:spcAft>
              <a:buClr>
                <a:schemeClr val="dk1"/>
              </a:buClr>
              <a:buSzPts val="2800"/>
              <a:buChar char="–"/>
            </a:pPr>
            <a:r>
              <a:rPr lang="en-US"/>
              <a:t>There is no right answer or “true” standard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49">
                                            <p:txEl>
                                              <p:pRg st="0" end="0"/>
                                            </p:txEl>
                                          </p:spTgt>
                                        </p:tgtEl>
                                        <p:attrNameLst>
                                          <p:attrName>style.visibility</p:attrName>
                                        </p:attrNameLst>
                                      </p:cBhvr>
                                      <p:to>
                                        <p:strVal val="visible"/>
                                      </p:to>
                                    </p:set>
                                    <p:animEffect transition="in" filter="fade">
                                      <p:cBhvr>
                                        <p:cTn id="7" dur="2000"/>
                                        <p:tgtEl>
                                          <p:spTgt spid="3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9">
                                            <p:txEl>
                                              <p:pRg st="1" end="1"/>
                                            </p:txEl>
                                          </p:spTgt>
                                        </p:tgtEl>
                                        <p:attrNameLst>
                                          <p:attrName>style.visibility</p:attrName>
                                        </p:attrNameLst>
                                      </p:cBhvr>
                                      <p:to>
                                        <p:strVal val="visible"/>
                                      </p:to>
                                    </p:set>
                                    <p:animEffect transition="in" filter="fade">
                                      <p:cBhvr>
                                        <p:cTn id="12" dur="2000"/>
                                        <p:tgtEl>
                                          <p:spTgt spid="31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9">
                                            <p:txEl>
                                              <p:pRg st="2" end="2"/>
                                            </p:txEl>
                                          </p:spTgt>
                                        </p:tgtEl>
                                        <p:attrNameLst>
                                          <p:attrName>style.visibility</p:attrName>
                                        </p:attrNameLst>
                                      </p:cBhvr>
                                      <p:to>
                                        <p:strVal val="visible"/>
                                      </p:to>
                                    </p:set>
                                    <p:animEffect transition="in" filter="fade">
                                      <p:cBhvr>
                                        <p:cTn id="17" dur="2000"/>
                                        <p:tgtEl>
                                          <p:spTgt spid="31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49">
                                            <p:txEl>
                                              <p:pRg st="3" end="3"/>
                                            </p:txEl>
                                          </p:spTgt>
                                        </p:tgtEl>
                                        <p:attrNameLst>
                                          <p:attrName>style.visibility</p:attrName>
                                        </p:attrNameLst>
                                      </p:cBhvr>
                                      <p:to>
                                        <p:strVal val="visible"/>
                                      </p:to>
                                    </p:set>
                                    <p:animEffect transition="in" filter="fade">
                                      <p:cBhvr>
                                        <p:cTn id="22" dur="2000"/>
                                        <p:tgtEl>
                                          <p:spTgt spid="31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49">
                                            <p:txEl>
                                              <p:pRg st="4" end="4"/>
                                            </p:txEl>
                                          </p:spTgt>
                                        </p:tgtEl>
                                        <p:attrNameLst>
                                          <p:attrName>style.visibility</p:attrName>
                                        </p:attrNameLst>
                                      </p:cBhvr>
                                      <p:to>
                                        <p:strVal val="visible"/>
                                      </p:to>
                                    </p:set>
                                    <p:animEffect transition="in" filter="fade">
                                      <p:cBhvr>
                                        <p:cTn id="27" dur="2000"/>
                                        <p:tgtEl>
                                          <p:spTgt spid="31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153"/>
        <p:cNvGrpSpPr/>
        <p:nvPr/>
      </p:nvGrpSpPr>
      <p:grpSpPr>
        <a:xfrm>
          <a:off x="0" y="0"/>
          <a:ext cx="0" cy="0"/>
          <a:chOff x="0" y="0"/>
          <a:chExt cx="0" cy="0"/>
        </a:xfrm>
      </p:grpSpPr>
      <p:sp>
        <p:nvSpPr>
          <p:cNvPr id="3154" name="Google Shape;315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Angoff’s Procedure</a:t>
            </a:r>
            <a:endParaRPr/>
          </a:p>
        </p:txBody>
      </p:sp>
      <p:sp>
        <p:nvSpPr>
          <p:cNvPr id="3155" name="Google Shape;3155;p28"/>
          <p:cNvSpPr txBox="1">
            <a:spLocks noGrp="1"/>
          </p:cNvSpPr>
          <p:nvPr>
            <p:ph type="body" idx="1"/>
          </p:nvPr>
        </p:nvSpPr>
        <p:spPr>
          <a:xfrm>
            <a:off x="1485900" y="2057401"/>
            <a:ext cx="4114800" cy="3394472"/>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942"/>
              <a:buChar char="•"/>
            </a:pPr>
            <a:r>
              <a:rPr lang="en-US" sz="1942"/>
              <a:t>William Angoff worked as a distinguished research scientist at ETS.</a:t>
            </a:r>
            <a:endParaRPr/>
          </a:p>
          <a:p>
            <a:pPr marL="342900" lvl="0" indent="-342900" algn="l" rtl="0">
              <a:lnSpc>
                <a:spcPct val="90000"/>
              </a:lnSpc>
              <a:spcBef>
                <a:spcPts val="388"/>
              </a:spcBef>
              <a:spcAft>
                <a:spcPts val="0"/>
              </a:spcAft>
              <a:buClr>
                <a:schemeClr val="dk1"/>
              </a:buClr>
              <a:buSzPts val="1942"/>
              <a:buChar char="•"/>
            </a:pPr>
            <a:r>
              <a:rPr lang="en-US" sz="1942"/>
              <a:t>He described the procedure in a footnote to something else he was writing</a:t>
            </a:r>
            <a:endParaRPr/>
          </a:p>
          <a:p>
            <a:pPr marL="342900" lvl="0" indent="-342900" algn="l" rtl="0">
              <a:lnSpc>
                <a:spcPct val="90000"/>
              </a:lnSpc>
              <a:spcBef>
                <a:spcPts val="388"/>
              </a:spcBef>
              <a:spcAft>
                <a:spcPts val="0"/>
              </a:spcAft>
              <a:buClr>
                <a:schemeClr val="dk1"/>
              </a:buClr>
              <a:buSzPts val="1942"/>
              <a:buChar char="•"/>
            </a:pPr>
            <a:r>
              <a:rPr lang="en-US" sz="1942"/>
              <a:t>He was actually uncomfortable with the method and attributed it to someone else</a:t>
            </a:r>
            <a:endParaRPr/>
          </a:p>
          <a:p>
            <a:pPr marL="342900" lvl="0" indent="-342900" algn="l" rtl="0">
              <a:lnSpc>
                <a:spcPct val="90000"/>
              </a:lnSpc>
              <a:spcBef>
                <a:spcPts val="388"/>
              </a:spcBef>
              <a:spcAft>
                <a:spcPts val="0"/>
              </a:spcAft>
              <a:buClr>
                <a:schemeClr val="dk1"/>
              </a:buClr>
              <a:buSzPts val="1942"/>
              <a:buChar char="•"/>
            </a:pPr>
            <a:r>
              <a:rPr lang="en-US" sz="1942"/>
              <a:t>It has a number of variations that have been used</a:t>
            </a:r>
            <a:endParaRPr/>
          </a:p>
        </p:txBody>
      </p:sp>
      <p:pic>
        <p:nvPicPr>
          <p:cNvPr id="3156" name="Google Shape;3156;p28" descr="angoff.jpg"/>
          <p:cNvPicPr preferRelativeResize="0">
            <a:picLocks noGrp="1"/>
          </p:cNvPicPr>
          <p:nvPr>
            <p:ph type="body" idx="2"/>
          </p:nvPr>
        </p:nvPicPr>
        <p:blipFill rotWithShape="1">
          <a:blip r:embed="rId3">
            <a:alphaModFix/>
          </a:blip>
          <a:srcRect/>
          <a:stretch/>
        </p:blipFill>
        <p:spPr>
          <a:xfrm>
            <a:off x="6039940" y="2140676"/>
            <a:ext cx="2084201" cy="28632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54"/>
                                        </p:tgtEl>
                                        <p:attrNameLst>
                                          <p:attrName>style.visibility</p:attrName>
                                        </p:attrNameLst>
                                      </p:cBhvr>
                                      <p:to>
                                        <p:strVal val="visible"/>
                                      </p:to>
                                    </p:set>
                                    <p:anim calcmode="lin" valueType="num">
                                      <p:cBhvr additive="base">
                                        <p:cTn id="7" dur="500"/>
                                        <p:tgtEl>
                                          <p:spTgt spid="315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6"/>
                                        </p:tgtEl>
                                        <p:attrNameLst>
                                          <p:attrName>style.visibility</p:attrName>
                                        </p:attrNameLst>
                                      </p:cBhvr>
                                      <p:to>
                                        <p:strVal val="visible"/>
                                      </p:to>
                                    </p:set>
                                    <p:animEffect transition="in" filter="fade">
                                      <p:cBhvr>
                                        <p:cTn id="12" dur="2000"/>
                                        <p:tgtEl>
                                          <p:spTgt spid="315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55">
                                            <p:txEl>
                                              <p:pRg st="0" end="0"/>
                                            </p:txEl>
                                          </p:spTgt>
                                        </p:tgtEl>
                                        <p:attrNameLst>
                                          <p:attrName>style.visibility</p:attrName>
                                        </p:attrNameLst>
                                      </p:cBhvr>
                                      <p:to>
                                        <p:strVal val="visible"/>
                                      </p:to>
                                    </p:set>
                                    <p:animEffect transition="in" filter="fade">
                                      <p:cBhvr>
                                        <p:cTn id="17" dur="2000"/>
                                        <p:tgtEl>
                                          <p:spTgt spid="315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55">
                                            <p:txEl>
                                              <p:pRg st="1" end="1"/>
                                            </p:txEl>
                                          </p:spTgt>
                                        </p:tgtEl>
                                        <p:attrNameLst>
                                          <p:attrName>style.visibility</p:attrName>
                                        </p:attrNameLst>
                                      </p:cBhvr>
                                      <p:to>
                                        <p:strVal val="visible"/>
                                      </p:to>
                                    </p:set>
                                    <p:animEffect transition="in" filter="fade">
                                      <p:cBhvr>
                                        <p:cTn id="22" dur="2000"/>
                                        <p:tgtEl>
                                          <p:spTgt spid="315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55">
                                            <p:txEl>
                                              <p:pRg st="2" end="2"/>
                                            </p:txEl>
                                          </p:spTgt>
                                        </p:tgtEl>
                                        <p:attrNameLst>
                                          <p:attrName>style.visibility</p:attrName>
                                        </p:attrNameLst>
                                      </p:cBhvr>
                                      <p:to>
                                        <p:strVal val="visible"/>
                                      </p:to>
                                    </p:set>
                                    <p:animEffect transition="in" filter="fade">
                                      <p:cBhvr>
                                        <p:cTn id="27" dur="2000"/>
                                        <p:tgtEl>
                                          <p:spTgt spid="315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55">
                                            <p:txEl>
                                              <p:pRg st="3" end="3"/>
                                            </p:txEl>
                                          </p:spTgt>
                                        </p:tgtEl>
                                        <p:attrNameLst>
                                          <p:attrName>style.visibility</p:attrName>
                                        </p:attrNameLst>
                                      </p:cBhvr>
                                      <p:to>
                                        <p:strVal val="visible"/>
                                      </p:to>
                                    </p:set>
                                    <p:animEffect transition="in" filter="fade">
                                      <p:cBhvr>
                                        <p:cTn id="32" dur="2000"/>
                                        <p:tgtEl>
                                          <p:spTgt spid="3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3160"/>
        <p:cNvGrpSpPr/>
        <p:nvPr/>
      </p:nvGrpSpPr>
      <p:grpSpPr>
        <a:xfrm>
          <a:off x="0" y="0"/>
          <a:ext cx="0" cy="0"/>
          <a:chOff x="0" y="0"/>
          <a:chExt cx="0" cy="0"/>
        </a:xfrm>
      </p:grpSpPr>
      <p:sp>
        <p:nvSpPr>
          <p:cNvPr id="3161" name="Google Shape;3161;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A (modified) Angoff Procedure</a:t>
            </a:r>
            <a:endParaRPr/>
          </a:p>
        </p:txBody>
      </p:sp>
      <p:sp>
        <p:nvSpPr>
          <p:cNvPr id="3162" name="Google Shape;3162;p29"/>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960"/>
              <a:buChar char="•"/>
            </a:pPr>
            <a:r>
              <a:rPr lang="en-US" sz="2960"/>
              <a:t>Picture in your mind the minimally competent student</a:t>
            </a:r>
            <a:endParaRPr/>
          </a:p>
          <a:p>
            <a:pPr marL="342900" lvl="0" indent="-342900" algn="l" rtl="0">
              <a:lnSpc>
                <a:spcPct val="100000"/>
              </a:lnSpc>
              <a:spcBef>
                <a:spcPts val="592"/>
              </a:spcBef>
              <a:spcAft>
                <a:spcPts val="0"/>
              </a:spcAft>
              <a:buClr>
                <a:schemeClr val="dk1"/>
              </a:buClr>
              <a:buSzPts val="2960"/>
              <a:buChar char="•"/>
            </a:pPr>
            <a:r>
              <a:rPr lang="en-US" sz="2960"/>
              <a:t>For each question, determine how many…out of 100…minimally competent students would get that question correct</a:t>
            </a:r>
            <a:endParaRPr/>
          </a:p>
          <a:p>
            <a:pPr marL="342900" lvl="0" indent="-342900" algn="l" rtl="0">
              <a:lnSpc>
                <a:spcPct val="100000"/>
              </a:lnSpc>
              <a:spcBef>
                <a:spcPts val="592"/>
              </a:spcBef>
              <a:spcAft>
                <a:spcPts val="0"/>
              </a:spcAft>
              <a:buClr>
                <a:schemeClr val="dk1"/>
              </a:buClr>
              <a:buSzPts val="2960"/>
              <a:buChar char="•"/>
            </a:pPr>
            <a:r>
              <a:rPr lang="en-US" sz="2960"/>
              <a:t>After you’ve done this for each item, add up your numbers and divide by 100. This is your cut score</a:t>
            </a:r>
            <a:endParaRPr/>
          </a:p>
          <a:p>
            <a:pPr marL="342900" lvl="0" indent="-342900" algn="l" rtl="0">
              <a:lnSpc>
                <a:spcPct val="100000"/>
              </a:lnSpc>
              <a:spcBef>
                <a:spcPts val="592"/>
              </a:spcBef>
              <a:spcAft>
                <a:spcPts val="0"/>
              </a:spcAft>
              <a:buClr>
                <a:schemeClr val="dk1"/>
              </a:buClr>
              <a:buSzPts val="2960"/>
              <a:buChar char="•"/>
            </a:pPr>
            <a:r>
              <a:rPr lang="en-US" sz="2960"/>
              <a:t>Compile the cut scores of all the standard setters and take the median value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61"/>
                                        </p:tgtEl>
                                        <p:attrNameLst>
                                          <p:attrName>style.visibility</p:attrName>
                                        </p:attrNameLst>
                                      </p:cBhvr>
                                      <p:to>
                                        <p:strVal val="visible"/>
                                      </p:to>
                                    </p:set>
                                    <p:anim calcmode="lin" valueType="num">
                                      <p:cBhvr additive="base">
                                        <p:cTn id="7" dur="500"/>
                                        <p:tgtEl>
                                          <p:spTgt spid="316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2">
                                            <p:txEl>
                                              <p:pRg st="0" end="0"/>
                                            </p:txEl>
                                          </p:spTgt>
                                        </p:tgtEl>
                                        <p:attrNameLst>
                                          <p:attrName>style.visibility</p:attrName>
                                        </p:attrNameLst>
                                      </p:cBhvr>
                                      <p:to>
                                        <p:strVal val="visible"/>
                                      </p:to>
                                    </p:set>
                                    <p:animEffect transition="in" filter="fade">
                                      <p:cBhvr>
                                        <p:cTn id="12" dur="2000"/>
                                        <p:tgtEl>
                                          <p:spTgt spid="316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2">
                                            <p:txEl>
                                              <p:pRg st="1" end="1"/>
                                            </p:txEl>
                                          </p:spTgt>
                                        </p:tgtEl>
                                        <p:attrNameLst>
                                          <p:attrName>style.visibility</p:attrName>
                                        </p:attrNameLst>
                                      </p:cBhvr>
                                      <p:to>
                                        <p:strVal val="visible"/>
                                      </p:to>
                                    </p:set>
                                    <p:animEffect transition="in" filter="fade">
                                      <p:cBhvr>
                                        <p:cTn id="17" dur="2000"/>
                                        <p:tgtEl>
                                          <p:spTgt spid="316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2">
                                            <p:txEl>
                                              <p:pRg st="2" end="2"/>
                                            </p:txEl>
                                          </p:spTgt>
                                        </p:tgtEl>
                                        <p:attrNameLst>
                                          <p:attrName>style.visibility</p:attrName>
                                        </p:attrNameLst>
                                      </p:cBhvr>
                                      <p:to>
                                        <p:strVal val="visible"/>
                                      </p:to>
                                    </p:set>
                                    <p:animEffect transition="in" filter="fade">
                                      <p:cBhvr>
                                        <p:cTn id="22" dur="2000"/>
                                        <p:tgtEl>
                                          <p:spTgt spid="316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62">
                                            <p:txEl>
                                              <p:pRg st="3" end="3"/>
                                            </p:txEl>
                                          </p:spTgt>
                                        </p:tgtEl>
                                        <p:attrNameLst>
                                          <p:attrName>style.visibility</p:attrName>
                                        </p:attrNameLst>
                                      </p:cBhvr>
                                      <p:to>
                                        <p:strVal val="visible"/>
                                      </p:to>
                                    </p:set>
                                    <p:animEffect transition="in" filter="fade">
                                      <p:cBhvr>
                                        <p:cTn id="27" dur="2000"/>
                                        <p:tgtEl>
                                          <p:spTgt spid="31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3166"/>
        <p:cNvGrpSpPr/>
        <p:nvPr/>
      </p:nvGrpSpPr>
      <p:grpSpPr>
        <a:xfrm>
          <a:off x="0" y="0"/>
          <a:ext cx="0" cy="0"/>
          <a:chOff x="0" y="0"/>
          <a:chExt cx="0" cy="0"/>
        </a:xfrm>
      </p:grpSpPr>
      <p:sp>
        <p:nvSpPr>
          <p:cNvPr id="3167" name="Google Shape;316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The Bookmark Method</a:t>
            </a:r>
            <a:endParaRPr/>
          </a:p>
        </p:txBody>
      </p:sp>
      <p:sp>
        <p:nvSpPr>
          <p:cNvPr id="3168" name="Google Shape;3168;p3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sz="2960"/>
              <a:t>Reorder the items on the test from easiest to hardest and distribute them to the panel</a:t>
            </a:r>
            <a:endParaRPr/>
          </a:p>
          <a:p>
            <a:pPr marL="342900" lvl="0" indent="-342900" algn="l" rtl="0">
              <a:lnSpc>
                <a:spcPct val="80000"/>
              </a:lnSpc>
              <a:spcBef>
                <a:spcPts val="592"/>
              </a:spcBef>
              <a:spcAft>
                <a:spcPts val="0"/>
              </a:spcAft>
              <a:buClr>
                <a:schemeClr val="dk1"/>
              </a:buClr>
              <a:buSzPts val="2960"/>
              <a:buChar char="•"/>
            </a:pPr>
            <a:r>
              <a:rPr lang="en-US" sz="2960"/>
              <a:t>Think about a minimally competent student</a:t>
            </a:r>
            <a:endParaRPr/>
          </a:p>
          <a:p>
            <a:pPr marL="342900" lvl="0" indent="-342900" algn="l" rtl="0">
              <a:lnSpc>
                <a:spcPct val="80000"/>
              </a:lnSpc>
              <a:spcBef>
                <a:spcPts val="592"/>
              </a:spcBef>
              <a:spcAft>
                <a:spcPts val="0"/>
              </a:spcAft>
              <a:buClr>
                <a:schemeClr val="dk1"/>
              </a:buClr>
              <a:buSzPts val="2960"/>
              <a:buChar char="•"/>
            </a:pPr>
            <a:r>
              <a:rPr lang="en-US" sz="2960"/>
              <a:t>Start at item 1 and decide if the minimally competent student would get that right. If so go on to the the next item and repeat</a:t>
            </a:r>
            <a:endParaRPr/>
          </a:p>
          <a:p>
            <a:pPr marL="342900" lvl="0" indent="-342900" algn="l" rtl="0">
              <a:lnSpc>
                <a:spcPct val="80000"/>
              </a:lnSpc>
              <a:spcBef>
                <a:spcPts val="592"/>
              </a:spcBef>
              <a:spcAft>
                <a:spcPts val="0"/>
              </a:spcAft>
              <a:buClr>
                <a:schemeClr val="dk1"/>
              </a:buClr>
              <a:buSzPts val="2960"/>
              <a:buChar char="•"/>
            </a:pPr>
            <a:r>
              <a:rPr lang="en-US" sz="2960"/>
              <a:t>When you get to an item you think the MCS wouldn’t get right, put your bookmark there. </a:t>
            </a:r>
            <a:endParaRPr/>
          </a:p>
          <a:p>
            <a:pPr marL="342900" lvl="0" indent="-342900" algn="l" rtl="0">
              <a:lnSpc>
                <a:spcPct val="80000"/>
              </a:lnSpc>
              <a:spcBef>
                <a:spcPts val="592"/>
              </a:spcBef>
              <a:spcAft>
                <a:spcPts val="0"/>
              </a:spcAft>
              <a:buClr>
                <a:schemeClr val="dk1"/>
              </a:buClr>
              <a:buSzPts val="2960"/>
              <a:buChar char="•"/>
            </a:pPr>
            <a:r>
              <a:rPr lang="en-US" sz="2960"/>
              <a:t>Take all panelists bookmark locations and take the median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167"/>
                                        </p:tgtEl>
                                        <p:attrNameLst>
                                          <p:attrName>style.visibility</p:attrName>
                                        </p:attrNameLst>
                                      </p:cBhvr>
                                      <p:to>
                                        <p:strVal val="visible"/>
                                      </p:to>
                                    </p:set>
                                    <p:anim calcmode="lin" valueType="num">
                                      <p:cBhvr additive="base">
                                        <p:cTn id="7" dur="500"/>
                                        <p:tgtEl>
                                          <p:spTgt spid="316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8">
                                            <p:txEl>
                                              <p:pRg st="0" end="0"/>
                                            </p:txEl>
                                          </p:spTgt>
                                        </p:tgtEl>
                                        <p:attrNameLst>
                                          <p:attrName>style.visibility</p:attrName>
                                        </p:attrNameLst>
                                      </p:cBhvr>
                                      <p:to>
                                        <p:strVal val="visible"/>
                                      </p:to>
                                    </p:set>
                                    <p:animEffect transition="in" filter="fade">
                                      <p:cBhvr>
                                        <p:cTn id="12" dur="2000"/>
                                        <p:tgtEl>
                                          <p:spTgt spid="31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8">
                                            <p:txEl>
                                              <p:pRg st="1" end="1"/>
                                            </p:txEl>
                                          </p:spTgt>
                                        </p:tgtEl>
                                        <p:attrNameLst>
                                          <p:attrName>style.visibility</p:attrName>
                                        </p:attrNameLst>
                                      </p:cBhvr>
                                      <p:to>
                                        <p:strVal val="visible"/>
                                      </p:to>
                                    </p:set>
                                    <p:animEffect transition="in" filter="fade">
                                      <p:cBhvr>
                                        <p:cTn id="17" dur="2000"/>
                                        <p:tgtEl>
                                          <p:spTgt spid="316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8">
                                            <p:txEl>
                                              <p:pRg st="2" end="2"/>
                                            </p:txEl>
                                          </p:spTgt>
                                        </p:tgtEl>
                                        <p:attrNameLst>
                                          <p:attrName>style.visibility</p:attrName>
                                        </p:attrNameLst>
                                      </p:cBhvr>
                                      <p:to>
                                        <p:strVal val="visible"/>
                                      </p:to>
                                    </p:set>
                                    <p:animEffect transition="in" filter="fade">
                                      <p:cBhvr>
                                        <p:cTn id="22" dur="2000"/>
                                        <p:tgtEl>
                                          <p:spTgt spid="316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68">
                                            <p:txEl>
                                              <p:pRg st="3" end="3"/>
                                            </p:txEl>
                                          </p:spTgt>
                                        </p:tgtEl>
                                        <p:attrNameLst>
                                          <p:attrName>style.visibility</p:attrName>
                                        </p:attrNameLst>
                                      </p:cBhvr>
                                      <p:to>
                                        <p:strVal val="visible"/>
                                      </p:to>
                                    </p:set>
                                    <p:animEffect transition="in" filter="fade">
                                      <p:cBhvr>
                                        <p:cTn id="27" dur="2000"/>
                                        <p:tgtEl>
                                          <p:spTgt spid="316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68">
                                            <p:txEl>
                                              <p:pRg st="4" end="4"/>
                                            </p:txEl>
                                          </p:spTgt>
                                        </p:tgtEl>
                                        <p:attrNameLst>
                                          <p:attrName>style.visibility</p:attrName>
                                        </p:attrNameLst>
                                      </p:cBhvr>
                                      <p:to>
                                        <p:strVal val="visible"/>
                                      </p:to>
                                    </p:set>
                                    <p:animEffect transition="in" filter="fade">
                                      <p:cBhvr>
                                        <p:cTn id="32" dur="2000"/>
                                        <p:tgtEl>
                                          <p:spTgt spid="31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3172"/>
        <p:cNvGrpSpPr/>
        <p:nvPr/>
      </p:nvGrpSpPr>
      <p:grpSpPr>
        <a:xfrm>
          <a:off x="0" y="0"/>
          <a:ext cx="0" cy="0"/>
          <a:chOff x="0" y="0"/>
          <a:chExt cx="0" cy="0"/>
        </a:xfrm>
      </p:grpSpPr>
      <p:sp>
        <p:nvSpPr>
          <p:cNvPr id="3173" name="Google Shape;3173;g7d90bb9d02_1_134"/>
          <p:cNvSpPr txBox="1">
            <a:spLocks noGrp="1"/>
          </p:cNvSpPr>
          <p:nvPr>
            <p:ph type="body" idx="1"/>
          </p:nvPr>
        </p:nvSpPr>
        <p:spPr>
          <a:xfrm>
            <a:off x="457200" y="414025"/>
            <a:ext cx="6770400" cy="612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3000"/>
              <a:t>Take a look back at the topics we covered today...</a:t>
            </a:r>
            <a:endParaRPr sz="3000"/>
          </a:p>
          <a:p>
            <a:pPr marL="0" lvl="0" indent="0" algn="l" rtl="0">
              <a:lnSpc>
                <a:spcPct val="100000"/>
              </a:lnSpc>
              <a:spcBef>
                <a:spcPts val="0"/>
              </a:spcBef>
              <a:spcAft>
                <a:spcPts val="0"/>
              </a:spcAft>
              <a:buNone/>
            </a:pPr>
            <a:endParaRPr sz="2400" b="1"/>
          </a:p>
          <a:p>
            <a:pPr marL="0" lvl="0" indent="0" algn="l" rtl="0">
              <a:lnSpc>
                <a:spcPct val="100000"/>
              </a:lnSpc>
              <a:spcBef>
                <a:spcPts val="0"/>
              </a:spcBef>
              <a:spcAft>
                <a:spcPts val="0"/>
              </a:spcAft>
              <a:buNone/>
            </a:pPr>
            <a:r>
              <a:rPr lang="en-US" sz="2400"/>
              <a:t>Types of test scores, Interpretations of test scores, Reliability, Validity, Growth, Standard setting</a:t>
            </a:r>
            <a:endParaRPr sz="2400"/>
          </a:p>
          <a:p>
            <a:pPr marL="0" lvl="0" indent="0" algn="l" rtl="0">
              <a:lnSpc>
                <a:spcPct val="100000"/>
              </a:lnSpc>
              <a:spcBef>
                <a:spcPts val="640"/>
              </a:spcBef>
              <a:spcAft>
                <a:spcPts val="0"/>
              </a:spcAft>
              <a:buNone/>
            </a:pPr>
            <a:endParaRPr sz="2400"/>
          </a:p>
          <a:p>
            <a:pPr marL="0" lvl="0" indent="0" algn="l" rtl="0">
              <a:lnSpc>
                <a:spcPct val="100000"/>
              </a:lnSpc>
              <a:spcBef>
                <a:spcPts val="640"/>
              </a:spcBef>
              <a:spcAft>
                <a:spcPts val="0"/>
              </a:spcAft>
              <a:buNone/>
            </a:pPr>
            <a:r>
              <a:rPr lang="en-US" sz="2400" b="1">
                <a:solidFill>
                  <a:schemeClr val="accent1"/>
                </a:solidFill>
              </a:rPr>
              <a:t>Write </a:t>
            </a:r>
            <a:r>
              <a:rPr lang="en-US" sz="2400"/>
              <a:t>down </a:t>
            </a:r>
            <a:r>
              <a:rPr lang="en-US" sz="2400" b="1" u="sng"/>
              <a:t>three </a:t>
            </a:r>
            <a:r>
              <a:rPr lang="en-US" sz="2400"/>
              <a:t>important take home thoughts, ideas, or concepts on sticky notes.</a:t>
            </a:r>
            <a:endParaRPr sz="2400"/>
          </a:p>
          <a:p>
            <a:pPr marL="0" lvl="0" indent="0" algn="l" rtl="0">
              <a:lnSpc>
                <a:spcPct val="100000"/>
              </a:lnSpc>
              <a:spcBef>
                <a:spcPts val="640"/>
              </a:spcBef>
              <a:spcAft>
                <a:spcPts val="0"/>
              </a:spcAft>
              <a:buNone/>
            </a:pPr>
            <a:endParaRPr sz="2400"/>
          </a:p>
          <a:p>
            <a:pPr marL="0" lvl="0" indent="0" algn="l" rtl="0">
              <a:lnSpc>
                <a:spcPct val="100000"/>
              </a:lnSpc>
              <a:spcBef>
                <a:spcPts val="640"/>
              </a:spcBef>
              <a:spcAft>
                <a:spcPts val="0"/>
              </a:spcAft>
              <a:buNone/>
            </a:pPr>
            <a:r>
              <a:rPr lang="en-US" sz="2400" b="1">
                <a:solidFill>
                  <a:schemeClr val="accent1"/>
                </a:solidFill>
              </a:rPr>
              <a:t>Discuss </a:t>
            </a:r>
            <a:r>
              <a:rPr lang="en-US" sz="2400"/>
              <a:t>with your table group. </a:t>
            </a:r>
            <a:endParaRPr sz="2400"/>
          </a:p>
          <a:p>
            <a:pPr marL="0" lvl="0" indent="0" algn="l" rtl="0">
              <a:lnSpc>
                <a:spcPct val="100000"/>
              </a:lnSpc>
              <a:spcBef>
                <a:spcPts val="640"/>
              </a:spcBef>
              <a:spcAft>
                <a:spcPts val="0"/>
              </a:spcAft>
              <a:buNone/>
            </a:pPr>
            <a:endParaRPr sz="2400"/>
          </a:p>
          <a:p>
            <a:pPr marL="0" lvl="0" indent="0" algn="l" rtl="0">
              <a:lnSpc>
                <a:spcPct val="100000"/>
              </a:lnSpc>
              <a:spcBef>
                <a:spcPts val="640"/>
              </a:spcBef>
              <a:spcAft>
                <a:spcPts val="0"/>
              </a:spcAft>
              <a:buNone/>
            </a:pPr>
            <a:r>
              <a:rPr lang="en-US" sz="2400" b="1">
                <a:solidFill>
                  <a:schemeClr val="accent1"/>
                </a:solidFill>
              </a:rPr>
              <a:t>Keep </a:t>
            </a:r>
            <a:r>
              <a:rPr lang="en-US" sz="2400"/>
              <a:t>the sticky notes and </a:t>
            </a:r>
            <a:r>
              <a:rPr lang="en-US" sz="2400" b="1">
                <a:solidFill>
                  <a:schemeClr val="accent1"/>
                </a:solidFill>
              </a:rPr>
              <a:t>share </a:t>
            </a:r>
            <a:r>
              <a:rPr lang="en-US" sz="2400"/>
              <a:t>them with a colleague back home.</a:t>
            </a:r>
            <a:endParaRPr sz="2400"/>
          </a:p>
        </p:txBody>
      </p:sp>
      <p:pic>
        <p:nvPicPr>
          <p:cNvPr id="3174" name="Google Shape;3174;g7d90bb9d02_1_134"/>
          <p:cNvPicPr preferRelativeResize="0"/>
          <p:nvPr/>
        </p:nvPicPr>
        <p:blipFill>
          <a:blip r:embed="rId3">
            <a:alphaModFix/>
          </a:blip>
          <a:stretch>
            <a:fillRect/>
          </a:stretch>
        </p:blipFill>
        <p:spPr>
          <a:xfrm>
            <a:off x="7189900" y="5471325"/>
            <a:ext cx="939137" cy="1174450"/>
          </a:xfrm>
          <a:prstGeom prst="rect">
            <a:avLst/>
          </a:prstGeom>
          <a:noFill/>
          <a:ln>
            <a:noFill/>
          </a:ln>
          <a:effectLst>
            <a:outerShdw blurRad="57150" dist="19050" dir="5400000" algn="bl" rotWithShape="0">
              <a:srgbClr val="000000">
                <a:alpha val="50000"/>
              </a:srgbClr>
            </a:outerShdw>
          </a:effectLst>
        </p:spPr>
      </p:pic>
      <p:pic>
        <p:nvPicPr>
          <p:cNvPr id="3175" name="Google Shape;3175;g7d90bb9d02_1_134"/>
          <p:cNvPicPr preferRelativeResize="0"/>
          <p:nvPr/>
        </p:nvPicPr>
        <p:blipFill>
          <a:blip r:embed="rId4">
            <a:alphaModFix/>
          </a:blip>
          <a:stretch>
            <a:fillRect/>
          </a:stretch>
        </p:blipFill>
        <p:spPr>
          <a:xfrm>
            <a:off x="7156836" y="4059025"/>
            <a:ext cx="1005251" cy="1152551"/>
          </a:xfrm>
          <a:prstGeom prst="rect">
            <a:avLst/>
          </a:prstGeom>
          <a:noFill/>
          <a:ln>
            <a:noFill/>
          </a:ln>
        </p:spPr>
      </p:pic>
      <p:grpSp>
        <p:nvGrpSpPr>
          <p:cNvPr id="3176" name="Google Shape;3176;g7d90bb9d02_1_134"/>
          <p:cNvGrpSpPr/>
          <p:nvPr/>
        </p:nvGrpSpPr>
        <p:grpSpPr>
          <a:xfrm>
            <a:off x="7074914" y="2692922"/>
            <a:ext cx="1169089" cy="1174460"/>
            <a:chOff x="7107438" y="2819375"/>
            <a:chExt cx="1310051" cy="1310051"/>
          </a:xfrm>
        </p:grpSpPr>
        <p:pic>
          <p:nvPicPr>
            <p:cNvPr id="3177" name="Google Shape;3177;g7d90bb9d02_1_134"/>
            <p:cNvPicPr preferRelativeResize="0"/>
            <p:nvPr/>
          </p:nvPicPr>
          <p:blipFill>
            <a:blip r:embed="rId5">
              <a:alphaModFix/>
            </a:blip>
            <a:stretch>
              <a:fillRect/>
            </a:stretch>
          </p:blipFill>
          <p:spPr>
            <a:xfrm>
              <a:off x="7107438" y="2819375"/>
              <a:ext cx="1005251" cy="1005251"/>
            </a:xfrm>
            <a:prstGeom prst="rect">
              <a:avLst/>
            </a:prstGeom>
            <a:noFill/>
            <a:ln>
              <a:noFill/>
            </a:ln>
            <a:effectLst>
              <a:outerShdw blurRad="57150" dist="19050" dir="5400000" algn="bl" rotWithShape="0">
                <a:srgbClr val="000000">
                  <a:alpha val="50000"/>
                </a:srgbClr>
              </a:outerShdw>
            </a:effectLst>
          </p:spPr>
        </p:pic>
        <p:pic>
          <p:nvPicPr>
            <p:cNvPr id="3178" name="Google Shape;3178;g7d90bb9d02_1_134"/>
            <p:cNvPicPr preferRelativeResize="0"/>
            <p:nvPr/>
          </p:nvPicPr>
          <p:blipFill>
            <a:blip r:embed="rId5">
              <a:alphaModFix/>
            </a:blip>
            <a:stretch>
              <a:fillRect/>
            </a:stretch>
          </p:blipFill>
          <p:spPr>
            <a:xfrm>
              <a:off x="7259838" y="2971775"/>
              <a:ext cx="1005251" cy="1005251"/>
            </a:xfrm>
            <a:prstGeom prst="rect">
              <a:avLst/>
            </a:prstGeom>
            <a:noFill/>
            <a:ln>
              <a:noFill/>
            </a:ln>
            <a:effectLst>
              <a:outerShdw blurRad="57150" dist="19050" dir="5400000" algn="bl" rotWithShape="0">
                <a:srgbClr val="000000">
                  <a:alpha val="50000"/>
                </a:srgbClr>
              </a:outerShdw>
            </a:effectLst>
          </p:spPr>
        </p:pic>
        <p:pic>
          <p:nvPicPr>
            <p:cNvPr id="3179" name="Google Shape;3179;g7d90bb9d02_1_134"/>
            <p:cNvPicPr preferRelativeResize="0"/>
            <p:nvPr/>
          </p:nvPicPr>
          <p:blipFill>
            <a:blip r:embed="rId5">
              <a:alphaModFix/>
            </a:blip>
            <a:stretch>
              <a:fillRect/>
            </a:stretch>
          </p:blipFill>
          <p:spPr>
            <a:xfrm>
              <a:off x="7412238" y="3124175"/>
              <a:ext cx="1005251" cy="1005251"/>
            </a:xfrm>
            <a:prstGeom prst="rect">
              <a:avLst/>
            </a:prstGeom>
            <a:noFill/>
            <a:ln>
              <a:noFill/>
            </a:ln>
            <a:effectLst>
              <a:outerShdw blurRad="57150" dist="19050" dir="5400000" algn="bl" rotWithShape="0">
                <a:srgbClr val="000000">
                  <a:alpha val="50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3">
                                            <p:txEl>
                                              <p:pRg st="0" end="0"/>
                                            </p:txEl>
                                          </p:spTgt>
                                        </p:tgtEl>
                                        <p:attrNameLst>
                                          <p:attrName>style.visibility</p:attrName>
                                        </p:attrNameLst>
                                      </p:cBhvr>
                                      <p:to>
                                        <p:strVal val="visible"/>
                                      </p:to>
                                    </p:set>
                                    <p:animEffect transition="in" filter="fade">
                                      <p:cBhvr>
                                        <p:cTn id="7" dur="1000"/>
                                        <p:tgtEl>
                                          <p:spTgt spid="3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3">
                                            <p:txEl>
                                              <p:pRg st="1" end="1"/>
                                            </p:txEl>
                                          </p:spTgt>
                                        </p:tgtEl>
                                        <p:attrNameLst>
                                          <p:attrName>style.visibility</p:attrName>
                                        </p:attrNameLst>
                                      </p:cBhvr>
                                      <p:to>
                                        <p:strVal val="visible"/>
                                      </p:to>
                                    </p:set>
                                    <p:animEffect transition="in" filter="fade">
                                      <p:cBhvr>
                                        <p:cTn id="12" dur="1000"/>
                                        <p:tgtEl>
                                          <p:spTgt spid="3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3">
                                            <p:txEl>
                                              <p:pRg st="2" end="2"/>
                                            </p:txEl>
                                          </p:spTgt>
                                        </p:tgtEl>
                                        <p:attrNameLst>
                                          <p:attrName>style.visibility</p:attrName>
                                        </p:attrNameLst>
                                      </p:cBhvr>
                                      <p:to>
                                        <p:strVal val="visible"/>
                                      </p:to>
                                    </p:set>
                                    <p:animEffect transition="in" filter="fade">
                                      <p:cBhvr>
                                        <p:cTn id="17" dur="1000"/>
                                        <p:tgtEl>
                                          <p:spTgt spid="3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73">
                                            <p:txEl>
                                              <p:pRg st="3" end="3"/>
                                            </p:txEl>
                                          </p:spTgt>
                                        </p:tgtEl>
                                        <p:attrNameLst>
                                          <p:attrName>style.visibility</p:attrName>
                                        </p:attrNameLst>
                                      </p:cBhvr>
                                      <p:to>
                                        <p:strVal val="visible"/>
                                      </p:to>
                                    </p:set>
                                    <p:animEffect transition="in" filter="fade">
                                      <p:cBhvr>
                                        <p:cTn id="22" dur="1000"/>
                                        <p:tgtEl>
                                          <p:spTgt spid="3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73">
                                            <p:txEl>
                                              <p:pRg st="4" end="4"/>
                                            </p:txEl>
                                          </p:spTgt>
                                        </p:tgtEl>
                                        <p:attrNameLst>
                                          <p:attrName>style.visibility</p:attrName>
                                        </p:attrNameLst>
                                      </p:cBhvr>
                                      <p:to>
                                        <p:strVal val="visible"/>
                                      </p:to>
                                    </p:set>
                                    <p:animEffect transition="in" filter="fade">
                                      <p:cBhvr>
                                        <p:cTn id="27" dur="1000"/>
                                        <p:tgtEl>
                                          <p:spTgt spid="31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73">
                                            <p:txEl>
                                              <p:pRg st="5" end="5"/>
                                            </p:txEl>
                                          </p:spTgt>
                                        </p:tgtEl>
                                        <p:attrNameLst>
                                          <p:attrName>style.visibility</p:attrName>
                                        </p:attrNameLst>
                                      </p:cBhvr>
                                      <p:to>
                                        <p:strVal val="visible"/>
                                      </p:to>
                                    </p:set>
                                    <p:animEffect transition="in" filter="fade">
                                      <p:cBhvr>
                                        <p:cTn id="32" dur="1000"/>
                                        <p:tgtEl>
                                          <p:spTgt spid="317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73">
                                            <p:txEl>
                                              <p:pRg st="6" end="6"/>
                                            </p:txEl>
                                          </p:spTgt>
                                        </p:tgtEl>
                                        <p:attrNameLst>
                                          <p:attrName>style.visibility</p:attrName>
                                        </p:attrNameLst>
                                      </p:cBhvr>
                                      <p:to>
                                        <p:strVal val="visible"/>
                                      </p:to>
                                    </p:set>
                                    <p:animEffect transition="in" filter="fade">
                                      <p:cBhvr>
                                        <p:cTn id="37" dur="1000"/>
                                        <p:tgtEl>
                                          <p:spTgt spid="317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73">
                                            <p:txEl>
                                              <p:pRg st="7" end="7"/>
                                            </p:txEl>
                                          </p:spTgt>
                                        </p:tgtEl>
                                        <p:attrNameLst>
                                          <p:attrName>style.visibility</p:attrName>
                                        </p:attrNameLst>
                                      </p:cBhvr>
                                      <p:to>
                                        <p:strVal val="visible"/>
                                      </p:to>
                                    </p:set>
                                    <p:animEffect transition="in" filter="fade">
                                      <p:cBhvr>
                                        <p:cTn id="42" dur="1000"/>
                                        <p:tgtEl>
                                          <p:spTgt spid="317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3">
                                            <p:txEl>
                                              <p:pRg st="8" end="8"/>
                                            </p:txEl>
                                          </p:spTgt>
                                        </p:tgtEl>
                                        <p:attrNameLst>
                                          <p:attrName>style.visibility</p:attrName>
                                        </p:attrNameLst>
                                      </p:cBhvr>
                                      <p:to>
                                        <p:strVal val="visible"/>
                                      </p:to>
                                    </p:set>
                                    <p:animEffect transition="in" filter="fade">
                                      <p:cBhvr>
                                        <p:cTn id="47" dur="1000"/>
                                        <p:tgtEl>
                                          <p:spTgt spid="317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174"/>
                                        </p:tgtEl>
                                        <p:attrNameLst>
                                          <p:attrName>style.visibility</p:attrName>
                                        </p:attrNameLst>
                                      </p:cBhvr>
                                      <p:to>
                                        <p:strVal val="visible"/>
                                      </p:to>
                                    </p:set>
                                    <p:animEffect transition="in" filter="fade">
                                      <p:cBhvr>
                                        <p:cTn id="52" dur="1000"/>
                                        <p:tgtEl>
                                          <p:spTgt spid="3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8"/>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193" name="Google Shape;193;p48"/>
          <p:cNvGrpSpPr/>
          <p:nvPr/>
        </p:nvGrpSpPr>
        <p:grpSpPr>
          <a:xfrm>
            <a:off x="457200" y="1188720"/>
            <a:ext cx="4160520" cy="640080"/>
            <a:chOff x="457200" y="1188720"/>
            <a:chExt cx="4160520" cy="640080"/>
          </a:xfrm>
        </p:grpSpPr>
        <p:cxnSp>
          <p:nvCxnSpPr>
            <p:cNvPr id="194" name="Google Shape;194;p48"/>
            <p:cNvCxnSpPr>
              <a:stCxn id="195" idx="3"/>
              <a:endCxn id="196" idx="1"/>
            </p:cNvCxnSpPr>
            <p:nvPr/>
          </p:nvCxnSpPr>
          <p:spPr>
            <a:xfrm>
              <a:off x="1005840" y="1511245"/>
              <a:ext cx="731400" cy="0"/>
            </a:xfrm>
            <a:prstGeom prst="straightConnector1">
              <a:avLst/>
            </a:prstGeom>
            <a:noFill/>
            <a:ln w="15875" cap="flat" cmpd="sng">
              <a:solidFill>
                <a:schemeClr val="dk1"/>
              </a:solidFill>
              <a:prstDash val="solid"/>
              <a:round/>
              <a:headEnd type="none" w="sm" len="sm"/>
              <a:tailEnd type="triangle" w="med" len="med"/>
            </a:ln>
          </p:spPr>
        </p:cxnSp>
        <p:sp>
          <p:nvSpPr>
            <p:cNvPr id="196" name="Google Shape;196;p48"/>
            <p:cNvSpPr/>
            <p:nvPr/>
          </p:nvSpPr>
          <p:spPr>
            <a:xfrm>
              <a:off x="173736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95" name="Google Shape;195;p48"/>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97" name="Google Shape;197;p48"/>
            <p:cNvSpPr/>
            <p:nvPr/>
          </p:nvSpPr>
          <p:spPr>
            <a:xfrm>
              <a:off x="3474720" y="13258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98" name="Google Shape;198;p48"/>
            <p:cNvCxnSpPr>
              <a:stCxn id="196" idx="3"/>
              <a:endCxn id="197" idx="1"/>
            </p:cNvCxnSpPr>
            <p:nvPr/>
          </p:nvCxnSpPr>
          <p:spPr>
            <a:xfrm rot="10800000" flipH="1">
              <a:off x="2743200" y="1508845"/>
              <a:ext cx="731400" cy="2400"/>
            </a:xfrm>
            <a:prstGeom prst="straightConnector1">
              <a:avLst/>
            </a:prstGeom>
            <a:noFill/>
            <a:ln w="15875" cap="flat" cmpd="sng">
              <a:solidFill>
                <a:schemeClr val="dk1"/>
              </a:solidFill>
              <a:prstDash val="solid"/>
              <a:round/>
              <a:headEnd type="none" w="sm" len="sm"/>
              <a:tailEnd type="triangle" w="med" len="med"/>
            </a:ln>
          </p:spPr>
        </p:cxnSp>
        <p:sp>
          <p:nvSpPr>
            <p:cNvPr id="199" name="Google Shape;199;p48"/>
            <p:cNvSpPr/>
            <p:nvPr/>
          </p:nvSpPr>
          <p:spPr>
            <a:xfrm>
              <a:off x="1188720" y="1188720"/>
              <a:ext cx="27432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dk1"/>
                  </a:solidFill>
                  <a:latin typeface="Arial"/>
                  <a:ea typeface="Arial"/>
                  <a:cs typeface="Arial"/>
                  <a:sym typeface="Arial"/>
                </a:rPr>
                <a:t>?</a:t>
              </a:r>
              <a:endParaRPr/>
            </a:p>
          </p:txBody>
        </p:sp>
        <p:sp>
          <p:nvSpPr>
            <p:cNvPr id="200" name="Google Shape;200;p48"/>
            <p:cNvSpPr/>
            <p:nvPr/>
          </p:nvSpPr>
          <p:spPr>
            <a:xfrm>
              <a:off x="2926080" y="1188720"/>
              <a:ext cx="27432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0" i="0" u="none" strike="noStrike" cap="none">
                  <a:solidFill>
                    <a:schemeClr val="dk1"/>
                  </a:solidFill>
                  <a:latin typeface="Arial"/>
                  <a:ea typeface="Arial"/>
                  <a:cs typeface="Arial"/>
                  <a:sym typeface="Arial"/>
                </a:rPr>
                <a:t>?</a:t>
              </a:r>
              <a:endParaRPr sz="1600" b="0" i="0" u="none" strike="noStrike" cap="none">
                <a:solidFill>
                  <a:schemeClr val="dk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9"/>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207" name="Google Shape;207;p49"/>
          <p:cNvGrpSpPr/>
          <p:nvPr/>
        </p:nvGrpSpPr>
        <p:grpSpPr>
          <a:xfrm>
            <a:off x="457200" y="1188720"/>
            <a:ext cx="4160520" cy="640080"/>
            <a:chOff x="457200" y="1188720"/>
            <a:chExt cx="4160520" cy="640080"/>
          </a:xfrm>
        </p:grpSpPr>
        <p:cxnSp>
          <p:nvCxnSpPr>
            <p:cNvPr id="208" name="Google Shape;208;p49"/>
            <p:cNvCxnSpPr>
              <a:stCxn id="209" idx="3"/>
              <a:endCxn id="210" idx="1"/>
            </p:cNvCxnSpPr>
            <p:nvPr/>
          </p:nvCxnSpPr>
          <p:spPr>
            <a:xfrm>
              <a:off x="1005840" y="1511245"/>
              <a:ext cx="731400" cy="0"/>
            </a:xfrm>
            <a:prstGeom prst="straightConnector1">
              <a:avLst/>
            </a:prstGeom>
            <a:noFill/>
            <a:ln w="15875" cap="flat" cmpd="sng">
              <a:solidFill>
                <a:schemeClr val="dk1"/>
              </a:solidFill>
              <a:prstDash val="solid"/>
              <a:round/>
              <a:headEnd type="none" w="sm" len="sm"/>
              <a:tailEnd type="triangle" w="med" len="med"/>
            </a:ln>
          </p:spPr>
        </p:cxnSp>
        <p:sp>
          <p:nvSpPr>
            <p:cNvPr id="210" name="Google Shape;210;p49"/>
            <p:cNvSpPr/>
            <p:nvPr/>
          </p:nvSpPr>
          <p:spPr>
            <a:xfrm>
              <a:off x="173736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09" name="Google Shape;209;p49"/>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11" name="Google Shape;211;p49"/>
            <p:cNvSpPr/>
            <p:nvPr/>
          </p:nvSpPr>
          <p:spPr>
            <a:xfrm>
              <a:off x="3474720" y="13258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12" name="Google Shape;212;p49"/>
            <p:cNvCxnSpPr>
              <a:stCxn id="210" idx="3"/>
              <a:endCxn id="211" idx="1"/>
            </p:cNvCxnSpPr>
            <p:nvPr/>
          </p:nvCxnSpPr>
          <p:spPr>
            <a:xfrm rot="10800000" flipH="1">
              <a:off x="2743200" y="1508845"/>
              <a:ext cx="731400" cy="2400"/>
            </a:xfrm>
            <a:prstGeom prst="straightConnector1">
              <a:avLst/>
            </a:prstGeom>
            <a:noFill/>
            <a:ln w="15875" cap="flat" cmpd="sng">
              <a:solidFill>
                <a:schemeClr val="dk1"/>
              </a:solidFill>
              <a:prstDash val="solid"/>
              <a:round/>
              <a:headEnd type="none" w="sm" len="sm"/>
              <a:tailEnd type="triangle" w="med" len="med"/>
            </a:ln>
          </p:spPr>
        </p:cxnSp>
        <p:sp>
          <p:nvSpPr>
            <p:cNvPr id="213" name="Google Shape;213;p49"/>
            <p:cNvSpPr/>
            <p:nvPr/>
          </p:nvSpPr>
          <p:spPr>
            <a:xfrm>
              <a:off x="1188720" y="1188720"/>
              <a:ext cx="27432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C00000"/>
                  </a:solidFill>
                  <a:latin typeface="Arial"/>
                  <a:ea typeface="Arial"/>
                  <a:cs typeface="Arial"/>
                  <a:sym typeface="Arial"/>
                </a:rPr>
                <a:t>?</a:t>
              </a:r>
              <a:endParaRPr/>
            </a:p>
          </p:txBody>
        </p:sp>
        <p:sp>
          <p:nvSpPr>
            <p:cNvPr id="214" name="Google Shape;214;p49"/>
            <p:cNvSpPr/>
            <p:nvPr/>
          </p:nvSpPr>
          <p:spPr>
            <a:xfrm>
              <a:off x="2926080" y="1188720"/>
              <a:ext cx="27432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C00000"/>
                  </a:solidFill>
                  <a:latin typeface="Arial"/>
                  <a:ea typeface="Arial"/>
                  <a:cs typeface="Arial"/>
                  <a:sym typeface="Arial"/>
                </a:rPr>
                <a:t>?</a:t>
              </a:r>
              <a:endParaRPr sz="2000" b="1" i="0" u="none" strike="noStrike" cap="none">
                <a:solidFill>
                  <a:srgbClr val="C00000"/>
                </a:solidFill>
                <a:latin typeface="Arial"/>
                <a:ea typeface="Arial"/>
                <a:cs typeface="Arial"/>
                <a:sym typeface="Arial"/>
              </a:endParaRPr>
            </a:p>
          </p:txBody>
        </p:sp>
      </p:grpSp>
      <p:sp>
        <p:nvSpPr>
          <p:cNvPr id="215" name="Google Shape;215;p49"/>
          <p:cNvSpPr/>
          <p:nvPr/>
        </p:nvSpPr>
        <p:spPr>
          <a:xfrm>
            <a:off x="4208698" y="2926080"/>
            <a:ext cx="1926631" cy="1005840"/>
          </a:xfrm>
          <a:prstGeom prst="flowChartProcess">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Filters supporting item score validity</a:t>
            </a:r>
            <a:endParaRPr/>
          </a:p>
        </p:txBody>
      </p:sp>
      <p:cxnSp>
        <p:nvCxnSpPr>
          <p:cNvPr id="216" name="Google Shape;216;p49"/>
          <p:cNvCxnSpPr>
            <a:stCxn id="215" idx="1"/>
            <a:endCxn id="213" idx="2"/>
          </p:cNvCxnSpPr>
          <p:nvPr/>
        </p:nvCxnSpPr>
        <p:spPr>
          <a:xfrm rot="10800000">
            <a:off x="1325998" y="1828800"/>
            <a:ext cx="2882700" cy="1600200"/>
          </a:xfrm>
          <a:prstGeom prst="curvedConnector2">
            <a:avLst/>
          </a:prstGeom>
          <a:noFill/>
          <a:ln w="15875" cap="flat" cmpd="sng">
            <a:solidFill>
              <a:srgbClr val="C00000"/>
            </a:solidFill>
            <a:prstDash val="solid"/>
            <a:round/>
            <a:headEnd type="none" w="sm" len="sm"/>
            <a:tailEnd type="triangle" w="med" len="med"/>
          </a:ln>
        </p:spPr>
      </p:cxnSp>
      <p:cxnSp>
        <p:nvCxnSpPr>
          <p:cNvPr id="217" name="Google Shape;217;p49"/>
          <p:cNvCxnSpPr>
            <a:stCxn id="215" idx="1"/>
            <a:endCxn id="214" idx="2"/>
          </p:cNvCxnSpPr>
          <p:nvPr/>
        </p:nvCxnSpPr>
        <p:spPr>
          <a:xfrm rot="10800000">
            <a:off x="3063298" y="1828800"/>
            <a:ext cx="1145400" cy="16002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0"/>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224" name="Google Shape;224;p50"/>
          <p:cNvGrpSpPr/>
          <p:nvPr/>
        </p:nvGrpSpPr>
        <p:grpSpPr>
          <a:xfrm>
            <a:off x="457200" y="1325880"/>
            <a:ext cx="4160520" cy="368245"/>
            <a:chOff x="457200" y="1325880"/>
            <a:chExt cx="4160520" cy="368245"/>
          </a:xfrm>
        </p:grpSpPr>
        <p:cxnSp>
          <p:nvCxnSpPr>
            <p:cNvPr id="225" name="Google Shape;225;p50"/>
            <p:cNvCxnSpPr>
              <a:stCxn id="226" idx="3"/>
              <a:endCxn id="227" idx="1"/>
            </p:cNvCxnSpPr>
            <p:nvPr/>
          </p:nvCxnSpPr>
          <p:spPr>
            <a:xfrm>
              <a:off x="1005840" y="1511245"/>
              <a:ext cx="731400" cy="0"/>
            </a:xfrm>
            <a:prstGeom prst="straightConnector1">
              <a:avLst/>
            </a:prstGeom>
            <a:noFill/>
            <a:ln w="15875" cap="flat" cmpd="sng">
              <a:solidFill>
                <a:schemeClr val="dk1"/>
              </a:solidFill>
              <a:prstDash val="solid"/>
              <a:round/>
              <a:headEnd type="none" w="sm" len="sm"/>
              <a:tailEnd type="triangle" w="med" len="med"/>
            </a:ln>
          </p:spPr>
        </p:cxnSp>
        <p:sp>
          <p:nvSpPr>
            <p:cNvPr id="227" name="Google Shape;227;p50"/>
            <p:cNvSpPr/>
            <p:nvPr/>
          </p:nvSpPr>
          <p:spPr>
            <a:xfrm>
              <a:off x="173736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26" name="Google Shape;226;p50"/>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28" name="Google Shape;228;p50"/>
            <p:cNvSpPr/>
            <p:nvPr/>
          </p:nvSpPr>
          <p:spPr>
            <a:xfrm>
              <a:off x="3474720" y="13258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29" name="Google Shape;229;p50"/>
            <p:cNvCxnSpPr>
              <a:stCxn id="227" idx="3"/>
              <a:endCxn id="228" idx="1"/>
            </p:cNvCxnSpPr>
            <p:nvPr/>
          </p:nvCxnSpPr>
          <p:spPr>
            <a:xfrm rot="10800000" flipH="1">
              <a:off x="2743200" y="1508845"/>
              <a:ext cx="731400" cy="2400"/>
            </a:xfrm>
            <a:prstGeom prst="straightConnector1">
              <a:avLst/>
            </a:prstGeom>
            <a:noFill/>
            <a:ln w="15875" cap="flat" cmpd="sng">
              <a:solidFill>
                <a:schemeClr val="dk1"/>
              </a:solidFill>
              <a:prstDash val="solid"/>
              <a:round/>
              <a:headEnd type="none" w="sm" len="sm"/>
              <a:tailEnd type="triangle" w="med" len="med"/>
            </a:ln>
          </p:spPr>
        </p:cxnSp>
      </p:grpSp>
      <p:sp>
        <p:nvSpPr>
          <p:cNvPr id="230" name="Google Shape;230;p50"/>
          <p:cNvSpPr/>
          <p:nvPr/>
        </p:nvSpPr>
        <p:spPr>
          <a:xfrm>
            <a:off x="118872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31" name="Google Shape;231;p50"/>
          <p:cNvSpPr/>
          <p:nvPr/>
        </p:nvSpPr>
        <p:spPr>
          <a:xfrm>
            <a:off x="2743199" y="4572000"/>
            <a:ext cx="2526399"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test administration rules</a:t>
            </a:r>
            <a:endParaRPr/>
          </a:p>
        </p:txBody>
      </p:sp>
      <p:cxnSp>
        <p:nvCxnSpPr>
          <p:cNvPr id="232" name="Google Shape;232;p50"/>
          <p:cNvCxnSpPr>
            <a:stCxn id="231" idx="1"/>
            <a:endCxn id="230" idx="2"/>
          </p:cNvCxnSpPr>
          <p:nvPr/>
        </p:nvCxnSpPr>
        <p:spPr>
          <a:xfrm rot="10800000">
            <a:off x="1234499" y="1645980"/>
            <a:ext cx="1508700" cy="3108900"/>
          </a:xfrm>
          <a:prstGeom prst="curvedConnector2">
            <a:avLst/>
          </a:prstGeom>
          <a:noFill/>
          <a:ln w="15875" cap="flat" cmpd="sng">
            <a:solidFill>
              <a:srgbClr val="C00000"/>
            </a:solidFill>
            <a:prstDash val="solid"/>
            <a:round/>
            <a:headEnd type="none" w="sm" len="sm"/>
            <a:tailEnd type="triangle" w="med" len="med"/>
          </a:ln>
        </p:spPr>
      </p:cxnSp>
      <p:sp>
        <p:nvSpPr>
          <p:cNvPr id="233" name="Google Shape;233;p50"/>
          <p:cNvSpPr/>
          <p:nvPr/>
        </p:nvSpPr>
        <p:spPr>
          <a:xfrm>
            <a:off x="2926080" y="1188720"/>
            <a:ext cx="27432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600" b="1" i="0" u="none" strike="noStrike" cap="none">
                <a:solidFill>
                  <a:srgbClr val="C00000"/>
                </a:solidFill>
                <a:latin typeface="Arial"/>
                <a:ea typeface="Arial"/>
                <a:cs typeface="Arial"/>
                <a:sym typeface="Arial"/>
              </a:rPr>
              <a:t>?</a:t>
            </a:r>
            <a:endParaRPr sz="2000" b="1" i="0" u="none" strike="noStrike" cap="none">
              <a:solidFill>
                <a:srgbClr val="C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51"/>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240" name="Google Shape;240;p51"/>
          <p:cNvGrpSpPr/>
          <p:nvPr/>
        </p:nvGrpSpPr>
        <p:grpSpPr>
          <a:xfrm>
            <a:off x="457200" y="1325880"/>
            <a:ext cx="4160520" cy="368245"/>
            <a:chOff x="457200" y="1325880"/>
            <a:chExt cx="4160520" cy="368245"/>
          </a:xfrm>
        </p:grpSpPr>
        <p:cxnSp>
          <p:nvCxnSpPr>
            <p:cNvPr id="241" name="Google Shape;241;p51"/>
            <p:cNvCxnSpPr>
              <a:stCxn id="242" idx="3"/>
              <a:endCxn id="243" idx="1"/>
            </p:cNvCxnSpPr>
            <p:nvPr/>
          </p:nvCxnSpPr>
          <p:spPr>
            <a:xfrm>
              <a:off x="1005840" y="1511245"/>
              <a:ext cx="731400" cy="0"/>
            </a:xfrm>
            <a:prstGeom prst="straightConnector1">
              <a:avLst/>
            </a:prstGeom>
            <a:noFill/>
            <a:ln w="15875" cap="flat" cmpd="sng">
              <a:solidFill>
                <a:schemeClr val="dk1"/>
              </a:solidFill>
              <a:prstDash val="solid"/>
              <a:round/>
              <a:headEnd type="none" w="sm" len="sm"/>
              <a:tailEnd type="triangle" w="med" len="med"/>
            </a:ln>
          </p:spPr>
        </p:cxnSp>
        <p:sp>
          <p:nvSpPr>
            <p:cNvPr id="243" name="Google Shape;243;p51"/>
            <p:cNvSpPr/>
            <p:nvPr/>
          </p:nvSpPr>
          <p:spPr>
            <a:xfrm>
              <a:off x="173736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42" name="Google Shape;242;p51"/>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44" name="Google Shape;244;p51"/>
            <p:cNvSpPr/>
            <p:nvPr/>
          </p:nvSpPr>
          <p:spPr>
            <a:xfrm>
              <a:off x="3474720" y="13258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45" name="Google Shape;245;p51"/>
            <p:cNvCxnSpPr>
              <a:stCxn id="243" idx="3"/>
              <a:endCxn id="244" idx="1"/>
            </p:cNvCxnSpPr>
            <p:nvPr/>
          </p:nvCxnSpPr>
          <p:spPr>
            <a:xfrm rot="10800000" flipH="1">
              <a:off x="2743200" y="1508845"/>
              <a:ext cx="731400" cy="2400"/>
            </a:xfrm>
            <a:prstGeom prst="straightConnector1">
              <a:avLst/>
            </a:prstGeom>
            <a:noFill/>
            <a:ln w="15875" cap="flat" cmpd="sng">
              <a:solidFill>
                <a:schemeClr val="dk1"/>
              </a:solidFill>
              <a:prstDash val="solid"/>
              <a:round/>
              <a:headEnd type="none" w="sm" len="sm"/>
              <a:tailEnd type="triangle" w="med" len="med"/>
            </a:ln>
          </p:spPr>
        </p:cxnSp>
      </p:grpSp>
      <p:sp>
        <p:nvSpPr>
          <p:cNvPr id="246" name="Google Shape;246;p51"/>
          <p:cNvSpPr/>
          <p:nvPr/>
        </p:nvSpPr>
        <p:spPr>
          <a:xfrm>
            <a:off x="118872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7" name="Google Shape;247;p51"/>
          <p:cNvSpPr/>
          <p:nvPr/>
        </p:nvSpPr>
        <p:spPr>
          <a:xfrm>
            <a:off x="2743199" y="4572000"/>
            <a:ext cx="2526399"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test administration rules</a:t>
            </a:r>
            <a:endParaRPr/>
          </a:p>
        </p:txBody>
      </p:sp>
      <p:cxnSp>
        <p:nvCxnSpPr>
          <p:cNvPr id="248" name="Google Shape;248;p51"/>
          <p:cNvCxnSpPr>
            <a:stCxn id="247" idx="1"/>
            <a:endCxn id="246" idx="2"/>
          </p:cNvCxnSpPr>
          <p:nvPr/>
        </p:nvCxnSpPr>
        <p:spPr>
          <a:xfrm rot="10800000">
            <a:off x="1234499" y="1645980"/>
            <a:ext cx="1508700" cy="3108900"/>
          </a:xfrm>
          <a:prstGeom prst="curvedConnector2">
            <a:avLst/>
          </a:prstGeom>
          <a:noFill/>
          <a:ln w="15875" cap="flat" cmpd="sng">
            <a:solidFill>
              <a:srgbClr val="C00000"/>
            </a:solidFill>
            <a:prstDash val="solid"/>
            <a:round/>
            <a:headEnd type="none" w="sm" len="sm"/>
            <a:tailEnd type="triangle" w="med" len="med"/>
          </a:ln>
        </p:spPr>
      </p:cxnSp>
      <p:sp>
        <p:nvSpPr>
          <p:cNvPr id="249" name="Google Shape;249;p51"/>
          <p:cNvSpPr/>
          <p:nvPr/>
        </p:nvSpPr>
        <p:spPr>
          <a:xfrm>
            <a:off x="292608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cxnSp>
        <p:nvCxnSpPr>
          <p:cNvPr id="250" name="Google Shape;250;p51"/>
          <p:cNvCxnSpPr>
            <a:stCxn id="251" idx="1"/>
            <a:endCxn id="249" idx="2"/>
          </p:cNvCxnSpPr>
          <p:nvPr/>
        </p:nvCxnSpPr>
        <p:spPr>
          <a:xfrm rot="10800000">
            <a:off x="2971920" y="1645980"/>
            <a:ext cx="1645800" cy="1737300"/>
          </a:xfrm>
          <a:prstGeom prst="curvedConnector2">
            <a:avLst/>
          </a:prstGeom>
          <a:noFill/>
          <a:ln w="15875" cap="flat" cmpd="sng">
            <a:solidFill>
              <a:srgbClr val="C00000"/>
            </a:solidFill>
            <a:prstDash val="solid"/>
            <a:round/>
            <a:headEnd type="none" w="sm" len="sm"/>
            <a:tailEnd type="triangle" w="med" len="med"/>
          </a:ln>
        </p:spPr>
      </p:cxnSp>
      <p:sp>
        <p:nvSpPr>
          <p:cNvPr id="251" name="Google Shape;251;p51"/>
          <p:cNvSpPr/>
          <p:nvPr/>
        </p:nvSpPr>
        <p:spPr>
          <a:xfrm>
            <a:off x="4617720" y="3200400"/>
            <a:ext cx="2103120"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item scoring rule(s)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2"/>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258" name="Google Shape;258;p52"/>
          <p:cNvGrpSpPr/>
          <p:nvPr/>
        </p:nvGrpSpPr>
        <p:grpSpPr>
          <a:xfrm>
            <a:off x="457200" y="1325880"/>
            <a:ext cx="4160520" cy="368245"/>
            <a:chOff x="457200" y="1325880"/>
            <a:chExt cx="4160520" cy="368245"/>
          </a:xfrm>
        </p:grpSpPr>
        <p:cxnSp>
          <p:nvCxnSpPr>
            <p:cNvPr id="259" name="Google Shape;259;p52"/>
            <p:cNvCxnSpPr>
              <a:stCxn id="260" idx="3"/>
              <a:endCxn id="261" idx="1"/>
            </p:cNvCxnSpPr>
            <p:nvPr/>
          </p:nvCxnSpPr>
          <p:spPr>
            <a:xfrm>
              <a:off x="1005840" y="1511245"/>
              <a:ext cx="731400" cy="0"/>
            </a:xfrm>
            <a:prstGeom prst="straightConnector1">
              <a:avLst/>
            </a:prstGeom>
            <a:noFill/>
            <a:ln w="15875" cap="flat" cmpd="sng">
              <a:solidFill>
                <a:schemeClr val="dk1"/>
              </a:solidFill>
              <a:prstDash val="solid"/>
              <a:round/>
              <a:headEnd type="none" w="sm" len="sm"/>
              <a:tailEnd type="triangle" w="med" len="med"/>
            </a:ln>
          </p:spPr>
        </p:cxnSp>
        <p:sp>
          <p:nvSpPr>
            <p:cNvPr id="261" name="Google Shape;261;p52"/>
            <p:cNvSpPr/>
            <p:nvPr/>
          </p:nvSpPr>
          <p:spPr>
            <a:xfrm>
              <a:off x="173736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60" name="Google Shape;260;p52"/>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62" name="Google Shape;262;p52"/>
            <p:cNvSpPr/>
            <p:nvPr/>
          </p:nvSpPr>
          <p:spPr>
            <a:xfrm>
              <a:off x="3474720" y="13258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63" name="Google Shape;263;p52"/>
            <p:cNvCxnSpPr>
              <a:stCxn id="261" idx="3"/>
              <a:endCxn id="262" idx="1"/>
            </p:cNvCxnSpPr>
            <p:nvPr/>
          </p:nvCxnSpPr>
          <p:spPr>
            <a:xfrm rot="10800000" flipH="1">
              <a:off x="2743200" y="1508845"/>
              <a:ext cx="731400" cy="2400"/>
            </a:xfrm>
            <a:prstGeom prst="straightConnector1">
              <a:avLst/>
            </a:prstGeom>
            <a:noFill/>
            <a:ln w="15875" cap="flat" cmpd="sng">
              <a:solidFill>
                <a:schemeClr val="dk1"/>
              </a:solidFill>
              <a:prstDash val="solid"/>
              <a:round/>
              <a:headEnd type="none" w="sm" len="sm"/>
              <a:tailEnd type="triangle" w="med" len="med"/>
            </a:ln>
          </p:spPr>
        </p:cxnSp>
      </p:grpSp>
      <p:sp>
        <p:nvSpPr>
          <p:cNvPr id="264" name="Google Shape;264;p52"/>
          <p:cNvSpPr/>
          <p:nvPr/>
        </p:nvSpPr>
        <p:spPr>
          <a:xfrm>
            <a:off x="118872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65" name="Google Shape;265;p52"/>
          <p:cNvSpPr/>
          <p:nvPr/>
        </p:nvSpPr>
        <p:spPr>
          <a:xfrm>
            <a:off x="2743199" y="4572000"/>
            <a:ext cx="2526399"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test administration rules</a:t>
            </a:r>
            <a:endParaRPr/>
          </a:p>
        </p:txBody>
      </p:sp>
      <p:cxnSp>
        <p:nvCxnSpPr>
          <p:cNvPr id="266" name="Google Shape;266;p52"/>
          <p:cNvCxnSpPr>
            <a:stCxn id="265" idx="1"/>
            <a:endCxn id="264" idx="2"/>
          </p:cNvCxnSpPr>
          <p:nvPr/>
        </p:nvCxnSpPr>
        <p:spPr>
          <a:xfrm rot="10800000">
            <a:off x="1234499" y="1645980"/>
            <a:ext cx="1508700" cy="3108900"/>
          </a:xfrm>
          <a:prstGeom prst="curvedConnector2">
            <a:avLst/>
          </a:prstGeom>
          <a:noFill/>
          <a:ln w="15875" cap="flat" cmpd="sng">
            <a:solidFill>
              <a:srgbClr val="C00000"/>
            </a:solidFill>
            <a:prstDash val="solid"/>
            <a:round/>
            <a:headEnd type="none" w="sm" len="sm"/>
            <a:tailEnd type="triangle" w="med" len="med"/>
          </a:ln>
        </p:spPr>
      </p:cxnSp>
      <p:sp>
        <p:nvSpPr>
          <p:cNvPr id="267" name="Google Shape;267;p52"/>
          <p:cNvSpPr/>
          <p:nvPr/>
        </p:nvSpPr>
        <p:spPr>
          <a:xfrm>
            <a:off x="292608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cxnSp>
        <p:nvCxnSpPr>
          <p:cNvPr id="268" name="Google Shape;268;p52"/>
          <p:cNvCxnSpPr>
            <a:stCxn id="269" idx="1"/>
            <a:endCxn id="267" idx="2"/>
          </p:cNvCxnSpPr>
          <p:nvPr/>
        </p:nvCxnSpPr>
        <p:spPr>
          <a:xfrm rot="10800000">
            <a:off x="2971920" y="1645980"/>
            <a:ext cx="1645800" cy="1737300"/>
          </a:xfrm>
          <a:prstGeom prst="curvedConnector2">
            <a:avLst/>
          </a:prstGeom>
          <a:noFill/>
          <a:ln w="15875" cap="flat" cmpd="sng">
            <a:solidFill>
              <a:srgbClr val="C00000"/>
            </a:solidFill>
            <a:prstDash val="solid"/>
            <a:round/>
            <a:headEnd type="none" w="sm" len="sm"/>
            <a:tailEnd type="triangle" w="med" len="med"/>
          </a:ln>
        </p:spPr>
      </p:cxnSp>
      <p:sp>
        <p:nvSpPr>
          <p:cNvPr id="269" name="Google Shape;269;p52"/>
          <p:cNvSpPr/>
          <p:nvPr/>
        </p:nvSpPr>
        <p:spPr>
          <a:xfrm>
            <a:off x="4617720" y="3200400"/>
            <a:ext cx="2103120"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item scoring rule(s)</a:t>
            </a:r>
            <a:endParaRPr/>
          </a:p>
        </p:txBody>
      </p:sp>
      <p:sp>
        <p:nvSpPr>
          <p:cNvPr id="270" name="Google Shape;270;p52"/>
          <p:cNvSpPr/>
          <p:nvPr/>
        </p:nvSpPr>
        <p:spPr>
          <a:xfrm>
            <a:off x="4799617" y="3459482"/>
            <a:ext cx="2417260" cy="581576"/>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rubrics</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scoring keys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3"/>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277" name="Google Shape;277;p53"/>
          <p:cNvGrpSpPr/>
          <p:nvPr/>
        </p:nvGrpSpPr>
        <p:grpSpPr>
          <a:xfrm>
            <a:off x="457200" y="1325880"/>
            <a:ext cx="4160520" cy="368245"/>
            <a:chOff x="457200" y="1325880"/>
            <a:chExt cx="4160520" cy="368245"/>
          </a:xfrm>
        </p:grpSpPr>
        <p:cxnSp>
          <p:nvCxnSpPr>
            <p:cNvPr id="278" name="Google Shape;278;p53"/>
            <p:cNvCxnSpPr>
              <a:stCxn id="279" idx="3"/>
              <a:endCxn id="280" idx="1"/>
            </p:cNvCxnSpPr>
            <p:nvPr/>
          </p:nvCxnSpPr>
          <p:spPr>
            <a:xfrm>
              <a:off x="1005840" y="1511245"/>
              <a:ext cx="731400" cy="0"/>
            </a:xfrm>
            <a:prstGeom prst="straightConnector1">
              <a:avLst/>
            </a:prstGeom>
            <a:noFill/>
            <a:ln w="15875" cap="flat" cmpd="sng">
              <a:solidFill>
                <a:schemeClr val="dk1"/>
              </a:solidFill>
              <a:prstDash val="solid"/>
              <a:round/>
              <a:headEnd type="none" w="sm" len="sm"/>
              <a:tailEnd type="triangle" w="med" len="med"/>
            </a:ln>
          </p:spPr>
        </p:cxnSp>
        <p:sp>
          <p:nvSpPr>
            <p:cNvPr id="280" name="Google Shape;280;p53"/>
            <p:cNvSpPr/>
            <p:nvPr/>
          </p:nvSpPr>
          <p:spPr>
            <a:xfrm>
              <a:off x="173736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79" name="Google Shape;279;p53"/>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81" name="Google Shape;281;p53"/>
            <p:cNvSpPr/>
            <p:nvPr/>
          </p:nvSpPr>
          <p:spPr>
            <a:xfrm>
              <a:off x="3474720" y="13258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82" name="Google Shape;282;p53"/>
            <p:cNvCxnSpPr>
              <a:stCxn id="280" idx="3"/>
              <a:endCxn id="281" idx="1"/>
            </p:cNvCxnSpPr>
            <p:nvPr/>
          </p:nvCxnSpPr>
          <p:spPr>
            <a:xfrm rot="10800000" flipH="1">
              <a:off x="2743200" y="1508845"/>
              <a:ext cx="731400" cy="2400"/>
            </a:xfrm>
            <a:prstGeom prst="straightConnector1">
              <a:avLst/>
            </a:prstGeom>
            <a:noFill/>
            <a:ln w="15875" cap="flat" cmpd="sng">
              <a:solidFill>
                <a:schemeClr val="dk1"/>
              </a:solidFill>
              <a:prstDash val="solid"/>
              <a:round/>
              <a:headEnd type="none" w="sm" len="sm"/>
              <a:tailEnd type="triangle" w="med" len="med"/>
            </a:ln>
          </p:spPr>
        </p:cxnSp>
      </p:grpSp>
      <p:grpSp>
        <p:nvGrpSpPr>
          <p:cNvPr id="283" name="Google Shape;283;p53"/>
          <p:cNvGrpSpPr/>
          <p:nvPr/>
        </p:nvGrpSpPr>
        <p:grpSpPr>
          <a:xfrm>
            <a:off x="1188720" y="1280160"/>
            <a:ext cx="182880" cy="457200"/>
            <a:chOff x="1188720" y="1280160"/>
            <a:chExt cx="182880" cy="457200"/>
          </a:xfrm>
        </p:grpSpPr>
        <p:sp>
          <p:nvSpPr>
            <p:cNvPr id="284" name="Google Shape;284;p53"/>
            <p:cNvSpPr/>
            <p:nvPr/>
          </p:nvSpPr>
          <p:spPr>
            <a:xfrm>
              <a:off x="118872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5" name="Google Shape;285;p53"/>
            <p:cNvSpPr/>
            <p:nvPr/>
          </p:nvSpPr>
          <p:spPr>
            <a:xfrm>
              <a:off x="1280160" y="137160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86" name="Google Shape;286;p53"/>
          <p:cNvSpPr/>
          <p:nvPr/>
        </p:nvSpPr>
        <p:spPr>
          <a:xfrm>
            <a:off x="292608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7" name="Google Shape;287;p53"/>
          <p:cNvSpPr/>
          <p:nvPr/>
        </p:nvSpPr>
        <p:spPr>
          <a:xfrm>
            <a:off x="2743199" y="4572000"/>
            <a:ext cx="2526399"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test administration rules</a:t>
            </a:r>
            <a:endParaRPr/>
          </a:p>
        </p:txBody>
      </p:sp>
      <p:cxnSp>
        <p:nvCxnSpPr>
          <p:cNvPr id="288" name="Google Shape;288;p53"/>
          <p:cNvCxnSpPr>
            <a:stCxn id="287" idx="1"/>
            <a:endCxn id="284" idx="2"/>
          </p:cNvCxnSpPr>
          <p:nvPr/>
        </p:nvCxnSpPr>
        <p:spPr>
          <a:xfrm rot="10800000">
            <a:off x="1234499" y="1645980"/>
            <a:ext cx="1508700" cy="3108900"/>
          </a:xfrm>
          <a:prstGeom prst="curvedConnector2">
            <a:avLst/>
          </a:prstGeom>
          <a:noFill/>
          <a:ln w="15875" cap="flat" cmpd="sng">
            <a:solidFill>
              <a:srgbClr val="C00000"/>
            </a:solidFill>
            <a:prstDash val="solid"/>
            <a:round/>
            <a:headEnd type="none" w="sm" len="sm"/>
            <a:tailEnd type="triangle" w="med" len="med"/>
          </a:ln>
        </p:spPr>
      </p:cxnSp>
      <p:cxnSp>
        <p:nvCxnSpPr>
          <p:cNvPr id="289" name="Google Shape;289;p53"/>
          <p:cNvCxnSpPr>
            <a:stCxn id="290" idx="1"/>
            <a:endCxn id="286" idx="2"/>
          </p:cNvCxnSpPr>
          <p:nvPr/>
        </p:nvCxnSpPr>
        <p:spPr>
          <a:xfrm rot="10800000">
            <a:off x="2971920" y="1645980"/>
            <a:ext cx="1645800" cy="1737300"/>
          </a:xfrm>
          <a:prstGeom prst="curvedConnector2">
            <a:avLst/>
          </a:prstGeom>
          <a:noFill/>
          <a:ln w="15875" cap="flat" cmpd="sng">
            <a:solidFill>
              <a:srgbClr val="C00000"/>
            </a:solidFill>
            <a:prstDash val="solid"/>
            <a:round/>
            <a:headEnd type="none" w="sm" len="sm"/>
            <a:tailEnd type="triangle" w="med" len="med"/>
          </a:ln>
        </p:spPr>
      </p:cxnSp>
      <p:sp>
        <p:nvSpPr>
          <p:cNvPr id="290" name="Google Shape;290;p53"/>
          <p:cNvSpPr/>
          <p:nvPr/>
        </p:nvSpPr>
        <p:spPr>
          <a:xfrm>
            <a:off x="4617720" y="3200400"/>
            <a:ext cx="2103120"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item scoring rule(s)</a:t>
            </a:r>
            <a:endParaRPr/>
          </a:p>
        </p:txBody>
      </p:sp>
      <p:sp>
        <p:nvSpPr>
          <p:cNvPr id="291" name="Google Shape;291;p53"/>
          <p:cNvSpPr/>
          <p:nvPr/>
        </p:nvSpPr>
        <p:spPr>
          <a:xfrm>
            <a:off x="2743200" y="4023360"/>
            <a:ext cx="2526399"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test administration</a:t>
            </a:r>
            <a:endParaRPr/>
          </a:p>
        </p:txBody>
      </p:sp>
      <p:cxnSp>
        <p:nvCxnSpPr>
          <p:cNvPr id="292" name="Google Shape;292;p53"/>
          <p:cNvCxnSpPr>
            <a:stCxn id="291" idx="1"/>
            <a:endCxn id="285" idx="2"/>
          </p:cNvCxnSpPr>
          <p:nvPr/>
        </p:nvCxnSpPr>
        <p:spPr>
          <a:xfrm rot="10800000">
            <a:off x="1326000" y="1737240"/>
            <a:ext cx="1417200" cy="24690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4"/>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299" name="Google Shape;299;p54"/>
          <p:cNvGrpSpPr/>
          <p:nvPr/>
        </p:nvGrpSpPr>
        <p:grpSpPr>
          <a:xfrm>
            <a:off x="457200" y="1325880"/>
            <a:ext cx="4160520" cy="368245"/>
            <a:chOff x="457200" y="1325880"/>
            <a:chExt cx="4160520" cy="368245"/>
          </a:xfrm>
        </p:grpSpPr>
        <p:cxnSp>
          <p:nvCxnSpPr>
            <p:cNvPr id="300" name="Google Shape;300;p54"/>
            <p:cNvCxnSpPr>
              <a:stCxn id="301" idx="3"/>
              <a:endCxn id="302" idx="1"/>
            </p:cNvCxnSpPr>
            <p:nvPr/>
          </p:nvCxnSpPr>
          <p:spPr>
            <a:xfrm>
              <a:off x="1005840" y="1511245"/>
              <a:ext cx="731400" cy="0"/>
            </a:xfrm>
            <a:prstGeom prst="straightConnector1">
              <a:avLst/>
            </a:prstGeom>
            <a:noFill/>
            <a:ln w="15875" cap="flat" cmpd="sng">
              <a:solidFill>
                <a:schemeClr val="dk1"/>
              </a:solidFill>
              <a:prstDash val="solid"/>
              <a:round/>
              <a:headEnd type="none" w="sm" len="sm"/>
              <a:tailEnd type="triangle" w="med" len="med"/>
            </a:ln>
          </p:spPr>
        </p:cxnSp>
        <p:sp>
          <p:nvSpPr>
            <p:cNvPr id="302" name="Google Shape;302;p54"/>
            <p:cNvSpPr/>
            <p:nvPr/>
          </p:nvSpPr>
          <p:spPr>
            <a:xfrm>
              <a:off x="173736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301" name="Google Shape;301;p54"/>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303" name="Google Shape;303;p54"/>
            <p:cNvSpPr/>
            <p:nvPr/>
          </p:nvSpPr>
          <p:spPr>
            <a:xfrm>
              <a:off x="3474720" y="13258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304" name="Google Shape;304;p54"/>
            <p:cNvCxnSpPr>
              <a:stCxn id="302" idx="3"/>
              <a:endCxn id="303" idx="1"/>
            </p:cNvCxnSpPr>
            <p:nvPr/>
          </p:nvCxnSpPr>
          <p:spPr>
            <a:xfrm rot="10800000" flipH="1">
              <a:off x="2743200" y="1508845"/>
              <a:ext cx="731400" cy="2400"/>
            </a:xfrm>
            <a:prstGeom prst="straightConnector1">
              <a:avLst/>
            </a:prstGeom>
            <a:noFill/>
            <a:ln w="15875" cap="flat" cmpd="sng">
              <a:solidFill>
                <a:schemeClr val="dk1"/>
              </a:solidFill>
              <a:prstDash val="solid"/>
              <a:round/>
              <a:headEnd type="none" w="sm" len="sm"/>
              <a:tailEnd type="triangle" w="med" len="med"/>
            </a:ln>
          </p:spPr>
        </p:cxnSp>
      </p:grpSp>
      <p:grpSp>
        <p:nvGrpSpPr>
          <p:cNvPr id="305" name="Google Shape;305;p54"/>
          <p:cNvGrpSpPr/>
          <p:nvPr/>
        </p:nvGrpSpPr>
        <p:grpSpPr>
          <a:xfrm>
            <a:off x="1188720" y="1280160"/>
            <a:ext cx="182880" cy="457200"/>
            <a:chOff x="1188720" y="1280160"/>
            <a:chExt cx="182880" cy="457200"/>
          </a:xfrm>
        </p:grpSpPr>
        <p:sp>
          <p:nvSpPr>
            <p:cNvPr id="306" name="Google Shape;306;p54"/>
            <p:cNvSpPr/>
            <p:nvPr/>
          </p:nvSpPr>
          <p:spPr>
            <a:xfrm>
              <a:off x="118872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07" name="Google Shape;307;p54"/>
            <p:cNvSpPr/>
            <p:nvPr/>
          </p:nvSpPr>
          <p:spPr>
            <a:xfrm>
              <a:off x="1280160" y="137160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308" name="Google Shape;308;p54"/>
          <p:cNvGrpSpPr/>
          <p:nvPr/>
        </p:nvGrpSpPr>
        <p:grpSpPr>
          <a:xfrm>
            <a:off x="2926080" y="1280160"/>
            <a:ext cx="182880" cy="457200"/>
            <a:chOff x="1188720" y="1280160"/>
            <a:chExt cx="182880" cy="457200"/>
          </a:xfrm>
        </p:grpSpPr>
        <p:sp>
          <p:nvSpPr>
            <p:cNvPr id="309" name="Google Shape;309;p54"/>
            <p:cNvSpPr/>
            <p:nvPr/>
          </p:nvSpPr>
          <p:spPr>
            <a:xfrm>
              <a:off x="1188720" y="1280160"/>
              <a:ext cx="91440" cy="365760"/>
            </a:xfrm>
            <a:prstGeom prst="flowChartProcess">
              <a:avLst/>
            </a:prstGeom>
            <a:solidFill>
              <a:schemeClr val="lt1"/>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10" name="Google Shape;310;p54"/>
            <p:cNvSpPr/>
            <p:nvPr/>
          </p:nvSpPr>
          <p:spPr>
            <a:xfrm>
              <a:off x="1280160" y="1371600"/>
              <a:ext cx="91440" cy="365760"/>
            </a:xfrm>
            <a:prstGeom prst="flowChartProcess">
              <a:avLst/>
            </a:prstGeom>
            <a:solidFill>
              <a:srgbClr val="D8D8D8"/>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311" name="Google Shape;311;p54"/>
          <p:cNvSpPr/>
          <p:nvPr/>
        </p:nvSpPr>
        <p:spPr>
          <a:xfrm>
            <a:off x="2743199" y="4572000"/>
            <a:ext cx="2526399"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test administration rules</a:t>
            </a:r>
            <a:endParaRPr/>
          </a:p>
        </p:txBody>
      </p:sp>
      <p:cxnSp>
        <p:nvCxnSpPr>
          <p:cNvPr id="312" name="Google Shape;312;p54"/>
          <p:cNvCxnSpPr>
            <a:stCxn id="311" idx="1"/>
            <a:endCxn id="306" idx="2"/>
          </p:cNvCxnSpPr>
          <p:nvPr/>
        </p:nvCxnSpPr>
        <p:spPr>
          <a:xfrm rot="10800000">
            <a:off x="1234499" y="1645980"/>
            <a:ext cx="1508700" cy="3108900"/>
          </a:xfrm>
          <a:prstGeom prst="curvedConnector2">
            <a:avLst/>
          </a:prstGeom>
          <a:noFill/>
          <a:ln w="15875" cap="flat" cmpd="sng">
            <a:solidFill>
              <a:srgbClr val="C00000"/>
            </a:solidFill>
            <a:prstDash val="solid"/>
            <a:round/>
            <a:headEnd type="none" w="sm" len="sm"/>
            <a:tailEnd type="triangle" w="med" len="med"/>
          </a:ln>
        </p:spPr>
      </p:cxnSp>
      <p:sp>
        <p:nvSpPr>
          <p:cNvPr id="313" name="Google Shape;313;p54"/>
          <p:cNvSpPr/>
          <p:nvPr/>
        </p:nvSpPr>
        <p:spPr>
          <a:xfrm>
            <a:off x="4617720" y="2651760"/>
            <a:ext cx="2103120"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item scoring</a:t>
            </a:r>
            <a:endParaRPr/>
          </a:p>
        </p:txBody>
      </p:sp>
      <p:cxnSp>
        <p:nvCxnSpPr>
          <p:cNvPr id="314" name="Google Shape;314;p54"/>
          <p:cNvCxnSpPr>
            <a:stCxn id="313" idx="1"/>
            <a:endCxn id="310" idx="2"/>
          </p:cNvCxnSpPr>
          <p:nvPr/>
        </p:nvCxnSpPr>
        <p:spPr>
          <a:xfrm rot="10800000">
            <a:off x="3063120" y="1737240"/>
            <a:ext cx="1554600" cy="1097400"/>
          </a:xfrm>
          <a:prstGeom prst="curvedConnector2">
            <a:avLst/>
          </a:prstGeom>
          <a:noFill/>
          <a:ln w="15875" cap="flat" cmpd="sng">
            <a:solidFill>
              <a:srgbClr val="C00000"/>
            </a:solidFill>
            <a:prstDash val="solid"/>
            <a:round/>
            <a:headEnd type="none" w="sm" len="sm"/>
            <a:tailEnd type="triangle" w="med" len="med"/>
          </a:ln>
        </p:spPr>
      </p:cxnSp>
      <p:cxnSp>
        <p:nvCxnSpPr>
          <p:cNvPr id="315" name="Google Shape;315;p54"/>
          <p:cNvCxnSpPr>
            <a:stCxn id="316" idx="1"/>
            <a:endCxn id="309" idx="2"/>
          </p:cNvCxnSpPr>
          <p:nvPr/>
        </p:nvCxnSpPr>
        <p:spPr>
          <a:xfrm rot="10800000">
            <a:off x="2971920" y="1645980"/>
            <a:ext cx="1645800" cy="1737300"/>
          </a:xfrm>
          <a:prstGeom prst="curvedConnector2">
            <a:avLst/>
          </a:prstGeom>
          <a:noFill/>
          <a:ln w="15875" cap="flat" cmpd="sng">
            <a:solidFill>
              <a:srgbClr val="C00000"/>
            </a:solidFill>
            <a:prstDash val="solid"/>
            <a:round/>
            <a:headEnd type="none" w="sm" len="sm"/>
            <a:tailEnd type="triangle" w="med" len="med"/>
          </a:ln>
        </p:spPr>
      </p:cxnSp>
      <p:sp>
        <p:nvSpPr>
          <p:cNvPr id="316" name="Google Shape;316;p54"/>
          <p:cNvSpPr/>
          <p:nvPr/>
        </p:nvSpPr>
        <p:spPr>
          <a:xfrm>
            <a:off x="4617720" y="3200400"/>
            <a:ext cx="2103120"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item scoring rule(s)</a:t>
            </a:r>
            <a:endParaRPr/>
          </a:p>
        </p:txBody>
      </p:sp>
      <p:sp>
        <p:nvSpPr>
          <p:cNvPr id="317" name="Google Shape;317;p54"/>
          <p:cNvSpPr/>
          <p:nvPr/>
        </p:nvSpPr>
        <p:spPr>
          <a:xfrm>
            <a:off x="2743200" y="4023360"/>
            <a:ext cx="2526399"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test administration</a:t>
            </a:r>
            <a:endParaRPr/>
          </a:p>
        </p:txBody>
      </p:sp>
      <p:cxnSp>
        <p:nvCxnSpPr>
          <p:cNvPr id="318" name="Google Shape;318;p54"/>
          <p:cNvCxnSpPr>
            <a:stCxn id="317" idx="1"/>
            <a:endCxn id="307" idx="2"/>
          </p:cNvCxnSpPr>
          <p:nvPr/>
        </p:nvCxnSpPr>
        <p:spPr>
          <a:xfrm rot="10800000">
            <a:off x="1326000" y="1737240"/>
            <a:ext cx="1417200" cy="24690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5"/>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325" name="Google Shape;325;p55"/>
          <p:cNvGrpSpPr/>
          <p:nvPr/>
        </p:nvGrpSpPr>
        <p:grpSpPr>
          <a:xfrm>
            <a:off x="457200" y="1280160"/>
            <a:ext cx="5444656" cy="482545"/>
            <a:chOff x="91440" y="911915"/>
            <a:chExt cx="5444656" cy="482545"/>
          </a:xfrm>
        </p:grpSpPr>
        <p:grpSp>
          <p:nvGrpSpPr>
            <p:cNvPr id="326" name="Google Shape;326;p55"/>
            <p:cNvGrpSpPr/>
            <p:nvPr/>
          </p:nvGrpSpPr>
          <p:grpSpPr>
            <a:xfrm>
              <a:off x="91440" y="911915"/>
              <a:ext cx="5444656" cy="482545"/>
              <a:chOff x="91440" y="866195"/>
              <a:chExt cx="5444656" cy="482545"/>
            </a:xfrm>
          </p:grpSpPr>
          <p:cxnSp>
            <p:nvCxnSpPr>
              <p:cNvPr id="327" name="Google Shape;327;p55"/>
              <p:cNvCxnSpPr>
                <a:stCxn id="328" idx="3"/>
                <a:endCxn id="329"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329" name="Google Shape;329;p55"/>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328" name="Google Shape;328;p55"/>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330" name="Google Shape;330;p55"/>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331" name="Google Shape;331;p55"/>
              <p:cNvCxnSpPr>
                <a:stCxn id="329" idx="3"/>
                <a:endCxn id="330"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332" name="Google Shape;332;p55"/>
              <p:cNvGrpSpPr/>
              <p:nvPr/>
            </p:nvGrpSpPr>
            <p:grpSpPr>
              <a:xfrm>
                <a:off x="822960" y="866195"/>
                <a:ext cx="182880" cy="482545"/>
                <a:chOff x="822960" y="912412"/>
                <a:chExt cx="182880" cy="386036"/>
              </a:xfrm>
            </p:grpSpPr>
            <p:sp>
              <p:nvSpPr>
                <p:cNvPr id="333" name="Google Shape;333;p55"/>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34" name="Google Shape;334;p5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335" name="Google Shape;335;p55"/>
            <p:cNvGrpSpPr/>
            <p:nvPr/>
          </p:nvGrpSpPr>
          <p:grpSpPr>
            <a:xfrm>
              <a:off x="2423160" y="911915"/>
              <a:ext cx="182880" cy="480060"/>
              <a:chOff x="822960" y="914400"/>
              <a:chExt cx="182880" cy="384048"/>
            </a:xfrm>
          </p:grpSpPr>
          <p:sp>
            <p:nvSpPr>
              <p:cNvPr id="336" name="Google Shape;336;p55"/>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37" name="Google Shape;337;p5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344" name="Google Shape;344;p56"/>
          <p:cNvGrpSpPr/>
          <p:nvPr/>
        </p:nvGrpSpPr>
        <p:grpSpPr>
          <a:xfrm>
            <a:off x="457200" y="1280160"/>
            <a:ext cx="5444656" cy="2197045"/>
            <a:chOff x="91440" y="911915"/>
            <a:chExt cx="5444656" cy="2197045"/>
          </a:xfrm>
        </p:grpSpPr>
        <p:grpSp>
          <p:nvGrpSpPr>
            <p:cNvPr id="345" name="Google Shape;345;p56"/>
            <p:cNvGrpSpPr/>
            <p:nvPr/>
          </p:nvGrpSpPr>
          <p:grpSpPr>
            <a:xfrm>
              <a:off x="91440" y="911915"/>
              <a:ext cx="5444656" cy="482545"/>
              <a:chOff x="91440" y="866195"/>
              <a:chExt cx="5444656" cy="482545"/>
            </a:xfrm>
          </p:grpSpPr>
          <p:cxnSp>
            <p:nvCxnSpPr>
              <p:cNvPr id="346" name="Google Shape;346;p56"/>
              <p:cNvCxnSpPr>
                <a:stCxn id="347" idx="3"/>
                <a:endCxn id="348"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348" name="Google Shape;348;p56"/>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347" name="Google Shape;347;p56"/>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349" name="Google Shape;349;p56"/>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350" name="Google Shape;350;p56"/>
              <p:cNvCxnSpPr>
                <a:stCxn id="348" idx="3"/>
                <a:endCxn id="349"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351" name="Google Shape;351;p56"/>
              <p:cNvGrpSpPr/>
              <p:nvPr/>
            </p:nvGrpSpPr>
            <p:grpSpPr>
              <a:xfrm>
                <a:off x="822960" y="866195"/>
                <a:ext cx="182880" cy="482545"/>
                <a:chOff x="822960" y="912412"/>
                <a:chExt cx="182880" cy="386036"/>
              </a:xfrm>
            </p:grpSpPr>
            <p:sp>
              <p:nvSpPr>
                <p:cNvPr id="352" name="Google Shape;352;p5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53" name="Google Shape;353;p5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354" name="Google Shape;354;p56"/>
            <p:cNvGrpSpPr/>
            <p:nvPr/>
          </p:nvGrpSpPr>
          <p:grpSpPr>
            <a:xfrm>
              <a:off x="2423160" y="911915"/>
              <a:ext cx="182880" cy="480060"/>
              <a:chOff x="822960" y="914400"/>
              <a:chExt cx="182880" cy="384048"/>
            </a:xfrm>
          </p:grpSpPr>
          <p:sp>
            <p:nvSpPr>
              <p:cNvPr id="355" name="Google Shape;355;p5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56" name="Google Shape;356;p5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357" name="Google Shape;357;p56"/>
            <p:cNvGrpSpPr/>
            <p:nvPr/>
          </p:nvGrpSpPr>
          <p:grpSpPr>
            <a:xfrm>
              <a:off x="91440" y="2743200"/>
              <a:ext cx="2148840" cy="365760"/>
              <a:chOff x="91440" y="2514600"/>
              <a:chExt cx="2148840" cy="365760"/>
            </a:xfrm>
          </p:grpSpPr>
          <p:cxnSp>
            <p:nvCxnSpPr>
              <p:cNvPr id="358" name="Google Shape;358;p56"/>
              <p:cNvCxnSpPr>
                <a:stCxn id="359" idx="3"/>
                <a:endCxn id="360"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360" name="Google Shape;360;p56"/>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359" name="Google Shape;359;p56"/>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Goals &amp; Agenda</a:t>
            </a:r>
            <a:endParaRPr/>
          </a:p>
        </p:txBody>
      </p:sp>
      <p:sp>
        <p:nvSpPr>
          <p:cNvPr id="102" name="Google Shape;102;p2"/>
          <p:cNvSpPr txBox="1">
            <a:spLocks noGrp="1"/>
          </p:cNvSpPr>
          <p:nvPr>
            <p:ph type="body" idx="1"/>
          </p:nvPr>
        </p:nvSpPr>
        <p:spPr>
          <a:xfrm>
            <a:off x="457200" y="1785625"/>
            <a:ext cx="8229600" cy="4340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sz="2400"/>
              <a:t>Increase participants knowledge with a deeper understanding in these big ideas of assessment</a:t>
            </a:r>
            <a:endParaRPr sz="2400"/>
          </a:p>
          <a:p>
            <a:pPr marL="0" lvl="0" indent="0" algn="l" rtl="0">
              <a:lnSpc>
                <a:spcPct val="100000"/>
              </a:lnSpc>
              <a:spcBef>
                <a:spcPts val="0"/>
              </a:spcBef>
              <a:spcAft>
                <a:spcPts val="0"/>
              </a:spcAft>
              <a:buNone/>
            </a:pPr>
            <a:endParaRPr sz="2400"/>
          </a:p>
          <a:p>
            <a:pPr marL="342900" lvl="0" indent="-330200" algn="l" rtl="0">
              <a:lnSpc>
                <a:spcPct val="100000"/>
              </a:lnSpc>
              <a:spcBef>
                <a:spcPts val="0"/>
              </a:spcBef>
              <a:spcAft>
                <a:spcPts val="0"/>
              </a:spcAft>
              <a:buClr>
                <a:schemeClr val="dk1"/>
              </a:buClr>
              <a:buSzPts val="3000"/>
              <a:buChar char="•"/>
            </a:pPr>
            <a:r>
              <a:rPr lang="en-US" sz="3000"/>
              <a:t>Types of test scores</a:t>
            </a:r>
            <a:endParaRPr sz="3000"/>
          </a:p>
          <a:p>
            <a:pPr marL="342900" lvl="0" indent="-330200" algn="l" rtl="0">
              <a:lnSpc>
                <a:spcPct val="100000"/>
              </a:lnSpc>
              <a:spcBef>
                <a:spcPts val="640"/>
              </a:spcBef>
              <a:spcAft>
                <a:spcPts val="0"/>
              </a:spcAft>
              <a:buClr>
                <a:schemeClr val="dk1"/>
              </a:buClr>
              <a:buSzPts val="3000"/>
              <a:buChar char="•"/>
            </a:pPr>
            <a:r>
              <a:rPr lang="en-US" sz="3000"/>
              <a:t>Interpretations of test scores</a:t>
            </a:r>
            <a:endParaRPr sz="3000"/>
          </a:p>
          <a:p>
            <a:pPr marL="342900" lvl="0" indent="-330200" algn="l" rtl="0">
              <a:lnSpc>
                <a:spcPct val="100000"/>
              </a:lnSpc>
              <a:spcBef>
                <a:spcPts val="640"/>
              </a:spcBef>
              <a:spcAft>
                <a:spcPts val="0"/>
              </a:spcAft>
              <a:buClr>
                <a:schemeClr val="dk1"/>
              </a:buClr>
              <a:buSzPts val="3000"/>
              <a:buChar char="•"/>
            </a:pPr>
            <a:r>
              <a:rPr lang="en-US" sz="3000"/>
              <a:t>Reliability</a:t>
            </a:r>
            <a:endParaRPr sz="3000"/>
          </a:p>
          <a:p>
            <a:pPr marL="342900" lvl="0" indent="-330200" algn="l" rtl="0">
              <a:lnSpc>
                <a:spcPct val="100000"/>
              </a:lnSpc>
              <a:spcBef>
                <a:spcPts val="640"/>
              </a:spcBef>
              <a:spcAft>
                <a:spcPts val="0"/>
              </a:spcAft>
              <a:buClr>
                <a:schemeClr val="dk1"/>
              </a:buClr>
              <a:buSzPts val="3000"/>
              <a:buChar char="•"/>
            </a:pPr>
            <a:r>
              <a:rPr lang="en-US" sz="3000"/>
              <a:t>Validity</a:t>
            </a:r>
            <a:endParaRPr sz="3000"/>
          </a:p>
          <a:p>
            <a:pPr marL="342900" lvl="0" indent="-330200" algn="l" rtl="0">
              <a:lnSpc>
                <a:spcPct val="100000"/>
              </a:lnSpc>
              <a:spcBef>
                <a:spcPts val="640"/>
              </a:spcBef>
              <a:spcAft>
                <a:spcPts val="0"/>
              </a:spcAft>
              <a:buClr>
                <a:schemeClr val="dk1"/>
              </a:buClr>
              <a:buSzPts val="3000"/>
              <a:buChar char="•"/>
            </a:pPr>
            <a:r>
              <a:rPr lang="en-US" sz="3000"/>
              <a:t>Growth</a:t>
            </a:r>
            <a:endParaRPr sz="3000"/>
          </a:p>
          <a:p>
            <a:pPr marL="342900" lvl="0" indent="-330200" algn="l" rtl="0">
              <a:lnSpc>
                <a:spcPct val="100000"/>
              </a:lnSpc>
              <a:spcBef>
                <a:spcPts val="640"/>
              </a:spcBef>
              <a:spcAft>
                <a:spcPts val="0"/>
              </a:spcAft>
              <a:buClr>
                <a:schemeClr val="dk1"/>
              </a:buClr>
              <a:buSzPts val="3000"/>
              <a:buChar char="•"/>
            </a:pPr>
            <a:r>
              <a:rPr lang="en-US" sz="3000"/>
              <a:t>Standard setting</a:t>
            </a:r>
            <a:endParaRPr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7"/>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367" name="Google Shape;367;p57"/>
          <p:cNvGrpSpPr/>
          <p:nvPr/>
        </p:nvGrpSpPr>
        <p:grpSpPr>
          <a:xfrm>
            <a:off x="457200" y="1280160"/>
            <a:ext cx="5444656" cy="2265624"/>
            <a:chOff x="91440" y="911915"/>
            <a:chExt cx="5444656" cy="2265624"/>
          </a:xfrm>
        </p:grpSpPr>
        <p:grpSp>
          <p:nvGrpSpPr>
            <p:cNvPr id="368" name="Google Shape;368;p57"/>
            <p:cNvGrpSpPr/>
            <p:nvPr/>
          </p:nvGrpSpPr>
          <p:grpSpPr>
            <a:xfrm>
              <a:off x="91440" y="911915"/>
              <a:ext cx="5444656" cy="482545"/>
              <a:chOff x="91440" y="866195"/>
              <a:chExt cx="5444656" cy="482545"/>
            </a:xfrm>
          </p:grpSpPr>
          <p:cxnSp>
            <p:nvCxnSpPr>
              <p:cNvPr id="369" name="Google Shape;369;p57"/>
              <p:cNvCxnSpPr>
                <a:stCxn id="370" idx="3"/>
                <a:endCxn id="371"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371" name="Google Shape;371;p57"/>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370" name="Google Shape;370;p57"/>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372" name="Google Shape;372;p57"/>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373" name="Google Shape;373;p57"/>
              <p:cNvCxnSpPr>
                <a:stCxn id="371" idx="3"/>
                <a:endCxn id="372"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374" name="Google Shape;374;p57"/>
              <p:cNvGrpSpPr/>
              <p:nvPr/>
            </p:nvGrpSpPr>
            <p:grpSpPr>
              <a:xfrm>
                <a:off x="822960" y="866195"/>
                <a:ext cx="182880" cy="482545"/>
                <a:chOff x="822960" y="912412"/>
                <a:chExt cx="182880" cy="386036"/>
              </a:xfrm>
            </p:grpSpPr>
            <p:sp>
              <p:nvSpPr>
                <p:cNvPr id="375" name="Google Shape;375;p5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76" name="Google Shape;376;p5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377" name="Google Shape;377;p57"/>
            <p:cNvGrpSpPr/>
            <p:nvPr/>
          </p:nvGrpSpPr>
          <p:grpSpPr>
            <a:xfrm>
              <a:off x="2423160" y="911915"/>
              <a:ext cx="182880" cy="480060"/>
              <a:chOff x="822960" y="914400"/>
              <a:chExt cx="182880" cy="384048"/>
            </a:xfrm>
          </p:grpSpPr>
          <p:sp>
            <p:nvSpPr>
              <p:cNvPr id="378" name="Google Shape;378;p57"/>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79" name="Google Shape;379;p5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380" name="Google Shape;380;p57"/>
            <p:cNvGrpSpPr/>
            <p:nvPr/>
          </p:nvGrpSpPr>
          <p:grpSpPr>
            <a:xfrm>
              <a:off x="91440" y="2694994"/>
              <a:ext cx="2148840" cy="482545"/>
              <a:chOff x="91440" y="2466394"/>
              <a:chExt cx="2148840" cy="482545"/>
            </a:xfrm>
          </p:grpSpPr>
          <p:cxnSp>
            <p:nvCxnSpPr>
              <p:cNvPr id="381" name="Google Shape;381;p57"/>
              <p:cNvCxnSpPr>
                <a:stCxn id="382" idx="3"/>
                <a:endCxn id="383"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383" name="Google Shape;383;p57"/>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382" name="Google Shape;382;p57"/>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grpSp>
            <p:nvGrpSpPr>
              <p:cNvPr id="384" name="Google Shape;384;p57"/>
              <p:cNvGrpSpPr/>
              <p:nvPr/>
            </p:nvGrpSpPr>
            <p:grpSpPr>
              <a:xfrm>
                <a:off x="822960" y="2466394"/>
                <a:ext cx="182880" cy="482545"/>
                <a:chOff x="822960" y="912412"/>
                <a:chExt cx="182880" cy="386036"/>
              </a:xfrm>
            </p:grpSpPr>
            <p:sp>
              <p:nvSpPr>
                <p:cNvPr id="385" name="Google Shape;385;p5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86" name="Google Shape;386;p5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8"/>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393" name="Google Shape;393;p58"/>
          <p:cNvGrpSpPr/>
          <p:nvPr/>
        </p:nvGrpSpPr>
        <p:grpSpPr>
          <a:xfrm>
            <a:off x="457200" y="1280160"/>
            <a:ext cx="5444656" cy="2699965"/>
            <a:chOff x="91440" y="911915"/>
            <a:chExt cx="5444656" cy="2699965"/>
          </a:xfrm>
        </p:grpSpPr>
        <p:grpSp>
          <p:nvGrpSpPr>
            <p:cNvPr id="394" name="Google Shape;394;p58"/>
            <p:cNvGrpSpPr/>
            <p:nvPr/>
          </p:nvGrpSpPr>
          <p:grpSpPr>
            <a:xfrm>
              <a:off x="91440" y="911915"/>
              <a:ext cx="5444656" cy="482545"/>
              <a:chOff x="91440" y="866195"/>
              <a:chExt cx="5444656" cy="482545"/>
            </a:xfrm>
          </p:grpSpPr>
          <p:cxnSp>
            <p:nvCxnSpPr>
              <p:cNvPr id="395" name="Google Shape;395;p58"/>
              <p:cNvCxnSpPr>
                <a:stCxn id="396" idx="3"/>
                <a:endCxn id="397"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397" name="Google Shape;397;p58"/>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396" name="Google Shape;396;p58"/>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398" name="Google Shape;398;p58"/>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399" name="Google Shape;399;p58"/>
              <p:cNvCxnSpPr>
                <a:stCxn id="397" idx="3"/>
                <a:endCxn id="398"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400" name="Google Shape;400;p58"/>
              <p:cNvGrpSpPr/>
              <p:nvPr/>
            </p:nvGrpSpPr>
            <p:grpSpPr>
              <a:xfrm>
                <a:off x="822960" y="866195"/>
                <a:ext cx="182880" cy="482545"/>
                <a:chOff x="822960" y="912412"/>
                <a:chExt cx="182880" cy="386036"/>
              </a:xfrm>
            </p:grpSpPr>
            <p:sp>
              <p:nvSpPr>
                <p:cNvPr id="401" name="Google Shape;401;p58"/>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02" name="Google Shape;402;p5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403" name="Google Shape;403;p58"/>
            <p:cNvGrpSpPr/>
            <p:nvPr/>
          </p:nvGrpSpPr>
          <p:grpSpPr>
            <a:xfrm>
              <a:off x="2423160" y="911915"/>
              <a:ext cx="182880" cy="480060"/>
              <a:chOff x="822960" y="914400"/>
              <a:chExt cx="182880" cy="384048"/>
            </a:xfrm>
          </p:grpSpPr>
          <p:sp>
            <p:nvSpPr>
              <p:cNvPr id="404" name="Google Shape;404;p58"/>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05" name="Google Shape;405;p5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06" name="Google Shape;406;p58"/>
            <p:cNvGrpSpPr/>
            <p:nvPr/>
          </p:nvGrpSpPr>
          <p:grpSpPr>
            <a:xfrm>
              <a:off x="91440" y="2240280"/>
              <a:ext cx="4114800" cy="1371600"/>
              <a:chOff x="91440" y="2011680"/>
              <a:chExt cx="4114800" cy="1371600"/>
            </a:xfrm>
          </p:grpSpPr>
          <p:cxnSp>
            <p:nvCxnSpPr>
              <p:cNvPr id="407" name="Google Shape;407;p58"/>
              <p:cNvCxnSpPr>
                <a:stCxn id="408" idx="2"/>
                <a:endCxn id="409"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410" name="Google Shape;410;p58"/>
              <p:cNvCxnSpPr>
                <a:stCxn id="408" idx="0"/>
                <a:endCxn id="411"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411" name="Google Shape;411;p58"/>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cxnSp>
            <p:nvCxnSpPr>
              <p:cNvPr id="412" name="Google Shape;412;p58"/>
              <p:cNvCxnSpPr>
                <a:stCxn id="408" idx="3"/>
                <a:endCxn id="413"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414" name="Google Shape;414;p58"/>
              <p:cNvCxnSpPr>
                <a:stCxn id="415" idx="3"/>
                <a:endCxn id="408"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408" name="Google Shape;408;p58"/>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415" name="Google Shape;415;p58"/>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413" name="Google Shape;413;p58"/>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409" name="Google Shape;409;p58"/>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grpSp>
            <p:nvGrpSpPr>
              <p:cNvPr id="416" name="Google Shape;416;p58"/>
              <p:cNvGrpSpPr/>
              <p:nvPr/>
            </p:nvGrpSpPr>
            <p:grpSpPr>
              <a:xfrm>
                <a:off x="822960" y="2466394"/>
                <a:ext cx="182880" cy="482545"/>
                <a:chOff x="822960" y="912412"/>
                <a:chExt cx="182880" cy="386036"/>
              </a:xfrm>
            </p:grpSpPr>
            <p:sp>
              <p:nvSpPr>
                <p:cNvPr id="417" name="Google Shape;417;p58"/>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18" name="Google Shape;418;p5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9"/>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425" name="Google Shape;425;p59"/>
          <p:cNvGrpSpPr/>
          <p:nvPr/>
        </p:nvGrpSpPr>
        <p:grpSpPr>
          <a:xfrm>
            <a:off x="457200" y="1280160"/>
            <a:ext cx="5444656" cy="2768545"/>
            <a:chOff x="91440" y="911915"/>
            <a:chExt cx="5444656" cy="2768545"/>
          </a:xfrm>
        </p:grpSpPr>
        <p:grpSp>
          <p:nvGrpSpPr>
            <p:cNvPr id="426" name="Google Shape;426;p59"/>
            <p:cNvGrpSpPr/>
            <p:nvPr/>
          </p:nvGrpSpPr>
          <p:grpSpPr>
            <a:xfrm>
              <a:off x="91440" y="911915"/>
              <a:ext cx="5444656" cy="482545"/>
              <a:chOff x="91440" y="866195"/>
              <a:chExt cx="5444656" cy="482545"/>
            </a:xfrm>
          </p:grpSpPr>
          <p:cxnSp>
            <p:nvCxnSpPr>
              <p:cNvPr id="427" name="Google Shape;427;p59"/>
              <p:cNvCxnSpPr>
                <a:stCxn id="428" idx="3"/>
                <a:endCxn id="429"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429" name="Google Shape;429;p59"/>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428" name="Google Shape;428;p59"/>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430" name="Google Shape;430;p59"/>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431" name="Google Shape;431;p59"/>
              <p:cNvCxnSpPr>
                <a:stCxn id="429" idx="3"/>
                <a:endCxn id="430"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432" name="Google Shape;432;p59"/>
              <p:cNvGrpSpPr/>
              <p:nvPr/>
            </p:nvGrpSpPr>
            <p:grpSpPr>
              <a:xfrm>
                <a:off x="822960" y="866195"/>
                <a:ext cx="182880" cy="482545"/>
                <a:chOff x="822960" y="912412"/>
                <a:chExt cx="182880" cy="386036"/>
              </a:xfrm>
            </p:grpSpPr>
            <p:sp>
              <p:nvSpPr>
                <p:cNvPr id="433" name="Google Shape;433;p59"/>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34" name="Google Shape;434;p5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435" name="Google Shape;435;p59"/>
            <p:cNvGrpSpPr/>
            <p:nvPr/>
          </p:nvGrpSpPr>
          <p:grpSpPr>
            <a:xfrm>
              <a:off x="2423160" y="911915"/>
              <a:ext cx="182880" cy="480060"/>
              <a:chOff x="822960" y="914400"/>
              <a:chExt cx="182880" cy="384048"/>
            </a:xfrm>
          </p:grpSpPr>
          <p:sp>
            <p:nvSpPr>
              <p:cNvPr id="436" name="Google Shape;436;p5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37" name="Google Shape;437;p5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38" name="Google Shape;438;p59"/>
            <p:cNvGrpSpPr/>
            <p:nvPr/>
          </p:nvGrpSpPr>
          <p:grpSpPr>
            <a:xfrm>
              <a:off x="91440" y="2194560"/>
              <a:ext cx="4114800" cy="1485900"/>
              <a:chOff x="91440" y="1965960"/>
              <a:chExt cx="4114800" cy="1485900"/>
            </a:xfrm>
          </p:grpSpPr>
          <p:cxnSp>
            <p:nvCxnSpPr>
              <p:cNvPr id="439" name="Google Shape;439;p59"/>
              <p:cNvCxnSpPr>
                <a:stCxn id="440" idx="2"/>
                <a:endCxn id="441"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442" name="Google Shape;442;p59"/>
              <p:cNvCxnSpPr>
                <a:stCxn id="440" idx="0"/>
                <a:endCxn id="443"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443" name="Google Shape;443;p59"/>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cxnSp>
            <p:nvCxnSpPr>
              <p:cNvPr id="444" name="Google Shape;444;p59"/>
              <p:cNvCxnSpPr>
                <a:stCxn id="440" idx="3"/>
                <a:endCxn id="445"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446" name="Google Shape;446;p59"/>
              <p:cNvCxnSpPr>
                <a:stCxn id="447" idx="3"/>
                <a:endCxn id="440"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440" name="Google Shape;440;p59"/>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447" name="Google Shape;447;p59"/>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445" name="Google Shape;445;p59"/>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441" name="Google Shape;441;p59"/>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grpSp>
            <p:nvGrpSpPr>
              <p:cNvPr id="448" name="Google Shape;448;p59"/>
              <p:cNvGrpSpPr/>
              <p:nvPr/>
            </p:nvGrpSpPr>
            <p:grpSpPr>
              <a:xfrm>
                <a:off x="822960" y="2466394"/>
                <a:ext cx="182880" cy="482545"/>
                <a:chOff x="822960" y="912412"/>
                <a:chExt cx="182880" cy="386036"/>
              </a:xfrm>
            </p:grpSpPr>
            <p:sp>
              <p:nvSpPr>
                <p:cNvPr id="449" name="Google Shape;449;p59"/>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50" name="Google Shape;450;p5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51" name="Google Shape;451;p59"/>
              <p:cNvGrpSpPr/>
              <p:nvPr/>
            </p:nvGrpSpPr>
            <p:grpSpPr>
              <a:xfrm>
                <a:off x="2423160" y="2466395"/>
                <a:ext cx="182880" cy="482545"/>
                <a:chOff x="822960" y="912412"/>
                <a:chExt cx="182880" cy="386036"/>
              </a:xfrm>
            </p:grpSpPr>
            <p:sp>
              <p:nvSpPr>
                <p:cNvPr id="452" name="Google Shape;452;p59"/>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53" name="Google Shape;453;p5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54" name="Google Shape;454;p59"/>
              <p:cNvGrpSpPr/>
              <p:nvPr/>
            </p:nvGrpSpPr>
            <p:grpSpPr>
              <a:xfrm>
                <a:off x="2423160" y="1965960"/>
                <a:ext cx="182880" cy="480060"/>
                <a:chOff x="822960" y="914400"/>
                <a:chExt cx="182880" cy="384048"/>
              </a:xfrm>
            </p:grpSpPr>
            <p:sp>
              <p:nvSpPr>
                <p:cNvPr id="455" name="Google Shape;455;p5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56" name="Google Shape;456;p5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57" name="Google Shape;457;p59"/>
              <p:cNvGrpSpPr/>
              <p:nvPr/>
            </p:nvGrpSpPr>
            <p:grpSpPr>
              <a:xfrm>
                <a:off x="2423160" y="2971800"/>
                <a:ext cx="182880" cy="480060"/>
                <a:chOff x="822960" y="914400"/>
                <a:chExt cx="182880" cy="384048"/>
              </a:xfrm>
            </p:grpSpPr>
            <p:sp>
              <p:nvSpPr>
                <p:cNvPr id="458" name="Google Shape;458;p5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59" name="Google Shape;459;p5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0"/>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466" name="Google Shape;466;p60"/>
          <p:cNvGrpSpPr/>
          <p:nvPr/>
        </p:nvGrpSpPr>
        <p:grpSpPr>
          <a:xfrm>
            <a:off x="457200" y="1280160"/>
            <a:ext cx="5444656" cy="2768545"/>
            <a:chOff x="91440" y="911915"/>
            <a:chExt cx="5444656" cy="2768545"/>
          </a:xfrm>
        </p:grpSpPr>
        <p:grpSp>
          <p:nvGrpSpPr>
            <p:cNvPr id="467" name="Google Shape;467;p60"/>
            <p:cNvGrpSpPr/>
            <p:nvPr/>
          </p:nvGrpSpPr>
          <p:grpSpPr>
            <a:xfrm>
              <a:off x="91440" y="911915"/>
              <a:ext cx="5444656" cy="482545"/>
              <a:chOff x="91440" y="866195"/>
              <a:chExt cx="5444656" cy="482545"/>
            </a:xfrm>
          </p:grpSpPr>
          <p:cxnSp>
            <p:nvCxnSpPr>
              <p:cNvPr id="468" name="Google Shape;468;p60"/>
              <p:cNvCxnSpPr>
                <a:stCxn id="469" idx="3"/>
                <a:endCxn id="470"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470" name="Google Shape;470;p60"/>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469" name="Google Shape;469;p60"/>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471" name="Google Shape;471;p60"/>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472" name="Google Shape;472;p60"/>
              <p:cNvCxnSpPr>
                <a:stCxn id="470" idx="3"/>
                <a:endCxn id="471"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473" name="Google Shape;473;p60"/>
              <p:cNvGrpSpPr/>
              <p:nvPr/>
            </p:nvGrpSpPr>
            <p:grpSpPr>
              <a:xfrm>
                <a:off x="822960" y="866195"/>
                <a:ext cx="182880" cy="482545"/>
                <a:chOff x="822960" y="912412"/>
                <a:chExt cx="182880" cy="386036"/>
              </a:xfrm>
            </p:grpSpPr>
            <p:sp>
              <p:nvSpPr>
                <p:cNvPr id="474" name="Google Shape;474;p60"/>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75" name="Google Shape;475;p6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476" name="Google Shape;476;p60"/>
            <p:cNvGrpSpPr/>
            <p:nvPr/>
          </p:nvGrpSpPr>
          <p:grpSpPr>
            <a:xfrm>
              <a:off x="2423160" y="911915"/>
              <a:ext cx="182880" cy="480060"/>
              <a:chOff x="822960" y="914400"/>
              <a:chExt cx="182880" cy="384048"/>
            </a:xfrm>
          </p:grpSpPr>
          <p:sp>
            <p:nvSpPr>
              <p:cNvPr id="477" name="Google Shape;477;p6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78" name="Google Shape;478;p6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79" name="Google Shape;479;p60"/>
            <p:cNvGrpSpPr/>
            <p:nvPr/>
          </p:nvGrpSpPr>
          <p:grpSpPr>
            <a:xfrm>
              <a:off x="91440" y="2194560"/>
              <a:ext cx="5440680" cy="1485900"/>
              <a:chOff x="91440" y="1965960"/>
              <a:chExt cx="5440680" cy="1485900"/>
            </a:xfrm>
          </p:grpSpPr>
          <p:cxnSp>
            <p:nvCxnSpPr>
              <p:cNvPr id="480" name="Google Shape;480;p60"/>
              <p:cNvCxnSpPr>
                <a:stCxn id="481" idx="2"/>
                <a:endCxn id="482"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483" name="Google Shape;483;p60"/>
              <p:cNvCxnSpPr>
                <a:stCxn id="481" idx="0"/>
                <a:endCxn id="484"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484" name="Google Shape;484;p60"/>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cxnSp>
            <p:nvCxnSpPr>
              <p:cNvPr id="485" name="Google Shape;485;p60"/>
              <p:cNvCxnSpPr>
                <a:stCxn id="481" idx="3"/>
                <a:endCxn id="486"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487" name="Google Shape;487;p60"/>
              <p:cNvCxnSpPr>
                <a:stCxn id="488" idx="3"/>
                <a:endCxn id="481"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481" name="Google Shape;481;p60"/>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488" name="Google Shape;488;p60"/>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486" name="Google Shape;486;p60"/>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482" name="Google Shape;482;p60"/>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489" name="Google Shape;489;p60"/>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490" name="Google Shape;490;p60"/>
              <p:cNvCxnSpPr>
                <a:stCxn id="484" idx="3"/>
                <a:endCxn id="489"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491" name="Google Shape;491;p60"/>
              <p:cNvCxnSpPr>
                <a:stCxn id="486" idx="3"/>
                <a:endCxn id="489"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492" name="Google Shape;492;p60"/>
              <p:cNvCxnSpPr>
                <a:stCxn id="482" idx="3"/>
                <a:endCxn id="489"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493" name="Google Shape;493;p60"/>
              <p:cNvGrpSpPr/>
              <p:nvPr/>
            </p:nvGrpSpPr>
            <p:grpSpPr>
              <a:xfrm>
                <a:off x="822960" y="2466394"/>
                <a:ext cx="182880" cy="482545"/>
                <a:chOff x="822960" y="912412"/>
                <a:chExt cx="182880" cy="386036"/>
              </a:xfrm>
            </p:grpSpPr>
            <p:sp>
              <p:nvSpPr>
                <p:cNvPr id="494" name="Google Shape;494;p60"/>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95" name="Google Shape;495;p6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96" name="Google Shape;496;p60"/>
              <p:cNvGrpSpPr/>
              <p:nvPr/>
            </p:nvGrpSpPr>
            <p:grpSpPr>
              <a:xfrm>
                <a:off x="2423160" y="2466395"/>
                <a:ext cx="182880" cy="482545"/>
                <a:chOff x="822960" y="912412"/>
                <a:chExt cx="182880" cy="386036"/>
              </a:xfrm>
            </p:grpSpPr>
            <p:sp>
              <p:nvSpPr>
                <p:cNvPr id="497" name="Google Shape;497;p60"/>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498" name="Google Shape;498;p6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499" name="Google Shape;499;p60"/>
              <p:cNvGrpSpPr/>
              <p:nvPr/>
            </p:nvGrpSpPr>
            <p:grpSpPr>
              <a:xfrm>
                <a:off x="2423160" y="1965960"/>
                <a:ext cx="182880" cy="480060"/>
                <a:chOff x="822960" y="914400"/>
                <a:chExt cx="182880" cy="384048"/>
              </a:xfrm>
            </p:grpSpPr>
            <p:sp>
              <p:nvSpPr>
                <p:cNvPr id="500" name="Google Shape;500;p6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01" name="Google Shape;501;p6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02" name="Google Shape;502;p60"/>
              <p:cNvGrpSpPr/>
              <p:nvPr/>
            </p:nvGrpSpPr>
            <p:grpSpPr>
              <a:xfrm>
                <a:off x="2423160" y="2971800"/>
                <a:ext cx="182880" cy="480060"/>
                <a:chOff x="822960" y="914400"/>
                <a:chExt cx="182880" cy="384048"/>
              </a:xfrm>
            </p:grpSpPr>
            <p:sp>
              <p:nvSpPr>
                <p:cNvPr id="503" name="Google Shape;503;p6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04" name="Google Shape;504;p6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61"/>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511" name="Google Shape;511;p61"/>
          <p:cNvGrpSpPr/>
          <p:nvPr/>
        </p:nvGrpSpPr>
        <p:grpSpPr>
          <a:xfrm>
            <a:off x="457200" y="1280160"/>
            <a:ext cx="5444656" cy="2768545"/>
            <a:chOff x="91440" y="911915"/>
            <a:chExt cx="5444656" cy="2768545"/>
          </a:xfrm>
        </p:grpSpPr>
        <p:grpSp>
          <p:nvGrpSpPr>
            <p:cNvPr id="512" name="Google Shape;512;p61"/>
            <p:cNvGrpSpPr/>
            <p:nvPr/>
          </p:nvGrpSpPr>
          <p:grpSpPr>
            <a:xfrm>
              <a:off x="91440" y="911915"/>
              <a:ext cx="5444656" cy="482545"/>
              <a:chOff x="91440" y="866195"/>
              <a:chExt cx="5444656" cy="482545"/>
            </a:xfrm>
          </p:grpSpPr>
          <p:cxnSp>
            <p:nvCxnSpPr>
              <p:cNvPr id="513" name="Google Shape;513;p61"/>
              <p:cNvCxnSpPr>
                <a:stCxn id="514" idx="3"/>
                <a:endCxn id="515"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515" name="Google Shape;515;p61"/>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514" name="Google Shape;514;p61"/>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516" name="Google Shape;516;p61"/>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517" name="Google Shape;517;p61"/>
              <p:cNvCxnSpPr>
                <a:stCxn id="515" idx="3"/>
                <a:endCxn id="516"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518" name="Google Shape;518;p61"/>
              <p:cNvGrpSpPr/>
              <p:nvPr/>
            </p:nvGrpSpPr>
            <p:grpSpPr>
              <a:xfrm>
                <a:off x="822960" y="866195"/>
                <a:ext cx="182880" cy="482545"/>
                <a:chOff x="822960" y="912412"/>
                <a:chExt cx="182880" cy="386036"/>
              </a:xfrm>
            </p:grpSpPr>
            <p:sp>
              <p:nvSpPr>
                <p:cNvPr id="519" name="Google Shape;519;p61"/>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20" name="Google Shape;520;p6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521" name="Google Shape;521;p61"/>
            <p:cNvGrpSpPr/>
            <p:nvPr/>
          </p:nvGrpSpPr>
          <p:grpSpPr>
            <a:xfrm>
              <a:off x="2423160" y="911915"/>
              <a:ext cx="182880" cy="480060"/>
              <a:chOff x="822960" y="914400"/>
              <a:chExt cx="182880" cy="384048"/>
            </a:xfrm>
          </p:grpSpPr>
          <p:sp>
            <p:nvSpPr>
              <p:cNvPr id="522" name="Google Shape;522;p6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23" name="Google Shape;523;p6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24" name="Google Shape;524;p61"/>
            <p:cNvGrpSpPr/>
            <p:nvPr/>
          </p:nvGrpSpPr>
          <p:grpSpPr>
            <a:xfrm>
              <a:off x="91440" y="2194560"/>
              <a:ext cx="5440680" cy="1485900"/>
              <a:chOff x="91440" y="1965960"/>
              <a:chExt cx="5440680" cy="1485900"/>
            </a:xfrm>
          </p:grpSpPr>
          <p:cxnSp>
            <p:nvCxnSpPr>
              <p:cNvPr id="525" name="Google Shape;525;p61"/>
              <p:cNvCxnSpPr>
                <a:stCxn id="526" idx="2"/>
                <a:endCxn id="527"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528" name="Google Shape;528;p61"/>
              <p:cNvCxnSpPr>
                <a:stCxn id="526" idx="0"/>
                <a:endCxn id="529"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529" name="Google Shape;529;p61"/>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cxnSp>
            <p:nvCxnSpPr>
              <p:cNvPr id="530" name="Google Shape;530;p61"/>
              <p:cNvCxnSpPr>
                <a:stCxn id="526" idx="3"/>
                <a:endCxn id="531"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532" name="Google Shape;532;p61"/>
              <p:cNvCxnSpPr>
                <a:stCxn id="533" idx="3"/>
                <a:endCxn id="526"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526" name="Google Shape;526;p61"/>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533" name="Google Shape;533;p61"/>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531" name="Google Shape;531;p61"/>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527" name="Google Shape;527;p61"/>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534" name="Google Shape;534;p61"/>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535" name="Google Shape;535;p61"/>
              <p:cNvCxnSpPr>
                <a:stCxn id="529" idx="3"/>
                <a:endCxn id="534"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536" name="Google Shape;536;p61"/>
              <p:cNvCxnSpPr>
                <a:stCxn id="531" idx="3"/>
                <a:endCxn id="534"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537" name="Google Shape;537;p61"/>
              <p:cNvCxnSpPr>
                <a:stCxn id="527" idx="3"/>
                <a:endCxn id="534"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538" name="Google Shape;538;p61"/>
              <p:cNvGrpSpPr/>
              <p:nvPr/>
            </p:nvGrpSpPr>
            <p:grpSpPr>
              <a:xfrm>
                <a:off x="822960" y="2466394"/>
                <a:ext cx="182880" cy="482545"/>
                <a:chOff x="822960" y="912412"/>
                <a:chExt cx="182880" cy="386036"/>
              </a:xfrm>
            </p:grpSpPr>
            <p:sp>
              <p:nvSpPr>
                <p:cNvPr id="539" name="Google Shape;539;p61"/>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40" name="Google Shape;540;p6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41" name="Google Shape;541;p61"/>
              <p:cNvGrpSpPr/>
              <p:nvPr/>
            </p:nvGrpSpPr>
            <p:grpSpPr>
              <a:xfrm>
                <a:off x="2423160" y="2466395"/>
                <a:ext cx="182880" cy="482545"/>
                <a:chOff x="822960" y="912412"/>
                <a:chExt cx="182880" cy="386036"/>
              </a:xfrm>
            </p:grpSpPr>
            <p:sp>
              <p:nvSpPr>
                <p:cNvPr id="542" name="Google Shape;542;p61"/>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43" name="Google Shape;543;p6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44" name="Google Shape;544;p61"/>
              <p:cNvGrpSpPr/>
              <p:nvPr/>
            </p:nvGrpSpPr>
            <p:grpSpPr>
              <a:xfrm>
                <a:off x="2423160" y="1965960"/>
                <a:ext cx="182880" cy="480060"/>
                <a:chOff x="822960" y="914400"/>
                <a:chExt cx="182880" cy="384048"/>
              </a:xfrm>
            </p:grpSpPr>
            <p:sp>
              <p:nvSpPr>
                <p:cNvPr id="545" name="Google Shape;545;p6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46" name="Google Shape;546;p6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47" name="Google Shape;547;p61"/>
              <p:cNvGrpSpPr/>
              <p:nvPr/>
            </p:nvGrpSpPr>
            <p:grpSpPr>
              <a:xfrm>
                <a:off x="2423160" y="2971800"/>
                <a:ext cx="182880" cy="480060"/>
                <a:chOff x="822960" y="914400"/>
                <a:chExt cx="182880" cy="384048"/>
              </a:xfrm>
            </p:grpSpPr>
            <p:sp>
              <p:nvSpPr>
                <p:cNvPr id="548" name="Google Shape;548;p6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49" name="Google Shape;549;p6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550" name="Google Shape;550;p61"/>
              <p:cNvSpPr/>
              <p:nvPr/>
            </p:nvSpPr>
            <p:spPr>
              <a:xfrm>
                <a:off x="4389120" y="1965960"/>
                <a:ext cx="91440" cy="137160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551" name="Google Shape;551;p61"/>
          <p:cNvSpPr/>
          <p:nvPr/>
        </p:nvSpPr>
        <p:spPr>
          <a:xfrm>
            <a:off x="5577840" y="5163875"/>
            <a:ext cx="3474720"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Partial-score weighting rule(s)</a:t>
            </a:r>
            <a:endParaRPr/>
          </a:p>
        </p:txBody>
      </p:sp>
      <p:cxnSp>
        <p:nvCxnSpPr>
          <p:cNvPr id="552" name="Google Shape;552;p61"/>
          <p:cNvCxnSpPr>
            <a:stCxn id="551" idx="1"/>
            <a:endCxn id="550" idx="2"/>
          </p:cNvCxnSpPr>
          <p:nvPr/>
        </p:nvCxnSpPr>
        <p:spPr>
          <a:xfrm rot="10800000">
            <a:off x="4800540" y="3934355"/>
            <a:ext cx="777300" cy="1412400"/>
          </a:xfrm>
          <a:prstGeom prst="curvedConnector2">
            <a:avLst/>
          </a:prstGeom>
          <a:noFill/>
          <a:ln w="15875" cap="flat" cmpd="sng">
            <a:solidFill>
              <a:srgbClr val="C00000"/>
            </a:solidFill>
            <a:prstDash val="solid"/>
            <a:round/>
            <a:headEnd type="none" w="sm" len="sm"/>
            <a:tailEnd type="triangle" w="med" len="med"/>
          </a:ln>
        </p:spPr>
      </p:cxnSp>
      <p:sp>
        <p:nvSpPr>
          <p:cNvPr id="553" name="Google Shape;553;p61"/>
          <p:cNvSpPr/>
          <p:nvPr/>
        </p:nvSpPr>
        <p:spPr>
          <a:xfrm>
            <a:off x="5761703" y="5527450"/>
            <a:ext cx="3146324" cy="581576"/>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equal weights</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40% part A + 30% part B,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2"/>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560" name="Google Shape;560;p62"/>
          <p:cNvGrpSpPr/>
          <p:nvPr/>
        </p:nvGrpSpPr>
        <p:grpSpPr>
          <a:xfrm>
            <a:off x="457200" y="1280160"/>
            <a:ext cx="5444656" cy="2768545"/>
            <a:chOff x="91440" y="911915"/>
            <a:chExt cx="5444656" cy="2768545"/>
          </a:xfrm>
        </p:grpSpPr>
        <p:grpSp>
          <p:nvGrpSpPr>
            <p:cNvPr id="561" name="Google Shape;561;p62"/>
            <p:cNvGrpSpPr/>
            <p:nvPr/>
          </p:nvGrpSpPr>
          <p:grpSpPr>
            <a:xfrm>
              <a:off x="91440" y="911915"/>
              <a:ext cx="5444656" cy="482545"/>
              <a:chOff x="91440" y="866195"/>
              <a:chExt cx="5444656" cy="482545"/>
            </a:xfrm>
          </p:grpSpPr>
          <p:cxnSp>
            <p:nvCxnSpPr>
              <p:cNvPr id="562" name="Google Shape;562;p62"/>
              <p:cNvCxnSpPr>
                <a:stCxn id="563" idx="3"/>
                <a:endCxn id="564"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564" name="Google Shape;564;p62"/>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563" name="Google Shape;563;p62"/>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565" name="Google Shape;565;p62"/>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566" name="Google Shape;566;p62"/>
              <p:cNvCxnSpPr>
                <a:stCxn id="564" idx="3"/>
                <a:endCxn id="565"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567" name="Google Shape;567;p62"/>
              <p:cNvGrpSpPr/>
              <p:nvPr/>
            </p:nvGrpSpPr>
            <p:grpSpPr>
              <a:xfrm>
                <a:off x="822960" y="866195"/>
                <a:ext cx="182880" cy="482545"/>
                <a:chOff x="822960" y="912412"/>
                <a:chExt cx="182880" cy="386036"/>
              </a:xfrm>
            </p:grpSpPr>
            <p:sp>
              <p:nvSpPr>
                <p:cNvPr id="568" name="Google Shape;568;p62"/>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69" name="Google Shape;569;p6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570" name="Google Shape;570;p62"/>
            <p:cNvGrpSpPr/>
            <p:nvPr/>
          </p:nvGrpSpPr>
          <p:grpSpPr>
            <a:xfrm>
              <a:off x="2423160" y="911915"/>
              <a:ext cx="182880" cy="480060"/>
              <a:chOff x="822960" y="914400"/>
              <a:chExt cx="182880" cy="384048"/>
            </a:xfrm>
          </p:grpSpPr>
          <p:sp>
            <p:nvSpPr>
              <p:cNvPr id="571" name="Google Shape;571;p6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72" name="Google Shape;572;p6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73" name="Google Shape;573;p62"/>
            <p:cNvGrpSpPr/>
            <p:nvPr/>
          </p:nvGrpSpPr>
          <p:grpSpPr>
            <a:xfrm>
              <a:off x="91440" y="2194560"/>
              <a:ext cx="5440680" cy="1485900"/>
              <a:chOff x="91440" y="1965960"/>
              <a:chExt cx="5440680" cy="1485900"/>
            </a:xfrm>
          </p:grpSpPr>
          <p:cxnSp>
            <p:nvCxnSpPr>
              <p:cNvPr id="574" name="Google Shape;574;p62"/>
              <p:cNvCxnSpPr>
                <a:stCxn id="575" idx="2"/>
                <a:endCxn id="576"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577" name="Google Shape;577;p62"/>
              <p:cNvCxnSpPr>
                <a:stCxn id="575" idx="0"/>
                <a:endCxn id="578"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578" name="Google Shape;578;p62"/>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cxnSp>
            <p:nvCxnSpPr>
              <p:cNvPr id="579" name="Google Shape;579;p62"/>
              <p:cNvCxnSpPr>
                <a:stCxn id="575" idx="3"/>
                <a:endCxn id="580"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581" name="Google Shape;581;p62"/>
              <p:cNvCxnSpPr>
                <a:stCxn id="582" idx="3"/>
                <a:endCxn id="575"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575" name="Google Shape;575;p62"/>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582" name="Google Shape;582;p62"/>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580" name="Google Shape;580;p62"/>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576" name="Google Shape;576;p62"/>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583" name="Google Shape;583;p62"/>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584" name="Google Shape;584;p62"/>
              <p:cNvCxnSpPr>
                <a:stCxn id="578" idx="3"/>
                <a:endCxn id="583"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585" name="Google Shape;585;p62"/>
              <p:cNvCxnSpPr>
                <a:stCxn id="580" idx="3"/>
                <a:endCxn id="583"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586" name="Google Shape;586;p62"/>
              <p:cNvCxnSpPr>
                <a:stCxn id="576" idx="3"/>
                <a:endCxn id="583"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587" name="Google Shape;587;p62"/>
              <p:cNvGrpSpPr/>
              <p:nvPr/>
            </p:nvGrpSpPr>
            <p:grpSpPr>
              <a:xfrm>
                <a:off x="822960" y="2466394"/>
                <a:ext cx="182880" cy="482545"/>
                <a:chOff x="822960" y="912412"/>
                <a:chExt cx="182880" cy="386036"/>
              </a:xfrm>
            </p:grpSpPr>
            <p:sp>
              <p:nvSpPr>
                <p:cNvPr id="588" name="Google Shape;588;p62"/>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89" name="Google Shape;589;p6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90" name="Google Shape;590;p62"/>
              <p:cNvGrpSpPr/>
              <p:nvPr/>
            </p:nvGrpSpPr>
            <p:grpSpPr>
              <a:xfrm>
                <a:off x="2423160" y="2466395"/>
                <a:ext cx="182880" cy="482545"/>
                <a:chOff x="822960" y="912412"/>
                <a:chExt cx="182880" cy="386036"/>
              </a:xfrm>
            </p:grpSpPr>
            <p:sp>
              <p:nvSpPr>
                <p:cNvPr id="591" name="Google Shape;591;p62"/>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92" name="Google Shape;592;p6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93" name="Google Shape;593;p62"/>
              <p:cNvGrpSpPr/>
              <p:nvPr/>
            </p:nvGrpSpPr>
            <p:grpSpPr>
              <a:xfrm>
                <a:off x="2423160" y="1965960"/>
                <a:ext cx="182880" cy="480060"/>
                <a:chOff x="822960" y="914400"/>
                <a:chExt cx="182880" cy="384048"/>
              </a:xfrm>
            </p:grpSpPr>
            <p:sp>
              <p:nvSpPr>
                <p:cNvPr id="594" name="Google Shape;594;p6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95" name="Google Shape;595;p6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96" name="Google Shape;596;p62"/>
              <p:cNvGrpSpPr/>
              <p:nvPr/>
            </p:nvGrpSpPr>
            <p:grpSpPr>
              <a:xfrm>
                <a:off x="2423160" y="2971800"/>
                <a:ext cx="182880" cy="480060"/>
                <a:chOff x="822960" y="914400"/>
                <a:chExt cx="182880" cy="384048"/>
              </a:xfrm>
            </p:grpSpPr>
            <p:sp>
              <p:nvSpPr>
                <p:cNvPr id="597" name="Google Shape;597;p6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598" name="Google Shape;598;p6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599" name="Google Shape;599;p62"/>
              <p:cNvGrpSpPr/>
              <p:nvPr/>
            </p:nvGrpSpPr>
            <p:grpSpPr>
              <a:xfrm>
                <a:off x="4389120" y="1965960"/>
                <a:ext cx="182880" cy="1463040"/>
                <a:chOff x="822960" y="914400"/>
                <a:chExt cx="182880" cy="1170432"/>
              </a:xfrm>
            </p:grpSpPr>
            <p:sp>
              <p:nvSpPr>
                <p:cNvPr id="600" name="Google Shape;600;p62"/>
                <p:cNvSpPr/>
                <p:nvPr/>
              </p:nvSpPr>
              <p:spPr>
                <a:xfrm>
                  <a:off x="822960" y="914400"/>
                  <a:ext cx="91440" cy="10972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01" name="Google Shape;601;p62"/>
                <p:cNvSpPr/>
                <p:nvPr/>
              </p:nvSpPr>
              <p:spPr>
                <a:xfrm>
                  <a:off x="914400" y="987552"/>
                  <a:ext cx="91440" cy="10972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sp>
        <p:nvSpPr>
          <p:cNvPr id="602" name="Google Shape;602;p62"/>
          <p:cNvSpPr/>
          <p:nvPr/>
        </p:nvSpPr>
        <p:spPr>
          <a:xfrm>
            <a:off x="5577840" y="4615235"/>
            <a:ext cx="3017520"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Task scoring</a:t>
            </a:r>
            <a:endParaRPr/>
          </a:p>
        </p:txBody>
      </p:sp>
      <p:cxnSp>
        <p:nvCxnSpPr>
          <p:cNvPr id="603" name="Google Shape;603;p62"/>
          <p:cNvCxnSpPr>
            <a:stCxn id="602" idx="1"/>
            <a:endCxn id="601" idx="2"/>
          </p:cNvCxnSpPr>
          <p:nvPr/>
        </p:nvCxnSpPr>
        <p:spPr>
          <a:xfrm rot="10800000">
            <a:off x="4892040" y="4025915"/>
            <a:ext cx="685800" cy="772200"/>
          </a:xfrm>
          <a:prstGeom prst="curvedConnector2">
            <a:avLst/>
          </a:prstGeom>
          <a:noFill/>
          <a:ln w="15875" cap="flat" cmpd="sng">
            <a:solidFill>
              <a:srgbClr val="C00000"/>
            </a:solidFill>
            <a:prstDash val="solid"/>
            <a:round/>
            <a:headEnd type="none" w="sm" len="sm"/>
            <a:tailEnd type="triangle" w="med" len="med"/>
          </a:ln>
        </p:spPr>
      </p:cxnSp>
      <p:sp>
        <p:nvSpPr>
          <p:cNvPr id="604" name="Google Shape;604;p62"/>
          <p:cNvSpPr/>
          <p:nvPr/>
        </p:nvSpPr>
        <p:spPr>
          <a:xfrm>
            <a:off x="5577840" y="5163875"/>
            <a:ext cx="3383280" cy="36576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Partial-score weighting rule(s)</a:t>
            </a:r>
            <a:endParaRPr/>
          </a:p>
        </p:txBody>
      </p:sp>
      <p:cxnSp>
        <p:nvCxnSpPr>
          <p:cNvPr id="605" name="Google Shape;605;p62"/>
          <p:cNvCxnSpPr>
            <a:stCxn id="604" idx="1"/>
            <a:endCxn id="600" idx="2"/>
          </p:cNvCxnSpPr>
          <p:nvPr/>
        </p:nvCxnSpPr>
        <p:spPr>
          <a:xfrm rot="10800000">
            <a:off x="4800540" y="3934355"/>
            <a:ext cx="777300" cy="14124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63"/>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612" name="Google Shape;612;p63"/>
          <p:cNvGrpSpPr/>
          <p:nvPr/>
        </p:nvGrpSpPr>
        <p:grpSpPr>
          <a:xfrm>
            <a:off x="457200" y="1280160"/>
            <a:ext cx="5444656" cy="2768545"/>
            <a:chOff x="91440" y="911915"/>
            <a:chExt cx="5444656" cy="2768545"/>
          </a:xfrm>
        </p:grpSpPr>
        <p:grpSp>
          <p:nvGrpSpPr>
            <p:cNvPr id="613" name="Google Shape;613;p63"/>
            <p:cNvGrpSpPr/>
            <p:nvPr/>
          </p:nvGrpSpPr>
          <p:grpSpPr>
            <a:xfrm>
              <a:off x="91440" y="911915"/>
              <a:ext cx="5444656" cy="482545"/>
              <a:chOff x="91440" y="866195"/>
              <a:chExt cx="5444656" cy="482545"/>
            </a:xfrm>
          </p:grpSpPr>
          <p:cxnSp>
            <p:nvCxnSpPr>
              <p:cNvPr id="614" name="Google Shape;614;p63"/>
              <p:cNvCxnSpPr>
                <a:stCxn id="615" idx="3"/>
                <a:endCxn id="616"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616" name="Google Shape;616;p63"/>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615" name="Google Shape;615;p63"/>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617" name="Google Shape;617;p63"/>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618" name="Google Shape;618;p63"/>
              <p:cNvCxnSpPr>
                <a:stCxn id="616" idx="3"/>
                <a:endCxn id="617"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619" name="Google Shape;619;p63"/>
              <p:cNvGrpSpPr/>
              <p:nvPr/>
            </p:nvGrpSpPr>
            <p:grpSpPr>
              <a:xfrm>
                <a:off x="822960" y="866195"/>
                <a:ext cx="182880" cy="482545"/>
                <a:chOff x="822960" y="912412"/>
                <a:chExt cx="182880" cy="386036"/>
              </a:xfrm>
            </p:grpSpPr>
            <p:sp>
              <p:nvSpPr>
                <p:cNvPr id="620" name="Google Shape;620;p63"/>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21" name="Google Shape;621;p6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622" name="Google Shape;622;p63"/>
            <p:cNvGrpSpPr/>
            <p:nvPr/>
          </p:nvGrpSpPr>
          <p:grpSpPr>
            <a:xfrm>
              <a:off x="91440" y="1417320"/>
              <a:ext cx="5440680" cy="480060"/>
              <a:chOff x="91440" y="1325880"/>
              <a:chExt cx="5440680" cy="480060"/>
            </a:xfrm>
          </p:grpSpPr>
          <p:cxnSp>
            <p:nvCxnSpPr>
              <p:cNvPr id="623" name="Google Shape;623;p63"/>
              <p:cNvCxnSpPr>
                <a:stCxn id="624" idx="3"/>
                <a:endCxn id="625"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625" name="Google Shape;625;p63"/>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624" name="Google Shape;624;p63"/>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626" name="Google Shape;626;p63"/>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627" name="Google Shape;627;p63"/>
              <p:cNvCxnSpPr>
                <a:stCxn id="625" idx="3"/>
                <a:endCxn id="626"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628" name="Google Shape;628;p63"/>
              <p:cNvGrpSpPr/>
              <p:nvPr/>
            </p:nvGrpSpPr>
            <p:grpSpPr>
              <a:xfrm>
                <a:off x="822960" y="1325880"/>
                <a:ext cx="182880" cy="480060"/>
                <a:chOff x="822960" y="914400"/>
                <a:chExt cx="182880" cy="384048"/>
              </a:xfrm>
            </p:grpSpPr>
            <p:sp>
              <p:nvSpPr>
                <p:cNvPr id="629" name="Google Shape;629;p6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30" name="Google Shape;630;p6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631" name="Google Shape;631;p63"/>
            <p:cNvGrpSpPr/>
            <p:nvPr/>
          </p:nvGrpSpPr>
          <p:grpSpPr>
            <a:xfrm>
              <a:off x="2423160" y="1417320"/>
              <a:ext cx="182880" cy="480060"/>
              <a:chOff x="822960" y="914400"/>
              <a:chExt cx="182880" cy="384048"/>
            </a:xfrm>
          </p:grpSpPr>
          <p:sp>
            <p:nvSpPr>
              <p:cNvPr id="632" name="Google Shape;632;p6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33" name="Google Shape;633;p6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634" name="Google Shape;634;p63"/>
            <p:cNvGrpSpPr/>
            <p:nvPr/>
          </p:nvGrpSpPr>
          <p:grpSpPr>
            <a:xfrm>
              <a:off x="2423160" y="911915"/>
              <a:ext cx="182880" cy="480060"/>
              <a:chOff x="822960" y="914400"/>
              <a:chExt cx="182880" cy="384048"/>
            </a:xfrm>
          </p:grpSpPr>
          <p:sp>
            <p:nvSpPr>
              <p:cNvPr id="635" name="Google Shape;635;p6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36" name="Google Shape;636;p6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637" name="Google Shape;637;p63"/>
            <p:cNvGrpSpPr/>
            <p:nvPr/>
          </p:nvGrpSpPr>
          <p:grpSpPr>
            <a:xfrm>
              <a:off x="91440" y="2194560"/>
              <a:ext cx="5440680" cy="1485900"/>
              <a:chOff x="91440" y="1965960"/>
              <a:chExt cx="5440680" cy="1485900"/>
            </a:xfrm>
          </p:grpSpPr>
          <p:cxnSp>
            <p:nvCxnSpPr>
              <p:cNvPr id="638" name="Google Shape;638;p63"/>
              <p:cNvCxnSpPr>
                <a:stCxn id="639" idx="2"/>
                <a:endCxn id="640"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641" name="Google Shape;641;p63"/>
              <p:cNvCxnSpPr>
                <a:stCxn id="639" idx="0"/>
                <a:endCxn id="642"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642" name="Google Shape;642;p63"/>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cxnSp>
            <p:nvCxnSpPr>
              <p:cNvPr id="643" name="Google Shape;643;p63"/>
              <p:cNvCxnSpPr>
                <a:stCxn id="639" idx="3"/>
                <a:endCxn id="644"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645" name="Google Shape;645;p63"/>
              <p:cNvCxnSpPr>
                <a:stCxn id="646" idx="3"/>
                <a:endCxn id="639"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639" name="Google Shape;639;p63"/>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646" name="Google Shape;646;p63"/>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644" name="Google Shape;644;p63"/>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640" name="Google Shape;640;p63"/>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647" name="Google Shape;647;p63"/>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648" name="Google Shape;648;p63"/>
              <p:cNvCxnSpPr>
                <a:stCxn id="642" idx="3"/>
                <a:endCxn id="647"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649" name="Google Shape;649;p63"/>
              <p:cNvCxnSpPr>
                <a:stCxn id="644" idx="3"/>
                <a:endCxn id="647"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650" name="Google Shape;650;p63"/>
              <p:cNvCxnSpPr>
                <a:stCxn id="640" idx="3"/>
                <a:endCxn id="647"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651" name="Google Shape;651;p63"/>
              <p:cNvGrpSpPr/>
              <p:nvPr/>
            </p:nvGrpSpPr>
            <p:grpSpPr>
              <a:xfrm>
                <a:off x="822960" y="2466394"/>
                <a:ext cx="182880" cy="482545"/>
                <a:chOff x="822960" y="912412"/>
                <a:chExt cx="182880" cy="386036"/>
              </a:xfrm>
            </p:grpSpPr>
            <p:sp>
              <p:nvSpPr>
                <p:cNvPr id="652" name="Google Shape;652;p63"/>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53" name="Google Shape;653;p6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654" name="Google Shape;654;p63"/>
              <p:cNvGrpSpPr/>
              <p:nvPr/>
            </p:nvGrpSpPr>
            <p:grpSpPr>
              <a:xfrm>
                <a:off x="2423160" y="2466395"/>
                <a:ext cx="182880" cy="482545"/>
                <a:chOff x="822960" y="912412"/>
                <a:chExt cx="182880" cy="386036"/>
              </a:xfrm>
            </p:grpSpPr>
            <p:sp>
              <p:nvSpPr>
                <p:cNvPr id="655" name="Google Shape;655;p63"/>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56" name="Google Shape;656;p6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657" name="Google Shape;657;p63"/>
              <p:cNvGrpSpPr/>
              <p:nvPr/>
            </p:nvGrpSpPr>
            <p:grpSpPr>
              <a:xfrm>
                <a:off x="2423160" y="1965960"/>
                <a:ext cx="182880" cy="480060"/>
                <a:chOff x="822960" y="914400"/>
                <a:chExt cx="182880" cy="384048"/>
              </a:xfrm>
            </p:grpSpPr>
            <p:sp>
              <p:nvSpPr>
                <p:cNvPr id="658" name="Google Shape;658;p6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59" name="Google Shape;659;p6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660" name="Google Shape;660;p63"/>
              <p:cNvGrpSpPr/>
              <p:nvPr/>
            </p:nvGrpSpPr>
            <p:grpSpPr>
              <a:xfrm>
                <a:off x="2423160" y="2971800"/>
                <a:ext cx="182880" cy="480060"/>
                <a:chOff x="822960" y="914400"/>
                <a:chExt cx="182880" cy="384048"/>
              </a:xfrm>
            </p:grpSpPr>
            <p:sp>
              <p:nvSpPr>
                <p:cNvPr id="661" name="Google Shape;661;p6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62" name="Google Shape;662;p6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663" name="Google Shape;663;p63"/>
              <p:cNvGrpSpPr/>
              <p:nvPr/>
            </p:nvGrpSpPr>
            <p:grpSpPr>
              <a:xfrm>
                <a:off x="4389120" y="1965960"/>
                <a:ext cx="182880" cy="1463040"/>
                <a:chOff x="822960" y="914400"/>
                <a:chExt cx="182880" cy="1170432"/>
              </a:xfrm>
            </p:grpSpPr>
            <p:sp>
              <p:nvSpPr>
                <p:cNvPr id="664" name="Google Shape;664;p63"/>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65" name="Google Shape;665;p63"/>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4"/>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Item/Task Raw Scores</a:t>
            </a:r>
            <a:endParaRPr sz="4400" b="0" i="0" u="none" strike="noStrike" cap="none">
              <a:solidFill>
                <a:schemeClr val="lt1"/>
              </a:solidFill>
              <a:latin typeface="Calibri"/>
              <a:ea typeface="Calibri"/>
              <a:cs typeface="Calibri"/>
              <a:sym typeface="Calibri"/>
            </a:endParaRPr>
          </a:p>
        </p:txBody>
      </p:sp>
      <p:grpSp>
        <p:nvGrpSpPr>
          <p:cNvPr id="672" name="Google Shape;672;p64"/>
          <p:cNvGrpSpPr/>
          <p:nvPr/>
        </p:nvGrpSpPr>
        <p:grpSpPr>
          <a:xfrm>
            <a:off x="457200" y="1280160"/>
            <a:ext cx="5444656" cy="4709160"/>
            <a:chOff x="457200" y="1188720"/>
            <a:chExt cx="5444656" cy="4709160"/>
          </a:xfrm>
        </p:grpSpPr>
        <p:grpSp>
          <p:nvGrpSpPr>
            <p:cNvPr id="673" name="Google Shape;673;p64"/>
            <p:cNvGrpSpPr/>
            <p:nvPr/>
          </p:nvGrpSpPr>
          <p:grpSpPr>
            <a:xfrm>
              <a:off x="457200" y="1188720"/>
              <a:ext cx="5444656" cy="2768545"/>
              <a:chOff x="91440" y="911915"/>
              <a:chExt cx="5444656" cy="2768545"/>
            </a:xfrm>
          </p:grpSpPr>
          <p:grpSp>
            <p:nvGrpSpPr>
              <p:cNvPr id="674" name="Google Shape;674;p64"/>
              <p:cNvGrpSpPr/>
              <p:nvPr/>
            </p:nvGrpSpPr>
            <p:grpSpPr>
              <a:xfrm>
                <a:off x="91440" y="911915"/>
                <a:ext cx="5444656" cy="482545"/>
                <a:chOff x="91440" y="866195"/>
                <a:chExt cx="5444656" cy="482545"/>
              </a:xfrm>
            </p:grpSpPr>
            <p:cxnSp>
              <p:nvCxnSpPr>
                <p:cNvPr id="675" name="Google Shape;675;p64"/>
                <p:cNvCxnSpPr>
                  <a:stCxn id="676" idx="3"/>
                  <a:endCxn id="677"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677" name="Google Shape;677;p64"/>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676" name="Google Shape;676;p64"/>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678" name="Google Shape;678;p64"/>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679" name="Google Shape;679;p64"/>
                <p:cNvCxnSpPr>
                  <a:stCxn id="677" idx="3"/>
                  <a:endCxn id="678"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680" name="Google Shape;680;p64"/>
                <p:cNvGrpSpPr/>
                <p:nvPr/>
              </p:nvGrpSpPr>
              <p:grpSpPr>
                <a:xfrm>
                  <a:off x="822960" y="866195"/>
                  <a:ext cx="182880" cy="482545"/>
                  <a:chOff x="822960" y="912412"/>
                  <a:chExt cx="182880" cy="386036"/>
                </a:xfrm>
              </p:grpSpPr>
              <p:sp>
                <p:nvSpPr>
                  <p:cNvPr id="681" name="Google Shape;681;p6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82" name="Google Shape;682;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683" name="Google Shape;683;p64"/>
              <p:cNvGrpSpPr/>
              <p:nvPr/>
            </p:nvGrpSpPr>
            <p:grpSpPr>
              <a:xfrm>
                <a:off x="91440" y="1417320"/>
                <a:ext cx="5440680" cy="480060"/>
                <a:chOff x="91440" y="1325880"/>
                <a:chExt cx="5440680" cy="480060"/>
              </a:xfrm>
            </p:grpSpPr>
            <p:cxnSp>
              <p:nvCxnSpPr>
                <p:cNvPr id="684" name="Google Shape;684;p64"/>
                <p:cNvCxnSpPr>
                  <a:stCxn id="685" idx="3"/>
                  <a:endCxn id="686"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686" name="Google Shape;686;p64"/>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685" name="Google Shape;685;p64"/>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687" name="Google Shape;687;p64"/>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688" name="Google Shape;688;p64"/>
                <p:cNvCxnSpPr>
                  <a:stCxn id="686" idx="3"/>
                  <a:endCxn id="687"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689" name="Google Shape;689;p64"/>
                <p:cNvGrpSpPr/>
                <p:nvPr/>
              </p:nvGrpSpPr>
              <p:grpSpPr>
                <a:xfrm>
                  <a:off x="822960" y="1325880"/>
                  <a:ext cx="182880" cy="480060"/>
                  <a:chOff x="822960" y="914400"/>
                  <a:chExt cx="182880" cy="384048"/>
                </a:xfrm>
              </p:grpSpPr>
              <p:sp>
                <p:nvSpPr>
                  <p:cNvPr id="690" name="Google Shape;690;p6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91" name="Google Shape;691;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692" name="Google Shape;692;p64"/>
              <p:cNvGrpSpPr/>
              <p:nvPr/>
            </p:nvGrpSpPr>
            <p:grpSpPr>
              <a:xfrm>
                <a:off x="2423160" y="1417320"/>
                <a:ext cx="182880" cy="480060"/>
                <a:chOff x="822960" y="914400"/>
                <a:chExt cx="182880" cy="384048"/>
              </a:xfrm>
            </p:grpSpPr>
            <p:sp>
              <p:nvSpPr>
                <p:cNvPr id="693" name="Google Shape;693;p6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94" name="Google Shape;694;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695" name="Google Shape;695;p64"/>
              <p:cNvGrpSpPr/>
              <p:nvPr/>
            </p:nvGrpSpPr>
            <p:grpSpPr>
              <a:xfrm>
                <a:off x="2423160" y="911915"/>
                <a:ext cx="182880" cy="480060"/>
                <a:chOff x="822960" y="914400"/>
                <a:chExt cx="182880" cy="384048"/>
              </a:xfrm>
            </p:grpSpPr>
            <p:sp>
              <p:nvSpPr>
                <p:cNvPr id="696" name="Google Shape;696;p6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697" name="Google Shape;697;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698" name="Google Shape;698;p64"/>
              <p:cNvGrpSpPr/>
              <p:nvPr/>
            </p:nvGrpSpPr>
            <p:grpSpPr>
              <a:xfrm>
                <a:off x="91440" y="2194560"/>
                <a:ext cx="5440680" cy="1485900"/>
                <a:chOff x="91440" y="1965960"/>
                <a:chExt cx="5440680" cy="1485900"/>
              </a:xfrm>
            </p:grpSpPr>
            <p:cxnSp>
              <p:nvCxnSpPr>
                <p:cNvPr id="699" name="Google Shape;699;p64"/>
                <p:cNvCxnSpPr>
                  <a:stCxn id="700" idx="2"/>
                  <a:endCxn id="701"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702" name="Google Shape;702;p64"/>
                <p:cNvCxnSpPr>
                  <a:stCxn id="700" idx="0"/>
                  <a:endCxn id="703"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703" name="Google Shape;703;p64"/>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cxnSp>
              <p:nvCxnSpPr>
                <p:cNvPr id="704" name="Google Shape;704;p64"/>
                <p:cNvCxnSpPr>
                  <a:stCxn id="700" idx="3"/>
                  <a:endCxn id="705"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706" name="Google Shape;706;p64"/>
                <p:cNvCxnSpPr>
                  <a:stCxn id="707" idx="3"/>
                  <a:endCxn id="700"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700" name="Google Shape;700;p64"/>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707" name="Google Shape;707;p64"/>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705" name="Google Shape;705;p64"/>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701" name="Google Shape;701;p64"/>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708" name="Google Shape;708;p64"/>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709" name="Google Shape;709;p64"/>
                <p:cNvCxnSpPr>
                  <a:stCxn id="703" idx="3"/>
                  <a:endCxn id="708"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710" name="Google Shape;710;p64"/>
                <p:cNvCxnSpPr>
                  <a:stCxn id="705" idx="3"/>
                  <a:endCxn id="708"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711" name="Google Shape;711;p64"/>
                <p:cNvCxnSpPr>
                  <a:stCxn id="701" idx="3"/>
                  <a:endCxn id="708"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712" name="Google Shape;712;p64"/>
                <p:cNvGrpSpPr/>
                <p:nvPr/>
              </p:nvGrpSpPr>
              <p:grpSpPr>
                <a:xfrm>
                  <a:off x="822960" y="2466394"/>
                  <a:ext cx="182880" cy="482545"/>
                  <a:chOff x="822960" y="912412"/>
                  <a:chExt cx="182880" cy="386036"/>
                </a:xfrm>
              </p:grpSpPr>
              <p:sp>
                <p:nvSpPr>
                  <p:cNvPr id="713" name="Google Shape;713;p6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14" name="Google Shape;714;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715" name="Google Shape;715;p64"/>
                <p:cNvGrpSpPr/>
                <p:nvPr/>
              </p:nvGrpSpPr>
              <p:grpSpPr>
                <a:xfrm>
                  <a:off x="2423160" y="2466395"/>
                  <a:ext cx="182880" cy="482545"/>
                  <a:chOff x="822960" y="912412"/>
                  <a:chExt cx="182880" cy="386036"/>
                </a:xfrm>
              </p:grpSpPr>
              <p:sp>
                <p:nvSpPr>
                  <p:cNvPr id="716" name="Google Shape;716;p6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17" name="Google Shape;717;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718" name="Google Shape;718;p64"/>
                <p:cNvGrpSpPr/>
                <p:nvPr/>
              </p:nvGrpSpPr>
              <p:grpSpPr>
                <a:xfrm>
                  <a:off x="2423160" y="1965960"/>
                  <a:ext cx="182880" cy="480060"/>
                  <a:chOff x="822960" y="914400"/>
                  <a:chExt cx="182880" cy="384048"/>
                </a:xfrm>
              </p:grpSpPr>
              <p:sp>
                <p:nvSpPr>
                  <p:cNvPr id="719" name="Google Shape;719;p6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20" name="Google Shape;720;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721" name="Google Shape;721;p64"/>
                <p:cNvGrpSpPr/>
                <p:nvPr/>
              </p:nvGrpSpPr>
              <p:grpSpPr>
                <a:xfrm>
                  <a:off x="2423160" y="2971800"/>
                  <a:ext cx="182880" cy="480060"/>
                  <a:chOff x="822960" y="914400"/>
                  <a:chExt cx="182880" cy="384048"/>
                </a:xfrm>
              </p:grpSpPr>
              <p:sp>
                <p:nvSpPr>
                  <p:cNvPr id="722" name="Google Shape;722;p6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23" name="Google Shape;723;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724" name="Google Shape;724;p64"/>
                <p:cNvGrpSpPr/>
                <p:nvPr/>
              </p:nvGrpSpPr>
              <p:grpSpPr>
                <a:xfrm>
                  <a:off x="4389120" y="1965960"/>
                  <a:ext cx="182880" cy="1463040"/>
                  <a:chOff x="822960" y="914400"/>
                  <a:chExt cx="182880" cy="1170432"/>
                </a:xfrm>
              </p:grpSpPr>
              <p:sp>
                <p:nvSpPr>
                  <p:cNvPr id="725" name="Google Shape;725;p64"/>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26" name="Google Shape;726;p64"/>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nvGrpSpPr>
            <p:cNvPr id="727" name="Google Shape;727;p64"/>
            <p:cNvGrpSpPr/>
            <p:nvPr/>
          </p:nvGrpSpPr>
          <p:grpSpPr>
            <a:xfrm>
              <a:off x="457200" y="4389119"/>
              <a:ext cx="5440680" cy="1508761"/>
              <a:chOff x="91440" y="3837994"/>
              <a:chExt cx="5440680" cy="1508761"/>
            </a:xfrm>
          </p:grpSpPr>
          <p:grpSp>
            <p:nvGrpSpPr>
              <p:cNvPr id="728" name="Google Shape;728;p64"/>
              <p:cNvGrpSpPr/>
              <p:nvPr/>
            </p:nvGrpSpPr>
            <p:grpSpPr>
              <a:xfrm>
                <a:off x="91440" y="3837994"/>
                <a:ext cx="5440680" cy="457201"/>
                <a:chOff x="91440" y="3517954"/>
                <a:chExt cx="5440680" cy="457201"/>
              </a:xfrm>
            </p:grpSpPr>
            <p:cxnSp>
              <p:nvCxnSpPr>
                <p:cNvPr id="729" name="Google Shape;729;p64"/>
                <p:cNvCxnSpPr>
                  <a:stCxn id="730" idx="3"/>
                  <a:endCxn id="731"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731" name="Google Shape;731;p64"/>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730" name="Google Shape;730;p64"/>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732" name="Google Shape;732;p64"/>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733" name="Google Shape;733;p64"/>
                <p:cNvCxnSpPr>
                  <a:stCxn id="731" idx="3"/>
                  <a:endCxn id="732"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734" name="Google Shape;734;p64"/>
                <p:cNvGrpSpPr/>
                <p:nvPr/>
              </p:nvGrpSpPr>
              <p:grpSpPr>
                <a:xfrm>
                  <a:off x="822960" y="3517954"/>
                  <a:ext cx="182880" cy="457200"/>
                  <a:chOff x="822960" y="896510"/>
                  <a:chExt cx="182880" cy="365760"/>
                </a:xfrm>
              </p:grpSpPr>
              <p:sp>
                <p:nvSpPr>
                  <p:cNvPr id="735" name="Google Shape;735;p64"/>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36" name="Google Shape;736;p64"/>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737" name="Google Shape;737;p64"/>
                <p:cNvGrpSpPr/>
                <p:nvPr/>
              </p:nvGrpSpPr>
              <p:grpSpPr>
                <a:xfrm>
                  <a:off x="2423160" y="3517955"/>
                  <a:ext cx="182880" cy="457200"/>
                  <a:chOff x="822960" y="912412"/>
                  <a:chExt cx="182880" cy="365760"/>
                </a:xfrm>
              </p:grpSpPr>
              <p:sp>
                <p:nvSpPr>
                  <p:cNvPr id="738" name="Google Shape;738;p6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39" name="Google Shape;739;p64"/>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740" name="Google Shape;740;p64"/>
              <p:cNvGrpSpPr/>
              <p:nvPr/>
            </p:nvGrpSpPr>
            <p:grpSpPr>
              <a:xfrm>
                <a:off x="91440" y="4340915"/>
                <a:ext cx="5440680" cy="482545"/>
                <a:chOff x="91440" y="4018887"/>
                <a:chExt cx="5440680" cy="482545"/>
              </a:xfrm>
            </p:grpSpPr>
            <p:cxnSp>
              <p:nvCxnSpPr>
                <p:cNvPr id="741" name="Google Shape;741;p64"/>
                <p:cNvCxnSpPr>
                  <a:stCxn id="742" idx="3"/>
                  <a:endCxn id="743"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743" name="Google Shape;743;p64"/>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742" name="Google Shape;742;p64"/>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744" name="Google Shape;744;p64"/>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745" name="Google Shape;745;p64"/>
                <p:cNvCxnSpPr>
                  <a:stCxn id="743" idx="3"/>
                  <a:endCxn id="744"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746" name="Google Shape;746;p64"/>
                <p:cNvGrpSpPr/>
                <p:nvPr/>
              </p:nvGrpSpPr>
              <p:grpSpPr>
                <a:xfrm>
                  <a:off x="822960" y="4018890"/>
                  <a:ext cx="182880" cy="457198"/>
                  <a:chOff x="822960" y="902872"/>
                  <a:chExt cx="182880" cy="365758"/>
                </a:xfrm>
              </p:grpSpPr>
              <p:sp>
                <p:nvSpPr>
                  <p:cNvPr id="747" name="Google Shape;747;p64"/>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48" name="Google Shape;748;p64"/>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749" name="Google Shape;749;p64"/>
                <p:cNvGrpSpPr/>
                <p:nvPr/>
              </p:nvGrpSpPr>
              <p:grpSpPr>
                <a:xfrm>
                  <a:off x="2423160" y="4018887"/>
                  <a:ext cx="182880" cy="482545"/>
                  <a:chOff x="822960" y="912412"/>
                  <a:chExt cx="182880" cy="386036"/>
                </a:xfrm>
              </p:grpSpPr>
              <p:sp>
                <p:nvSpPr>
                  <p:cNvPr id="750" name="Google Shape;750;p6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51" name="Google Shape;751;p6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752" name="Google Shape;752;p64"/>
              <p:cNvGrpSpPr/>
              <p:nvPr/>
            </p:nvGrpSpPr>
            <p:grpSpPr>
              <a:xfrm>
                <a:off x="91440" y="4889556"/>
                <a:ext cx="5440680" cy="457199"/>
                <a:chOff x="91440" y="4018888"/>
                <a:chExt cx="5440680" cy="457199"/>
              </a:xfrm>
            </p:grpSpPr>
            <p:cxnSp>
              <p:nvCxnSpPr>
                <p:cNvPr id="753" name="Google Shape;753;p64"/>
                <p:cNvCxnSpPr>
                  <a:stCxn id="754" idx="3"/>
                  <a:endCxn id="755"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755" name="Google Shape;755;p64"/>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754" name="Google Shape;754;p64"/>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756" name="Google Shape;756;p64"/>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757" name="Google Shape;757;p64"/>
                <p:cNvCxnSpPr>
                  <a:stCxn id="755" idx="3"/>
                  <a:endCxn id="756"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758" name="Google Shape;758;p64"/>
                <p:cNvGrpSpPr/>
                <p:nvPr/>
              </p:nvGrpSpPr>
              <p:grpSpPr>
                <a:xfrm>
                  <a:off x="822960" y="4018888"/>
                  <a:ext cx="182880" cy="457199"/>
                  <a:chOff x="822960" y="902871"/>
                  <a:chExt cx="182880" cy="365759"/>
                </a:xfrm>
              </p:grpSpPr>
              <p:sp>
                <p:nvSpPr>
                  <p:cNvPr id="759" name="Google Shape;759;p64"/>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60" name="Google Shape;760;p64"/>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761" name="Google Shape;761;p64"/>
                <p:cNvGrpSpPr/>
                <p:nvPr/>
              </p:nvGrpSpPr>
              <p:grpSpPr>
                <a:xfrm>
                  <a:off x="2423160" y="4021372"/>
                  <a:ext cx="182880" cy="454715"/>
                  <a:chOff x="822960" y="914400"/>
                  <a:chExt cx="182880" cy="363772"/>
                </a:xfrm>
              </p:grpSpPr>
              <p:sp>
                <p:nvSpPr>
                  <p:cNvPr id="762" name="Google Shape;762;p6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63" name="Google Shape;763;p64"/>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65"/>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sz="2700"/>
              <a:t>Sum Scores</a:t>
            </a:r>
            <a:br>
              <a:rPr lang="en-US" sz="2700"/>
            </a:br>
            <a:r>
              <a:rPr lang="en-US" sz="2700"/>
              <a:t>Total Scores</a:t>
            </a:r>
            <a:br>
              <a:rPr lang="en-US" sz="2700"/>
            </a:br>
            <a:r>
              <a:rPr lang="en-US" sz="2700"/>
              <a:t>Raw Scores</a:t>
            </a:r>
            <a:endParaRPr/>
          </a:p>
        </p:txBody>
      </p:sp>
      <p:sp>
        <p:nvSpPr>
          <p:cNvPr id="769" name="Google Shape;769;p6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300"/>
              </a:spcBef>
              <a:spcAft>
                <a:spcPts val="0"/>
              </a:spcAft>
              <a:buClr>
                <a:srgbClr val="888888"/>
              </a:buClr>
              <a:buSzPts val="1500"/>
              <a:buNone/>
            </a:pPr>
            <a:r>
              <a:rPr lang="en-US"/>
              <a:t>Types of Scores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6"/>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rgbClr val="FFFF00"/>
                </a:solidFill>
                <a:latin typeface="Calibri"/>
                <a:ea typeface="Calibri"/>
                <a:cs typeface="Calibri"/>
                <a:sym typeface="Calibri"/>
              </a:rPr>
              <a:t>Sum Scores, Total Scores Raw Scores</a:t>
            </a:r>
            <a:endParaRPr/>
          </a:p>
        </p:txBody>
      </p:sp>
      <p:grpSp>
        <p:nvGrpSpPr>
          <p:cNvPr id="776" name="Google Shape;776;p66"/>
          <p:cNvGrpSpPr/>
          <p:nvPr/>
        </p:nvGrpSpPr>
        <p:grpSpPr>
          <a:xfrm>
            <a:off x="457200" y="1280160"/>
            <a:ext cx="6858000" cy="4709160"/>
            <a:chOff x="457200" y="1188720"/>
            <a:chExt cx="6858000" cy="4709160"/>
          </a:xfrm>
        </p:grpSpPr>
        <p:grpSp>
          <p:nvGrpSpPr>
            <p:cNvPr id="777" name="Google Shape;777;p66"/>
            <p:cNvGrpSpPr/>
            <p:nvPr/>
          </p:nvGrpSpPr>
          <p:grpSpPr>
            <a:xfrm>
              <a:off x="457200" y="1188720"/>
              <a:ext cx="6858000" cy="2768545"/>
              <a:chOff x="91440" y="911915"/>
              <a:chExt cx="6858000" cy="2768545"/>
            </a:xfrm>
          </p:grpSpPr>
          <p:sp>
            <p:nvSpPr>
              <p:cNvPr id="778" name="Google Shape;778;p66"/>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779" name="Google Shape;779;p66"/>
              <p:cNvCxnSpPr>
                <a:stCxn id="780" idx="3"/>
                <a:endCxn id="778"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781" name="Google Shape;781;p66"/>
              <p:cNvCxnSpPr>
                <a:stCxn id="782" idx="3"/>
                <a:endCxn id="778"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783" name="Google Shape;783;p66"/>
              <p:cNvCxnSpPr>
                <a:stCxn id="784" idx="3"/>
                <a:endCxn id="778"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785" name="Google Shape;785;p66"/>
              <p:cNvGrpSpPr/>
              <p:nvPr/>
            </p:nvGrpSpPr>
            <p:grpSpPr>
              <a:xfrm>
                <a:off x="91440" y="911915"/>
                <a:ext cx="5444656" cy="482545"/>
                <a:chOff x="91440" y="866195"/>
                <a:chExt cx="5444656" cy="482545"/>
              </a:xfrm>
            </p:grpSpPr>
            <p:cxnSp>
              <p:nvCxnSpPr>
                <p:cNvPr id="786" name="Google Shape;786;p66"/>
                <p:cNvCxnSpPr>
                  <a:stCxn id="787" idx="3"/>
                  <a:endCxn id="788"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788" name="Google Shape;788;p66"/>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787" name="Google Shape;787;p66"/>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782" name="Google Shape;782;p66"/>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789" name="Google Shape;789;p66"/>
                <p:cNvCxnSpPr>
                  <a:stCxn id="788" idx="3"/>
                  <a:endCxn id="782"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790" name="Google Shape;790;p66"/>
                <p:cNvGrpSpPr/>
                <p:nvPr/>
              </p:nvGrpSpPr>
              <p:grpSpPr>
                <a:xfrm>
                  <a:off x="822960" y="866195"/>
                  <a:ext cx="182880" cy="482545"/>
                  <a:chOff x="822960" y="912412"/>
                  <a:chExt cx="182880" cy="386036"/>
                </a:xfrm>
              </p:grpSpPr>
              <p:sp>
                <p:nvSpPr>
                  <p:cNvPr id="791" name="Google Shape;791;p6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792" name="Google Shape;792;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793" name="Google Shape;793;p66"/>
              <p:cNvGrpSpPr/>
              <p:nvPr/>
            </p:nvGrpSpPr>
            <p:grpSpPr>
              <a:xfrm>
                <a:off x="91440" y="1417320"/>
                <a:ext cx="5440680" cy="480060"/>
                <a:chOff x="91440" y="1325880"/>
                <a:chExt cx="5440680" cy="480060"/>
              </a:xfrm>
            </p:grpSpPr>
            <p:cxnSp>
              <p:nvCxnSpPr>
                <p:cNvPr id="794" name="Google Shape;794;p66"/>
                <p:cNvCxnSpPr>
                  <a:stCxn id="795" idx="3"/>
                  <a:endCxn id="796"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796" name="Google Shape;796;p66"/>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795" name="Google Shape;795;p66"/>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784" name="Google Shape;784;p66"/>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797" name="Google Shape;797;p66"/>
                <p:cNvCxnSpPr>
                  <a:stCxn id="796" idx="3"/>
                  <a:endCxn id="784"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798" name="Google Shape;798;p66"/>
                <p:cNvGrpSpPr/>
                <p:nvPr/>
              </p:nvGrpSpPr>
              <p:grpSpPr>
                <a:xfrm>
                  <a:off x="822960" y="1325880"/>
                  <a:ext cx="182880" cy="480060"/>
                  <a:chOff x="822960" y="914400"/>
                  <a:chExt cx="182880" cy="384048"/>
                </a:xfrm>
              </p:grpSpPr>
              <p:sp>
                <p:nvSpPr>
                  <p:cNvPr id="799" name="Google Shape;799;p6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00" name="Google Shape;800;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801" name="Google Shape;801;p66"/>
              <p:cNvGrpSpPr/>
              <p:nvPr/>
            </p:nvGrpSpPr>
            <p:grpSpPr>
              <a:xfrm>
                <a:off x="2423160" y="1417320"/>
                <a:ext cx="182880" cy="480060"/>
                <a:chOff x="822960" y="914400"/>
                <a:chExt cx="182880" cy="384048"/>
              </a:xfrm>
            </p:grpSpPr>
            <p:sp>
              <p:nvSpPr>
                <p:cNvPr id="802" name="Google Shape;802;p6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03" name="Google Shape;803;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04" name="Google Shape;804;p66"/>
              <p:cNvGrpSpPr/>
              <p:nvPr/>
            </p:nvGrpSpPr>
            <p:grpSpPr>
              <a:xfrm>
                <a:off x="2423160" y="911915"/>
                <a:ext cx="182880" cy="480060"/>
                <a:chOff x="822960" y="914400"/>
                <a:chExt cx="182880" cy="384048"/>
              </a:xfrm>
            </p:grpSpPr>
            <p:sp>
              <p:nvSpPr>
                <p:cNvPr id="805" name="Google Shape;805;p6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06" name="Google Shape;806;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07" name="Google Shape;807;p66"/>
              <p:cNvGrpSpPr/>
              <p:nvPr/>
            </p:nvGrpSpPr>
            <p:grpSpPr>
              <a:xfrm>
                <a:off x="91440" y="2194560"/>
                <a:ext cx="5440680" cy="1485900"/>
                <a:chOff x="91440" y="1965960"/>
                <a:chExt cx="5440680" cy="1485900"/>
              </a:xfrm>
            </p:grpSpPr>
            <p:cxnSp>
              <p:nvCxnSpPr>
                <p:cNvPr id="808" name="Google Shape;808;p66"/>
                <p:cNvCxnSpPr>
                  <a:stCxn id="809" idx="2"/>
                  <a:endCxn id="810"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811" name="Google Shape;811;p66"/>
                <p:cNvCxnSpPr>
                  <a:stCxn id="809" idx="0"/>
                  <a:endCxn id="812"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812" name="Google Shape;812;p66"/>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cxnSp>
              <p:nvCxnSpPr>
                <p:cNvPr id="813" name="Google Shape;813;p66"/>
                <p:cNvCxnSpPr>
                  <a:stCxn id="809" idx="3"/>
                  <a:endCxn id="814"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815" name="Google Shape;815;p66"/>
                <p:cNvCxnSpPr>
                  <a:stCxn id="816" idx="3"/>
                  <a:endCxn id="809"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809" name="Google Shape;809;p66"/>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816" name="Google Shape;816;p66"/>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814" name="Google Shape;814;p66"/>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810" name="Google Shape;810;p66"/>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Partial score</a:t>
                  </a:r>
                  <a:endParaRPr/>
                </a:p>
              </p:txBody>
            </p:sp>
            <p:sp>
              <p:nvSpPr>
                <p:cNvPr id="780" name="Google Shape;780;p66"/>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817" name="Google Shape;817;p66"/>
                <p:cNvCxnSpPr>
                  <a:stCxn id="812" idx="3"/>
                  <a:endCxn id="780"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818" name="Google Shape;818;p66"/>
                <p:cNvCxnSpPr>
                  <a:stCxn id="814" idx="3"/>
                  <a:endCxn id="780"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819" name="Google Shape;819;p66"/>
                <p:cNvCxnSpPr>
                  <a:stCxn id="810" idx="3"/>
                  <a:endCxn id="780"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820" name="Google Shape;820;p66"/>
                <p:cNvGrpSpPr/>
                <p:nvPr/>
              </p:nvGrpSpPr>
              <p:grpSpPr>
                <a:xfrm>
                  <a:off x="822960" y="2466394"/>
                  <a:ext cx="182880" cy="482545"/>
                  <a:chOff x="822960" y="912412"/>
                  <a:chExt cx="182880" cy="386036"/>
                </a:xfrm>
              </p:grpSpPr>
              <p:sp>
                <p:nvSpPr>
                  <p:cNvPr id="821" name="Google Shape;821;p6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22" name="Google Shape;822;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23" name="Google Shape;823;p66"/>
                <p:cNvGrpSpPr/>
                <p:nvPr/>
              </p:nvGrpSpPr>
              <p:grpSpPr>
                <a:xfrm>
                  <a:off x="2423160" y="2466395"/>
                  <a:ext cx="182880" cy="482545"/>
                  <a:chOff x="822960" y="912412"/>
                  <a:chExt cx="182880" cy="386036"/>
                </a:xfrm>
              </p:grpSpPr>
              <p:sp>
                <p:nvSpPr>
                  <p:cNvPr id="824" name="Google Shape;824;p6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25" name="Google Shape;825;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26" name="Google Shape;826;p66"/>
                <p:cNvGrpSpPr/>
                <p:nvPr/>
              </p:nvGrpSpPr>
              <p:grpSpPr>
                <a:xfrm>
                  <a:off x="2423160" y="1965960"/>
                  <a:ext cx="182880" cy="480060"/>
                  <a:chOff x="822960" y="914400"/>
                  <a:chExt cx="182880" cy="384048"/>
                </a:xfrm>
              </p:grpSpPr>
              <p:sp>
                <p:nvSpPr>
                  <p:cNvPr id="827" name="Google Shape;827;p6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28" name="Google Shape;828;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29" name="Google Shape;829;p66"/>
                <p:cNvGrpSpPr/>
                <p:nvPr/>
              </p:nvGrpSpPr>
              <p:grpSpPr>
                <a:xfrm>
                  <a:off x="2423160" y="2971800"/>
                  <a:ext cx="182880" cy="480060"/>
                  <a:chOff x="822960" y="914400"/>
                  <a:chExt cx="182880" cy="384048"/>
                </a:xfrm>
              </p:grpSpPr>
              <p:sp>
                <p:nvSpPr>
                  <p:cNvPr id="830" name="Google Shape;830;p6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31" name="Google Shape;831;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32" name="Google Shape;832;p66"/>
                <p:cNvGrpSpPr/>
                <p:nvPr/>
              </p:nvGrpSpPr>
              <p:grpSpPr>
                <a:xfrm>
                  <a:off x="4389120" y="1965960"/>
                  <a:ext cx="182880" cy="1463040"/>
                  <a:chOff x="822960" y="914400"/>
                  <a:chExt cx="182880" cy="1170432"/>
                </a:xfrm>
              </p:grpSpPr>
              <p:sp>
                <p:nvSpPr>
                  <p:cNvPr id="833" name="Google Shape;833;p66"/>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34" name="Google Shape;834;p66"/>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nvGrpSpPr>
            <p:cNvPr id="835" name="Google Shape;835;p66"/>
            <p:cNvGrpSpPr/>
            <p:nvPr/>
          </p:nvGrpSpPr>
          <p:grpSpPr>
            <a:xfrm>
              <a:off x="457200" y="4389119"/>
              <a:ext cx="5440680" cy="1508761"/>
              <a:chOff x="91440" y="3837994"/>
              <a:chExt cx="5440680" cy="1508761"/>
            </a:xfrm>
          </p:grpSpPr>
          <p:grpSp>
            <p:nvGrpSpPr>
              <p:cNvPr id="836" name="Google Shape;836;p66"/>
              <p:cNvGrpSpPr/>
              <p:nvPr/>
            </p:nvGrpSpPr>
            <p:grpSpPr>
              <a:xfrm>
                <a:off x="91440" y="3837994"/>
                <a:ext cx="5440680" cy="457201"/>
                <a:chOff x="91440" y="3517954"/>
                <a:chExt cx="5440680" cy="457201"/>
              </a:xfrm>
            </p:grpSpPr>
            <p:cxnSp>
              <p:nvCxnSpPr>
                <p:cNvPr id="837" name="Google Shape;837;p66"/>
                <p:cNvCxnSpPr>
                  <a:stCxn id="838" idx="3"/>
                  <a:endCxn id="839"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839" name="Google Shape;839;p66"/>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838" name="Google Shape;838;p66"/>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840" name="Google Shape;840;p66"/>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841" name="Google Shape;841;p66"/>
                <p:cNvCxnSpPr>
                  <a:stCxn id="839" idx="3"/>
                  <a:endCxn id="840"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842" name="Google Shape;842;p66"/>
                <p:cNvGrpSpPr/>
                <p:nvPr/>
              </p:nvGrpSpPr>
              <p:grpSpPr>
                <a:xfrm>
                  <a:off x="822960" y="3517954"/>
                  <a:ext cx="182880" cy="457200"/>
                  <a:chOff x="822960" y="896510"/>
                  <a:chExt cx="182880" cy="365760"/>
                </a:xfrm>
              </p:grpSpPr>
              <p:sp>
                <p:nvSpPr>
                  <p:cNvPr id="843" name="Google Shape;843;p66"/>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44" name="Google Shape;844;p66"/>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45" name="Google Shape;845;p66"/>
                <p:cNvGrpSpPr/>
                <p:nvPr/>
              </p:nvGrpSpPr>
              <p:grpSpPr>
                <a:xfrm>
                  <a:off x="2423160" y="3517955"/>
                  <a:ext cx="182880" cy="457200"/>
                  <a:chOff x="822960" y="912412"/>
                  <a:chExt cx="182880" cy="365760"/>
                </a:xfrm>
              </p:grpSpPr>
              <p:sp>
                <p:nvSpPr>
                  <p:cNvPr id="846" name="Google Shape;846;p6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47" name="Google Shape;847;p66"/>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848" name="Google Shape;848;p66"/>
              <p:cNvGrpSpPr/>
              <p:nvPr/>
            </p:nvGrpSpPr>
            <p:grpSpPr>
              <a:xfrm>
                <a:off x="91440" y="4340915"/>
                <a:ext cx="5440680" cy="482545"/>
                <a:chOff x="91440" y="4018887"/>
                <a:chExt cx="5440680" cy="482545"/>
              </a:xfrm>
            </p:grpSpPr>
            <p:cxnSp>
              <p:nvCxnSpPr>
                <p:cNvPr id="849" name="Google Shape;849;p66"/>
                <p:cNvCxnSpPr>
                  <a:stCxn id="850" idx="3"/>
                  <a:endCxn id="851"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851" name="Google Shape;851;p66"/>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850" name="Google Shape;850;p66"/>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852" name="Google Shape;852;p66"/>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853" name="Google Shape;853;p66"/>
                <p:cNvCxnSpPr>
                  <a:stCxn id="851" idx="3"/>
                  <a:endCxn id="852"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854" name="Google Shape;854;p66"/>
                <p:cNvGrpSpPr/>
                <p:nvPr/>
              </p:nvGrpSpPr>
              <p:grpSpPr>
                <a:xfrm>
                  <a:off x="822960" y="4018890"/>
                  <a:ext cx="182880" cy="457198"/>
                  <a:chOff x="822960" y="902872"/>
                  <a:chExt cx="182880" cy="365758"/>
                </a:xfrm>
              </p:grpSpPr>
              <p:sp>
                <p:nvSpPr>
                  <p:cNvPr id="855" name="Google Shape;855;p66"/>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56" name="Google Shape;856;p66"/>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57" name="Google Shape;857;p66"/>
                <p:cNvGrpSpPr/>
                <p:nvPr/>
              </p:nvGrpSpPr>
              <p:grpSpPr>
                <a:xfrm>
                  <a:off x="2423160" y="4018887"/>
                  <a:ext cx="182880" cy="482545"/>
                  <a:chOff x="822960" y="912412"/>
                  <a:chExt cx="182880" cy="386036"/>
                </a:xfrm>
              </p:grpSpPr>
              <p:sp>
                <p:nvSpPr>
                  <p:cNvPr id="858" name="Google Shape;858;p6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59" name="Google Shape;859;p6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860" name="Google Shape;860;p66"/>
              <p:cNvGrpSpPr/>
              <p:nvPr/>
            </p:nvGrpSpPr>
            <p:grpSpPr>
              <a:xfrm>
                <a:off x="91440" y="4889556"/>
                <a:ext cx="5440680" cy="457199"/>
                <a:chOff x="91440" y="4018888"/>
                <a:chExt cx="5440680" cy="457199"/>
              </a:xfrm>
            </p:grpSpPr>
            <p:cxnSp>
              <p:nvCxnSpPr>
                <p:cNvPr id="861" name="Google Shape;861;p66"/>
                <p:cNvCxnSpPr>
                  <a:stCxn id="862" idx="3"/>
                  <a:endCxn id="863"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863" name="Google Shape;863;p66"/>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862" name="Google Shape;862;p66"/>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864" name="Google Shape;864;p66"/>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865" name="Google Shape;865;p66"/>
                <p:cNvCxnSpPr>
                  <a:stCxn id="863" idx="3"/>
                  <a:endCxn id="864"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866" name="Google Shape;866;p66"/>
                <p:cNvGrpSpPr/>
                <p:nvPr/>
              </p:nvGrpSpPr>
              <p:grpSpPr>
                <a:xfrm>
                  <a:off x="822960" y="4018888"/>
                  <a:ext cx="182880" cy="457199"/>
                  <a:chOff x="822960" y="902871"/>
                  <a:chExt cx="182880" cy="365759"/>
                </a:xfrm>
              </p:grpSpPr>
              <p:sp>
                <p:nvSpPr>
                  <p:cNvPr id="867" name="Google Shape;867;p66"/>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68" name="Google Shape;868;p66"/>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869" name="Google Shape;869;p66"/>
                <p:cNvGrpSpPr/>
                <p:nvPr/>
              </p:nvGrpSpPr>
              <p:grpSpPr>
                <a:xfrm>
                  <a:off x="2423160" y="4021372"/>
                  <a:ext cx="182880" cy="454715"/>
                  <a:chOff x="822960" y="914400"/>
                  <a:chExt cx="182880" cy="363772"/>
                </a:xfrm>
              </p:grpSpPr>
              <p:sp>
                <p:nvSpPr>
                  <p:cNvPr id="870" name="Google Shape;870;p6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71" name="Google Shape;871;p66"/>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Your presenters for this afternoon</a:t>
            </a:r>
            <a:endParaRPr/>
          </a:p>
        </p:txBody>
      </p:sp>
      <p:sp>
        <p:nvSpPr>
          <p:cNvPr id="108" name="Google Shape;108;p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Ellen Vorenkamp: Wayne RESA</a:t>
            </a:r>
            <a:endParaRPr/>
          </a:p>
          <a:p>
            <a:pPr marL="342900" lvl="0" indent="-342900" algn="l" rtl="0">
              <a:lnSpc>
                <a:spcPct val="100000"/>
              </a:lnSpc>
              <a:spcBef>
                <a:spcPts val="640"/>
              </a:spcBef>
              <a:spcAft>
                <a:spcPts val="0"/>
              </a:spcAft>
              <a:buClr>
                <a:schemeClr val="dk1"/>
              </a:buClr>
              <a:buSzPts val="3200"/>
              <a:buChar char="•"/>
            </a:pPr>
            <a:r>
              <a:rPr lang="en-US"/>
              <a:t>Jonathan Flukes: Oakland Schools</a:t>
            </a:r>
            <a:endParaRPr/>
          </a:p>
          <a:p>
            <a:pPr marL="342900" lvl="0" indent="-342900" algn="l" rtl="0">
              <a:lnSpc>
                <a:spcPct val="100000"/>
              </a:lnSpc>
              <a:spcBef>
                <a:spcPts val="640"/>
              </a:spcBef>
              <a:spcAft>
                <a:spcPts val="0"/>
              </a:spcAft>
              <a:buClr>
                <a:schemeClr val="dk1"/>
              </a:buClr>
              <a:buSzPts val="3200"/>
              <a:buChar char="•"/>
            </a:pPr>
            <a:r>
              <a:rPr lang="en-US"/>
              <a:t>Joseph Martineau: Educational Testing Service</a:t>
            </a:r>
            <a:endParaRPr/>
          </a:p>
          <a:p>
            <a:pPr marL="342900" lvl="0" indent="-342900" algn="l" rtl="0">
              <a:lnSpc>
                <a:spcPct val="100000"/>
              </a:lnSpc>
              <a:spcBef>
                <a:spcPts val="640"/>
              </a:spcBef>
              <a:spcAft>
                <a:spcPts val="0"/>
              </a:spcAft>
              <a:buClr>
                <a:schemeClr val="dk1"/>
              </a:buClr>
              <a:buSzPts val="3200"/>
              <a:buChar char="•"/>
            </a:pPr>
            <a:r>
              <a:rPr lang="en-US"/>
              <a:t>Jim Gullen: Michigan Assessment Consortium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0" end="0"/>
                                            </p:txEl>
                                          </p:spTgt>
                                        </p:tgtEl>
                                        <p:attrNameLst>
                                          <p:attrName>style.visibility</p:attrName>
                                        </p:attrNameLst>
                                      </p:cBhvr>
                                      <p:to>
                                        <p:strVal val="visible"/>
                                      </p:to>
                                    </p:set>
                                    <p:animEffect transition="in" filter="fade">
                                      <p:cBhvr>
                                        <p:cTn id="12" dur="500"/>
                                        <p:tgtEl>
                                          <p:spTgt spid="1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pRg st="1" end="1"/>
                                            </p:txEl>
                                          </p:spTgt>
                                        </p:tgtEl>
                                        <p:attrNameLst>
                                          <p:attrName>style.visibility</p:attrName>
                                        </p:attrNameLst>
                                      </p:cBhvr>
                                      <p:to>
                                        <p:strVal val="visible"/>
                                      </p:to>
                                    </p:set>
                                    <p:animEffect transition="in" filter="fade">
                                      <p:cBhvr>
                                        <p:cTn id="17" dur="500"/>
                                        <p:tgtEl>
                                          <p:spTgt spid="1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pRg st="2" end="2"/>
                                            </p:txEl>
                                          </p:spTgt>
                                        </p:tgtEl>
                                        <p:attrNameLst>
                                          <p:attrName>style.visibility</p:attrName>
                                        </p:attrNameLst>
                                      </p:cBhvr>
                                      <p:to>
                                        <p:strVal val="visible"/>
                                      </p:to>
                                    </p:set>
                                    <p:animEffect transition="in" filter="fade">
                                      <p:cBhvr>
                                        <p:cTn id="22" dur="500"/>
                                        <p:tgtEl>
                                          <p:spTgt spid="1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pRg st="3" end="3"/>
                                            </p:txEl>
                                          </p:spTgt>
                                        </p:tgtEl>
                                        <p:attrNameLst>
                                          <p:attrName>style.visibility</p:attrName>
                                        </p:attrNameLst>
                                      </p:cBhvr>
                                      <p:to>
                                        <p:strVal val="visible"/>
                                      </p:to>
                                    </p:set>
                                    <p:animEffect transition="in" filter="fade">
                                      <p:cBhvr>
                                        <p:cTn id="27" dur="500"/>
                                        <p:tgtEl>
                                          <p:spTgt spid="1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67"/>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878" name="Google Shape;878;p67"/>
          <p:cNvGrpSpPr/>
          <p:nvPr/>
        </p:nvGrpSpPr>
        <p:grpSpPr>
          <a:xfrm>
            <a:off x="457200" y="1280160"/>
            <a:ext cx="6858000" cy="4709160"/>
            <a:chOff x="457200" y="1188720"/>
            <a:chExt cx="6858000" cy="4709160"/>
          </a:xfrm>
        </p:grpSpPr>
        <p:grpSp>
          <p:nvGrpSpPr>
            <p:cNvPr id="879" name="Google Shape;879;p67"/>
            <p:cNvGrpSpPr/>
            <p:nvPr/>
          </p:nvGrpSpPr>
          <p:grpSpPr>
            <a:xfrm>
              <a:off x="457200" y="1188720"/>
              <a:ext cx="6858000" cy="2768545"/>
              <a:chOff x="91440" y="911915"/>
              <a:chExt cx="6858000" cy="2768545"/>
            </a:xfrm>
          </p:grpSpPr>
          <p:sp>
            <p:nvSpPr>
              <p:cNvPr id="880" name="Google Shape;880;p67"/>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881" name="Google Shape;881;p67"/>
              <p:cNvCxnSpPr>
                <a:stCxn id="882" idx="3"/>
                <a:endCxn id="880"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883" name="Google Shape;883;p67"/>
              <p:cNvCxnSpPr>
                <a:stCxn id="884" idx="3"/>
                <a:endCxn id="880"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885" name="Google Shape;885;p67"/>
              <p:cNvCxnSpPr>
                <a:stCxn id="886" idx="3"/>
                <a:endCxn id="880"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887" name="Google Shape;887;p67"/>
              <p:cNvGrpSpPr/>
              <p:nvPr/>
            </p:nvGrpSpPr>
            <p:grpSpPr>
              <a:xfrm>
                <a:off x="91440" y="911915"/>
                <a:ext cx="5444656" cy="482545"/>
                <a:chOff x="91440" y="866195"/>
                <a:chExt cx="5444656" cy="482545"/>
              </a:xfrm>
            </p:grpSpPr>
            <p:cxnSp>
              <p:nvCxnSpPr>
                <p:cNvPr id="888" name="Google Shape;888;p67"/>
                <p:cNvCxnSpPr>
                  <a:stCxn id="889" idx="3"/>
                  <a:endCxn id="890"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890" name="Google Shape;890;p67"/>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889" name="Google Shape;889;p67"/>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884" name="Google Shape;884;p67"/>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891" name="Google Shape;891;p67"/>
                <p:cNvCxnSpPr>
                  <a:stCxn id="890" idx="3"/>
                  <a:endCxn id="884"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892" name="Google Shape;892;p67"/>
                <p:cNvGrpSpPr/>
                <p:nvPr/>
              </p:nvGrpSpPr>
              <p:grpSpPr>
                <a:xfrm>
                  <a:off x="822960" y="866195"/>
                  <a:ext cx="182880" cy="482545"/>
                  <a:chOff x="822960" y="912412"/>
                  <a:chExt cx="182880" cy="386036"/>
                </a:xfrm>
              </p:grpSpPr>
              <p:sp>
                <p:nvSpPr>
                  <p:cNvPr id="893" name="Google Shape;893;p6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894" name="Google Shape;894;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895" name="Google Shape;895;p67"/>
              <p:cNvGrpSpPr/>
              <p:nvPr/>
            </p:nvGrpSpPr>
            <p:grpSpPr>
              <a:xfrm>
                <a:off x="91440" y="1417320"/>
                <a:ext cx="5440680" cy="480060"/>
                <a:chOff x="91440" y="1325880"/>
                <a:chExt cx="5440680" cy="480060"/>
              </a:xfrm>
            </p:grpSpPr>
            <p:cxnSp>
              <p:nvCxnSpPr>
                <p:cNvPr id="896" name="Google Shape;896;p67"/>
                <p:cNvCxnSpPr>
                  <a:stCxn id="897" idx="3"/>
                  <a:endCxn id="898"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898" name="Google Shape;898;p67"/>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897" name="Google Shape;897;p67"/>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886" name="Google Shape;886;p67"/>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899" name="Google Shape;899;p67"/>
                <p:cNvCxnSpPr>
                  <a:stCxn id="898" idx="3"/>
                  <a:endCxn id="886"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900" name="Google Shape;900;p67"/>
                <p:cNvGrpSpPr/>
                <p:nvPr/>
              </p:nvGrpSpPr>
              <p:grpSpPr>
                <a:xfrm>
                  <a:off x="822960" y="1325880"/>
                  <a:ext cx="182880" cy="480060"/>
                  <a:chOff x="822960" y="914400"/>
                  <a:chExt cx="182880" cy="384048"/>
                </a:xfrm>
              </p:grpSpPr>
              <p:sp>
                <p:nvSpPr>
                  <p:cNvPr id="901" name="Google Shape;901;p67"/>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02" name="Google Shape;902;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903" name="Google Shape;903;p67"/>
              <p:cNvGrpSpPr/>
              <p:nvPr/>
            </p:nvGrpSpPr>
            <p:grpSpPr>
              <a:xfrm>
                <a:off x="2423160" y="1417320"/>
                <a:ext cx="182880" cy="480060"/>
                <a:chOff x="822960" y="914400"/>
                <a:chExt cx="182880" cy="384048"/>
              </a:xfrm>
            </p:grpSpPr>
            <p:sp>
              <p:nvSpPr>
                <p:cNvPr id="904" name="Google Shape;904;p67"/>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05" name="Google Shape;905;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06" name="Google Shape;906;p67"/>
              <p:cNvGrpSpPr/>
              <p:nvPr/>
            </p:nvGrpSpPr>
            <p:grpSpPr>
              <a:xfrm>
                <a:off x="2423160" y="911915"/>
                <a:ext cx="182880" cy="480060"/>
                <a:chOff x="822960" y="914400"/>
                <a:chExt cx="182880" cy="384048"/>
              </a:xfrm>
            </p:grpSpPr>
            <p:sp>
              <p:nvSpPr>
                <p:cNvPr id="907" name="Google Shape;907;p67"/>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08" name="Google Shape;908;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09" name="Google Shape;909;p67"/>
              <p:cNvGrpSpPr/>
              <p:nvPr/>
            </p:nvGrpSpPr>
            <p:grpSpPr>
              <a:xfrm>
                <a:off x="91440" y="2194560"/>
                <a:ext cx="5440680" cy="1485900"/>
                <a:chOff x="91440" y="1965960"/>
                <a:chExt cx="5440680" cy="1485900"/>
              </a:xfrm>
            </p:grpSpPr>
            <p:cxnSp>
              <p:nvCxnSpPr>
                <p:cNvPr id="910" name="Google Shape;910;p67"/>
                <p:cNvCxnSpPr>
                  <a:stCxn id="911" idx="2"/>
                  <a:endCxn id="912"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913" name="Google Shape;913;p67"/>
                <p:cNvCxnSpPr>
                  <a:stCxn id="911" idx="0"/>
                  <a:endCxn id="914"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914" name="Google Shape;914;p67"/>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915" name="Google Shape;915;p67"/>
                <p:cNvCxnSpPr>
                  <a:stCxn id="911" idx="3"/>
                  <a:endCxn id="916"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917" name="Google Shape;917;p67"/>
                <p:cNvCxnSpPr>
                  <a:stCxn id="918" idx="3"/>
                  <a:endCxn id="911"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911" name="Google Shape;911;p67"/>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918" name="Google Shape;918;p67"/>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916" name="Google Shape;916;p67"/>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912" name="Google Shape;912;p67"/>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882" name="Google Shape;882;p67"/>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919" name="Google Shape;919;p67"/>
                <p:cNvCxnSpPr>
                  <a:stCxn id="914" idx="3"/>
                  <a:endCxn id="882"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920" name="Google Shape;920;p67"/>
                <p:cNvCxnSpPr>
                  <a:stCxn id="916" idx="3"/>
                  <a:endCxn id="882"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921" name="Google Shape;921;p67"/>
                <p:cNvCxnSpPr>
                  <a:stCxn id="912" idx="3"/>
                  <a:endCxn id="882"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922" name="Google Shape;922;p67"/>
                <p:cNvGrpSpPr/>
                <p:nvPr/>
              </p:nvGrpSpPr>
              <p:grpSpPr>
                <a:xfrm>
                  <a:off x="822960" y="2466394"/>
                  <a:ext cx="182880" cy="482545"/>
                  <a:chOff x="822960" y="912412"/>
                  <a:chExt cx="182880" cy="386036"/>
                </a:xfrm>
              </p:grpSpPr>
              <p:sp>
                <p:nvSpPr>
                  <p:cNvPr id="923" name="Google Shape;923;p6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24" name="Google Shape;924;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25" name="Google Shape;925;p67"/>
                <p:cNvGrpSpPr/>
                <p:nvPr/>
              </p:nvGrpSpPr>
              <p:grpSpPr>
                <a:xfrm>
                  <a:off x="2423160" y="2466395"/>
                  <a:ext cx="182880" cy="482545"/>
                  <a:chOff x="822960" y="912412"/>
                  <a:chExt cx="182880" cy="386036"/>
                </a:xfrm>
              </p:grpSpPr>
              <p:sp>
                <p:nvSpPr>
                  <p:cNvPr id="926" name="Google Shape;926;p6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27" name="Google Shape;927;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28" name="Google Shape;928;p67"/>
                <p:cNvGrpSpPr/>
                <p:nvPr/>
              </p:nvGrpSpPr>
              <p:grpSpPr>
                <a:xfrm>
                  <a:off x="2423160" y="1965960"/>
                  <a:ext cx="182880" cy="480060"/>
                  <a:chOff x="822960" y="914400"/>
                  <a:chExt cx="182880" cy="384048"/>
                </a:xfrm>
              </p:grpSpPr>
              <p:sp>
                <p:nvSpPr>
                  <p:cNvPr id="929" name="Google Shape;929;p67"/>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30" name="Google Shape;930;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31" name="Google Shape;931;p67"/>
                <p:cNvGrpSpPr/>
                <p:nvPr/>
              </p:nvGrpSpPr>
              <p:grpSpPr>
                <a:xfrm>
                  <a:off x="2423160" y="2971800"/>
                  <a:ext cx="182880" cy="480060"/>
                  <a:chOff x="822960" y="914400"/>
                  <a:chExt cx="182880" cy="384048"/>
                </a:xfrm>
              </p:grpSpPr>
              <p:sp>
                <p:nvSpPr>
                  <p:cNvPr id="932" name="Google Shape;932;p67"/>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33" name="Google Shape;933;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34" name="Google Shape;934;p67"/>
                <p:cNvGrpSpPr/>
                <p:nvPr/>
              </p:nvGrpSpPr>
              <p:grpSpPr>
                <a:xfrm>
                  <a:off x="4389120" y="1965960"/>
                  <a:ext cx="182880" cy="1463040"/>
                  <a:chOff x="822960" y="914400"/>
                  <a:chExt cx="182880" cy="1170432"/>
                </a:xfrm>
              </p:grpSpPr>
              <p:sp>
                <p:nvSpPr>
                  <p:cNvPr id="935" name="Google Shape;935;p67"/>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36" name="Google Shape;936;p67"/>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nvGrpSpPr>
            <p:cNvPr id="937" name="Google Shape;937;p67"/>
            <p:cNvGrpSpPr/>
            <p:nvPr/>
          </p:nvGrpSpPr>
          <p:grpSpPr>
            <a:xfrm>
              <a:off x="457200" y="4389119"/>
              <a:ext cx="5440680" cy="1508761"/>
              <a:chOff x="91440" y="3837994"/>
              <a:chExt cx="5440680" cy="1508761"/>
            </a:xfrm>
          </p:grpSpPr>
          <p:grpSp>
            <p:nvGrpSpPr>
              <p:cNvPr id="938" name="Google Shape;938;p67"/>
              <p:cNvGrpSpPr/>
              <p:nvPr/>
            </p:nvGrpSpPr>
            <p:grpSpPr>
              <a:xfrm>
                <a:off x="91440" y="3837994"/>
                <a:ext cx="5440680" cy="457201"/>
                <a:chOff x="91440" y="3517954"/>
                <a:chExt cx="5440680" cy="457201"/>
              </a:xfrm>
            </p:grpSpPr>
            <p:cxnSp>
              <p:nvCxnSpPr>
                <p:cNvPr id="939" name="Google Shape;939;p67"/>
                <p:cNvCxnSpPr>
                  <a:stCxn id="940" idx="3"/>
                  <a:endCxn id="941"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941" name="Google Shape;941;p67"/>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940" name="Google Shape;940;p67"/>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942" name="Google Shape;942;p67"/>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943" name="Google Shape;943;p67"/>
                <p:cNvCxnSpPr>
                  <a:stCxn id="941" idx="3"/>
                  <a:endCxn id="942"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944" name="Google Shape;944;p67"/>
                <p:cNvGrpSpPr/>
                <p:nvPr/>
              </p:nvGrpSpPr>
              <p:grpSpPr>
                <a:xfrm>
                  <a:off x="822960" y="3517954"/>
                  <a:ext cx="182880" cy="457200"/>
                  <a:chOff x="822960" y="896510"/>
                  <a:chExt cx="182880" cy="365760"/>
                </a:xfrm>
              </p:grpSpPr>
              <p:sp>
                <p:nvSpPr>
                  <p:cNvPr id="945" name="Google Shape;945;p67"/>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46" name="Google Shape;946;p67"/>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47" name="Google Shape;947;p67"/>
                <p:cNvGrpSpPr/>
                <p:nvPr/>
              </p:nvGrpSpPr>
              <p:grpSpPr>
                <a:xfrm>
                  <a:off x="2423160" y="3517955"/>
                  <a:ext cx="182880" cy="457200"/>
                  <a:chOff x="822960" y="912412"/>
                  <a:chExt cx="182880" cy="365760"/>
                </a:xfrm>
              </p:grpSpPr>
              <p:sp>
                <p:nvSpPr>
                  <p:cNvPr id="948" name="Google Shape;948;p6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49" name="Google Shape;949;p67"/>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950" name="Google Shape;950;p67"/>
              <p:cNvGrpSpPr/>
              <p:nvPr/>
            </p:nvGrpSpPr>
            <p:grpSpPr>
              <a:xfrm>
                <a:off x="91440" y="4340915"/>
                <a:ext cx="5440680" cy="482545"/>
                <a:chOff x="91440" y="4018887"/>
                <a:chExt cx="5440680" cy="482545"/>
              </a:xfrm>
            </p:grpSpPr>
            <p:cxnSp>
              <p:nvCxnSpPr>
                <p:cNvPr id="951" name="Google Shape;951;p67"/>
                <p:cNvCxnSpPr>
                  <a:stCxn id="952" idx="3"/>
                  <a:endCxn id="953"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953" name="Google Shape;953;p67"/>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952" name="Google Shape;952;p67"/>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954" name="Google Shape;954;p67"/>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955" name="Google Shape;955;p67"/>
                <p:cNvCxnSpPr>
                  <a:stCxn id="953" idx="3"/>
                  <a:endCxn id="954"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956" name="Google Shape;956;p67"/>
                <p:cNvGrpSpPr/>
                <p:nvPr/>
              </p:nvGrpSpPr>
              <p:grpSpPr>
                <a:xfrm>
                  <a:off x="822960" y="4018890"/>
                  <a:ext cx="182880" cy="457198"/>
                  <a:chOff x="822960" y="902872"/>
                  <a:chExt cx="182880" cy="365758"/>
                </a:xfrm>
              </p:grpSpPr>
              <p:sp>
                <p:nvSpPr>
                  <p:cNvPr id="957" name="Google Shape;957;p67"/>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58" name="Google Shape;958;p67"/>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59" name="Google Shape;959;p67"/>
                <p:cNvGrpSpPr/>
                <p:nvPr/>
              </p:nvGrpSpPr>
              <p:grpSpPr>
                <a:xfrm>
                  <a:off x="2423160" y="4018887"/>
                  <a:ext cx="182880" cy="482545"/>
                  <a:chOff x="822960" y="912412"/>
                  <a:chExt cx="182880" cy="386036"/>
                </a:xfrm>
              </p:grpSpPr>
              <p:sp>
                <p:nvSpPr>
                  <p:cNvPr id="960" name="Google Shape;960;p6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61" name="Google Shape;961;p6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962" name="Google Shape;962;p67"/>
              <p:cNvGrpSpPr/>
              <p:nvPr/>
            </p:nvGrpSpPr>
            <p:grpSpPr>
              <a:xfrm>
                <a:off x="91440" y="4889556"/>
                <a:ext cx="5440680" cy="457199"/>
                <a:chOff x="91440" y="4018888"/>
                <a:chExt cx="5440680" cy="457199"/>
              </a:xfrm>
            </p:grpSpPr>
            <p:cxnSp>
              <p:nvCxnSpPr>
                <p:cNvPr id="963" name="Google Shape;963;p67"/>
                <p:cNvCxnSpPr>
                  <a:stCxn id="964" idx="3"/>
                  <a:endCxn id="965"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965" name="Google Shape;965;p67"/>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964" name="Google Shape;964;p67"/>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966" name="Google Shape;966;p67"/>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967" name="Google Shape;967;p67"/>
                <p:cNvCxnSpPr>
                  <a:stCxn id="965" idx="3"/>
                  <a:endCxn id="966"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968" name="Google Shape;968;p67"/>
                <p:cNvGrpSpPr/>
                <p:nvPr/>
              </p:nvGrpSpPr>
              <p:grpSpPr>
                <a:xfrm>
                  <a:off x="822960" y="4018888"/>
                  <a:ext cx="182880" cy="457199"/>
                  <a:chOff x="822960" y="902871"/>
                  <a:chExt cx="182880" cy="365759"/>
                </a:xfrm>
              </p:grpSpPr>
              <p:sp>
                <p:nvSpPr>
                  <p:cNvPr id="969" name="Google Shape;969;p67"/>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70" name="Google Shape;970;p67"/>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971" name="Google Shape;971;p67"/>
                <p:cNvGrpSpPr/>
                <p:nvPr/>
              </p:nvGrpSpPr>
              <p:grpSpPr>
                <a:xfrm>
                  <a:off x="2423160" y="4021372"/>
                  <a:ext cx="182880" cy="454715"/>
                  <a:chOff x="822960" y="914400"/>
                  <a:chExt cx="182880" cy="363772"/>
                </a:xfrm>
              </p:grpSpPr>
              <p:sp>
                <p:nvSpPr>
                  <p:cNvPr id="972" name="Google Shape;972;p67"/>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73" name="Google Shape;973;p67"/>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sp>
        <p:nvSpPr>
          <p:cNvPr id="974" name="Google Shape;974;p67"/>
          <p:cNvSpPr/>
          <p:nvPr/>
        </p:nvSpPr>
        <p:spPr>
          <a:xfrm>
            <a:off x="6080760" y="1280160"/>
            <a:ext cx="91440" cy="265176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975" name="Google Shape;975;p67"/>
          <p:cNvSpPr/>
          <p:nvPr/>
        </p:nvSpPr>
        <p:spPr>
          <a:xfrm>
            <a:off x="6675120" y="5163875"/>
            <a:ext cx="2148842" cy="601318"/>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Item-score</a:t>
            </a:r>
            <a:endParaRPr/>
          </a:p>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weighting rule(s)</a:t>
            </a:r>
            <a:endParaRPr/>
          </a:p>
        </p:txBody>
      </p:sp>
      <p:cxnSp>
        <p:nvCxnSpPr>
          <p:cNvPr id="976" name="Google Shape;976;p67"/>
          <p:cNvCxnSpPr>
            <a:stCxn id="975" idx="1"/>
            <a:endCxn id="974" idx="2"/>
          </p:cNvCxnSpPr>
          <p:nvPr/>
        </p:nvCxnSpPr>
        <p:spPr>
          <a:xfrm rot="10800000">
            <a:off x="6126420" y="3931834"/>
            <a:ext cx="548700" cy="1532700"/>
          </a:xfrm>
          <a:prstGeom prst="curvedConnector2">
            <a:avLst/>
          </a:prstGeom>
          <a:noFill/>
          <a:ln w="15875" cap="flat" cmpd="sng">
            <a:solidFill>
              <a:srgbClr val="C00000"/>
            </a:solidFill>
            <a:prstDash val="solid"/>
            <a:round/>
            <a:headEnd type="none" w="sm" len="sm"/>
            <a:tailEnd type="triangle" w="med" len="med"/>
          </a:ln>
        </p:spPr>
      </p:cxnSp>
      <p:sp>
        <p:nvSpPr>
          <p:cNvPr id="977" name="Google Shape;977;p67"/>
          <p:cNvSpPr/>
          <p:nvPr/>
        </p:nvSpPr>
        <p:spPr>
          <a:xfrm>
            <a:off x="6858000" y="5806440"/>
            <a:ext cx="2148842" cy="601318"/>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Sum of MC points + 10 * sum of CR points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68"/>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984" name="Google Shape;984;p68"/>
          <p:cNvGrpSpPr/>
          <p:nvPr/>
        </p:nvGrpSpPr>
        <p:grpSpPr>
          <a:xfrm>
            <a:off x="457200" y="1280160"/>
            <a:ext cx="6858000" cy="4709160"/>
            <a:chOff x="457200" y="1188720"/>
            <a:chExt cx="6858000" cy="4709160"/>
          </a:xfrm>
        </p:grpSpPr>
        <p:grpSp>
          <p:nvGrpSpPr>
            <p:cNvPr id="985" name="Google Shape;985;p68"/>
            <p:cNvGrpSpPr/>
            <p:nvPr/>
          </p:nvGrpSpPr>
          <p:grpSpPr>
            <a:xfrm>
              <a:off x="457200" y="1188720"/>
              <a:ext cx="6858000" cy="2768545"/>
              <a:chOff x="91440" y="911915"/>
              <a:chExt cx="6858000" cy="2768545"/>
            </a:xfrm>
          </p:grpSpPr>
          <p:sp>
            <p:nvSpPr>
              <p:cNvPr id="986" name="Google Shape;986;p68"/>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987" name="Google Shape;987;p68"/>
              <p:cNvCxnSpPr>
                <a:stCxn id="988" idx="3"/>
                <a:endCxn id="986"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989" name="Google Shape;989;p68"/>
              <p:cNvCxnSpPr>
                <a:stCxn id="990" idx="3"/>
                <a:endCxn id="986"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991" name="Google Shape;991;p68"/>
              <p:cNvCxnSpPr>
                <a:stCxn id="992" idx="3"/>
                <a:endCxn id="986"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993" name="Google Shape;993;p68"/>
              <p:cNvGrpSpPr/>
              <p:nvPr/>
            </p:nvGrpSpPr>
            <p:grpSpPr>
              <a:xfrm>
                <a:off x="91440" y="911915"/>
                <a:ext cx="5444656" cy="482545"/>
                <a:chOff x="91440" y="866195"/>
                <a:chExt cx="5444656" cy="482545"/>
              </a:xfrm>
            </p:grpSpPr>
            <p:cxnSp>
              <p:nvCxnSpPr>
                <p:cNvPr id="994" name="Google Shape;994;p68"/>
                <p:cNvCxnSpPr>
                  <a:stCxn id="995" idx="3"/>
                  <a:endCxn id="996"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996" name="Google Shape;996;p68"/>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995" name="Google Shape;995;p68"/>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990" name="Google Shape;990;p68"/>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997" name="Google Shape;997;p68"/>
                <p:cNvCxnSpPr>
                  <a:stCxn id="996" idx="3"/>
                  <a:endCxn id="990"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998" name="Google Shape;998;p68"/>
                <p:cNvGrpSpPr/>
                <p:nvPr/>
              </p:nvGrpSpPr>
              <p:grpSpPr>
                <a:xfrm>
                  <a:off x="822960" y="866195"/>
                  <a:ext cx="182880" cy="482545"/>
                  <a:chOff x="822960" y="912412"/>
                  <a:chExt cx="182880" cy="386036"/>
                </a:xfrm>
              </p:grpSpPr>
              <p:sp>
                <p:nvSpPr>
                  <p:cNvPr id="999" name="Google Shape;999;p68"/>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00" name="Google Shape;1000;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001" name="Google Shape;1001;p68"/>
              <p:cNvGrpSpPr/>
              <p:nvPr/>
            </p:nvGrpSpPr>
            <p:grpSpPr>
              <a:xfrm>
                <a:off x="91440" y="1417320"/>
                <a:ext cx="5440680" cy="480060"/>
                <a:chOff x="91440" y="1325880"/>
                <a:chExt cx="5440680" cy="480060"/>
              </a:xfrm>
            </p:grpSpPr>
            <p:cxnSp>
              <p:nvCxnSpPr>
                <p:cNvPr id="1002" name="Google Shape;1002;p68"/>
                <p:cNvCxnSpPr>
                  <a:stCxn id="1003" idx="3"/>
                  <a:endCxn id="1004"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004" name="Google Shape;1004;p68"/>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003" name="Google Shape;1003;p68"/>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992" name="Google Shape;992;p68"/>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005" name="Google Shape;1005;p68"/>
                <p:cNvCxnSpPr>
                  <a:stCxn id="1004" idx="3"/>
                  <a:endCxn id="992"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006" name="Google Shape;1006;p68"/>
                <p:cNvGrpSpPr/>
                <p:nvPr/>
              </p:nvGrpSpPr>
              <p:grpSpPr>
                <a:xfrm>
                  <a:off x="822960" y="1325880"/>
                  <a:ext cx="182880" cy="480060"/>
                  <a:chOff x="822960" y="914400"/>
                  <a:chExt cx="182880" cy="384048"/>
                </a:xfrm>
              </p:grpSpPr>
              <p:sp>
                <p:nvSpPr>
                  <p:cNvPr id="1007" name="Google Shape;1007;p68"/>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08" name="Google Shape;1008;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009" name="Google Shape;1009;p68"/>
              <p:cNvGrpSpPr/>
              <p:nvPr/>
            </p:nvGrpSpPr>
            <p:grpSpPr>
              <a:xfrm>
                <a:off x="2423160" y="1417320"/>
                <a:ext cx="182880" cy="480060"/>
                <a:chOff x="822960" y="914400"/>
                <a:chExt cx="182880" cy="384048"/>
              </a:xfrm>
            </p:grpSpPr>
            <p:sp>
              <p:nvSpPr>
                <p:cNvPr id="1010" name="Google Shape;1010;p68"/>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11" name="Google Shape;1011;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12" name="Google Shape;1012;p68"/>
              <p:cNvGrpSpPr/>
              <p:nvPr/>
            </p:nvGrpSpPr>
            <p:grpSpPr>
              <a:xfrm>
                <a:off x="2423160" y="911915"/>
                <a:ext cx="182880" cy="480060"/>
                <a:chOff x="822960" y="914400"/>
                <a:chExt cx="182880" cy="384048"/>
              </a:xfrm>
            </p:grpSpPr>
            <p:sp>
              <p:nvSpPr>
                <p:cNvPr id="1013" name="Google Shape;1013;p68"/>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14" name="Google Shape;1014;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15" name="Google Shape;1015;p68"/>
              <p:cNvGrpSpPr/>
              <p:nvPr/>
            </p:nvGrpSpPr>
            <p:grpSpPr>
              <a:xfrm>
                <a:off x="91440" y="2194560"/>
                <a:ext cx="5440680" cy="1485900"/>
                <a:chOff x="91440" y="1965960"/>
                <a:chExt cx="5440680" cy="1485900"/>
              </a:xfrm>
            </p:grpSpPr>
            <p:cxnSp>
              <p:nvCxnSpPr>
                <p:cNvPr id="1016" name="Google Shape;1016;p68"/>
                <p:cNvCxnSpPr>
                  <a:stCxn id="1017" idx="2"/>
                  <a:endCxn id="1018"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019" name="Google Shape;1019;p68"/>
                <p:cNvCxnSpPr>
                  <a:stCxn id="1017" idx="0"/>
                  <a:endCxn id="1020"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020" name="Google Shape;1020;p68"/>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021" name="Google Shape;1021;p68"/>
                <p:cNvCxnSpPr>
                  <a:stCxn id="1017" idx="3"/>
                  <a:endCxn id="1022"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023" name="Google Shape;1023;p68"/>
                <p:cNvCxnSpPr>
                  <a:stCxn id="1024" idx="3"/>
                  <a:endCxn id="1017"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017" name="Google Shape;1017;p68"/>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024" name="Google Shape;1024;p68"/>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022" name="Google Shape;1022;p68"/>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018" name="Google Shape;1018;p68"/>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988" name="Google Shape;988;p68"/>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025" name="Google Shape;1025;p68"/>
                <p:cNvCxnSpPr>
                  <a:stCxn id="1020" idx="3"/>
                  <a:endCxn id="988"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026" name="Google Shape;1026;p68"/>
                <p:cNvCxnSpPr>
                  <a:stCxn id="1022" idx="3"/>
                  <a:endCxn id="988"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027" name="Google Shape;1027;p68"/>
                <p:cNvCxnSpPr>
                  <a:stCxn id="1018" idx="3"/>
                  <a:endCxn id="988"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028" name="Google Shape;1028;p68"/>
                <p:cNvGrpSpPr/>
                <p:nvPr/>
              </p:nvGrpSpPr>
              <p:grpSpPr>
                <a:xfrm>
                  <a:off x="822960" y="2466394"/>
                  <a:ext cx="182880" cy="482545"/>
                  <a:chOff x="822960" y="912412"/>
                  <a:chExt cx="182880" cy="386036"/>
                </a:xfrm>
              </p:grpSpPr>
              <p:sp>
                <p:nvSpPr>
                  <p:cNvPr id="1029" name="Google Shape;1029;p68"/>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30" name="Google Shape;1030;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31" name="Google Shape;1031;p68"/>
                <p:cNvGrpSpPr/>
                <p:nvPr/>
              </p:nvGrpSpPr>
              <p:grpSpPr>
                <a:xfrm>
                  <a:off x="2423160" y="2466395"/>
                  <a:ext cx="182880" cy="482545"/>
                  <a:chOff x="822960" y="912412"/>
                  <a:chExt cx="182880" cy="386036"/>
                </a:xfrm>
              </p:grpSpPr>
              <p:sp>
                <p:nvSpPr>
                  <p:cNvPr id="1032" name="Google Shape;1032;p68"/>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33" name="Google Shape;1033;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34" name="Google Shape;1034;p68"/>
                <p:cNvGrpSpPr/>
                <p:nvPr/>
              </p:nvGrpSpPr>
              <p:grpSpPr>
                <a:xfrm>
                  <a:off x="2423160" y="1965960"/>
                  <a:ext cx="182880" cy="480060"/>
                  <a:chOff x="822960" y="914400"/>
                  <a:chExt cx="182880" cy="384048"/>
                </a:xfrm>
              </p:grpSpPr>
              <p:sp>
                <p:nvSpPr>
                  <p:cNvPr id="1035" name="Google Shape;1035;p68"/>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36" name="Google Shape;1036;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37" name="Google Shape;1037;p68"/>
                <p:cNvGrpSpPr/>
                <p:nvPr/>
              </p:nvGrpSpPr>
              <p:grpSpPr>
                <a:xfrm>
                  <a:off x="2423160" y="2971800"/>
                  <a:ext cx="182880" cy="480060"/>
                  <a:chOff x="822960" y="914400"/>
                  <a:chExt cx="182880" cy="384048"/>
                </a:xfrm>
              </p:grpSpPr>
              <p:sp>
                <p:nvSpPr>
                  <p:cNvPr id="1038" name="Google Shape;1038;p68"/>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39" name="Google Shape;1039;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40" name="Google Shape;1040;p68"/>
                <p:cNvGrpSpPr/>
                <p:nvPr/>
              </p:nvGrpSpPr>
              <p:grpSpPr>
                <a:xfrm>
                  <a:off x="4389120" y="1965960"/>
                  <a:ext cx="182880" cy="1463040"/>
                  <a:chOff x="822960" y="914400"/>
                  <a:chExt cx="182880" cy="1170432"/>
                </a:xfrm>
              </p:grpSpPr>
              <p:sp>
                <p:nvSpPr>
                  <p:cNvPr id="1041" name="Google Shape;1041;p68"/>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42" name="Google Shape;1042;p68"/>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nvGrpSpPr>
            <p:cNvPr id="1043" name="Google Shape;1043;p68"/>
            <p:cNvGrpSpPr/>
            <p:nvPr/>
          </p:nvGrpSpPr>
          <p:grpSpPr>
            <a:xfrm>
              <a:off x="457200" y="4389119"/>
              <a:ext cx="5440680" cy="1508761"/>
              <a:chOff x="91440" y="3837994"/>
              <a:chExt cx="5440680" cy="1508761"/>
            </a:xfrm>
          </p:grpSpPr>
          <p:grpSp>
            <p:nvGrpSpPr>
              <p:cNvPr id="1044" name="Google Shape;1044;p68"/>
              <p:cNvGrpSpPr/>
              <p:nvPr/>
            </p:nvGrpSpPr>
            <p:grpSpPr>
              <a:xfrm>
                <a:off x="91440" y="3837994"/>
                <a:ext cx="5440680" cy="457201"/>
                <a:chOff x="91440" y="3517954"/>
                <a:chExt cx="5440680" cy="457201"/>
              </a:xfrm>
            </p:grpSpPr>
            <p:cxnSp>
              <p:nvCxnSpPr>
                <p:cNvPr id="1045" name="Google Shape;1045;p68"/>
                <p:cNvCxnSpPr>
                  <a:stCxn id="1046" idx="3"/>
                  <a:endCxn id="1047"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047" name="Google Shape;1047;p68"/>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046" name="Google Shape;1046;p68"/>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048" name="Google Shape;1048;p68"/>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049" name="Google Shape;1049;p68"/>
                <p:cNvCxnSpPr>
                  <a:stCxn id="1047" idx="3"/>
                  <a:endCxn id="1048"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050" name="Google Shape;1050;p68"/>
                <p:cNvGrpSpPr/>
                <p:nvPr/>
              </p:nvGrpSpPr>
              <p:grpSpPr>
                <a:xfrm>
                  <a:off x="822960" y="3517954"/>
                  <a:ext cx="182880" cy="457200"/>
                  <a:chOff x="822960" y="896510"/>
                  <a:chExt cx="182880" cy="365760"/>
                </a:xfrm>
              </p:grpSpPr>
              <p:sp>
                <p:nvSpPr>
                  <p:cNvPr id="1051" name="Google Shape;1051;p68"/>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52" name="Google Shape;1052;p68"/>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53" name="Google Shape;1053;p68"/>
                <p:cNvGrpSpPr/>
                <p:nvPr/>
              </p:nvGrpSpPr>
              <p:grpSpPr>
                <a:xfrm>
                  <a:off x="2423160" y="3517955"/>
                  <a:ext cx="182880" cy="457200"/>
                  <a:chOff x="822960" y="912412"/>
                  <a:chExt cx="182880" cy="365760"/>
                </a:xfrm>
              </p:grpSpPr>
              <p:sp>
                <p:nvSpPr>
                  <p:cNvPr id="1054" name="Google Shape;1054;p68"/>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55" name="Google Shape;1055;p68"/>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056" name="Google Shape;1056;p68"/>
              <p:cNvGrpSpPr/>
              <p:nvPr/>
            </p:nvGrpSpPr>
            <p:grpSpPr>
              <a:xfrm>
                <a:off x="91440" y="4340915"/>
                <a:ext cx="5440680" cy="482545"/>
                <a:chOff x="91440" y="4018887"/>
                <a:chExt cx="5440680" cy="482545"/>
              </a:xfrm>
            </p:grpSpPr>
            <p:cxnSp>
              <p:nvCxnSpPr>
                <p:cNvPr id="1057" name="Google Shape;1057;p68"/>
                <p:cNvCxnSpPr>
                  <a:stCxn id="1058" idx="3"/>
                  <a:endCxn id="1059"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059" name="Google Shape;1059;p68"/>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058" name="Google Shape;1058;p68"/>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060" name="Google Shape;1060;p68"/>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061" name="Google Shape;1061;p68"/>
                <p:cNvCxnSpPr>
                  <a:stCxn id="1059" idx="3"/>
                  <a:endCxn id="1060"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062" name="Google Shape;1062;p68"/>
                <p:cNvGrpSpPr/>
                <p:nvPr/>
              </p:nvGrpSpPr>
              <p:grpSpPr>
                <a:xfrm>
                  <a:off x="822960" y="4018890"/>
                  <a:ext cx="182880" cy="457198"/>
                  <a:chOff x="822960" y="902872"/>
                  <a:chExt cx="182880" cy="365758"/>
                </a:xfrm>
              </p:grpSpPr>
              <p:sp>
                <p:nvSpPr>
                  <p:cNvPr id="1063" name="Google Shape;1063;p68"/>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64" name="Google Shape;1064;p68"/>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65" name="Google Shape;1065;p68"/>
                <p:cNvGrpSpPr/>
                <p:nvPr/>
              </p:nvGrpSpPr>
              <p:grpSpPr>
                <a:xfrm>
                  <a:off x="2423160" y="4018887"/>
                  <a:ext cx="182880" cy="482545"/>
                  <a:chOff x="822960" y="912412"/>
                  <a:chExt cx="182880" cy="386036"/>
                </a:xfrm>
              </p:grpSpPr>
              <p:sp>
                <p:nvSpPr>
                  <p:cNvPr id="1066" name="Google Shape;1066;p68"/>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67" name="Google Shape;1067;p68"/>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068" name="Google Shape;1068;p68"/>
              <p:cNvGrpSpPr/>
              <p:nvPr/>
            </p:nvGrpSpPr>
            <p:grpSpPr>
              <a:xfrm>
                <a:off x="91440" y="4889556"/>
                <a:ext cx="5440680" cy="457199"/>
                <a:chOff x="91440" y="4018888"/>
                <a:chExt cx="5440680" cy="457199"/>
              </a:xfrm>
            </p:grpSpPr>
            <p:cxnSp>
              <p:nvCxnSpPr>
                <p:cNvPr id="1069" name="Google Shape;1069;p68"/>
                <p:cNvCxnSpPr>
                  <a:stCxn id="1070" idx="3"/>
                  <a:endCxn id="1071"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071" name="Google Shape;1071;p68"/>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070" name="Google Shape;1070;p68"/>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072" name="Google Shape;1072;p68"/>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073" name="Google Shape;1073;p68"/>
                <p:cNvCxnSpPr>
                  <a:stCxn id="1071" idx="3"/>
                  <a:endCxn id="1072"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074" name="Google Shape;1074;p68"/>
                <p:cNvGrpSpPr/>
                <p:nvPr/>
              </p:nvGrpSpPr>
              <p:grpSpPr>
                <a:xfrm>
                  <a:off x="822960" y="4018888"/>
                  <a:ext cx="182880" cy="457199"/>
                  <a:chOff x="822960" y="902871"/>
                  <a:chExt cx="182880" cy="365759"/>
                </a:xfrm>
              </p:grpSpPr>
              <p:sp>
                <p:nvSpPr>
                  <p:cNvPr id="1075" name="Google Shape;1075;p68"/>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76" name="Google Shape;1076;p68"/>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077" name="Google Shape;1077;p68"/>
                <p:cNvGrpSpPr/>
                <p:nvPr/>
              </p:nvGrpSpPr>
              <p:grpSpPr>
                <a:xfrm>
                  <a:off x="2423160" y="4021372"/>
                  <a:ext cx="182880" cy="454715"/>
                  <a:chOff x="822960" y="914400"/>
                  <a:chExt cx="182880" cy="363772"/>
                </a:xfrm>
              </p:grpSpPr>
              <p:sp>
                <p:nvSpPr>
                  <p:cNvPr id="1078" name="Google Shape;1078;p68"/>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79" name="Google Shape;1079;p68"/>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sp>
        <p:nvSpPr>
          <p:cNvPr id="1080" name="Google Shape;1080;p68"/>
          <p:cNvSpPr/>
          <p:nvPr/>
        </p:nvSpPr>
        <p:spPr>
          <a:xfrm>
            <a:off x="6080760" y="1280160"/>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081" name="Google Shape;1081;p68"/>
          <p:cNvSpPr/>
          <p:nvPr/>
        </p:nvSpPr>
        <p:spPr>
          <a:xfrm>
            <a:off x="6172200" y="1371600"/>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69"/>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088" name="Google Shape;1088;p69"/>
          <p:cNvGrpSpPr/>
          <p:nvPr/>
        </p:nvGrpSpPr>
        <p:grpSpPr>
          <a:xfrm>
            <a:off x="457200" y="1280160"/>
            <a:ext cx="6858000" cy="4709160"/>
            <a:chOff x="457200" y="1188720"/>
            <a:chExt cx="6858000" cy="4709160"/>
          </a:xfrm>
        </p:grpSpPr>
        <p:grpSp>
          <p:nvGrpSpPr>
            <p:cNvPr id="1089" name="Google Shape;1089;p69"/>
            <p:cNvGrpSpPr/>
            <p:nvPr/>
          </p:nvGrpSpPr>
          <p:grpSpPr>
            <a:xfrm>
              <a:off x="457200" y="1188720"/>
              <a:ext cx="6858000" cy="2768545"/>
              <a:chOff x="91440" y="911915"/>
              <a:chExt cx="6858000" cy="2768545"/>
            </a:xfrm>
          </p:grpSpPr>
          <p:sp>
            <p:nvSpPr>
              <p:cNvPr id="1090" name="Google Shape;1090;p69"/>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091" name="Google Shape;1091;p69"/>
              <p:cNvCxnSpPr>
                <a:stCxn id="1092" idx="3"/>
                <a:endCxn id="1090"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093" name="Google Shape;1093;p69"/>
              <p:cNvCxnSpPr>
                <a:stCxn id="1094" idx="3"/>
                <a:endCxn id="1090"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1095" name="Google Shape;1095;p69"/>
              <p:cNvCxnSpPr>
                <a:stCxn id="1096" idx="3"/>
                <a:endCxn id="1090"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1097" name="Google Shape;1097;p69"/>
              <p:cNvGrpSpPr/>
              <p:nvPr/>
            </p:nvGrpSpPr>
            <p:grpSpPr>
              <a:xfrm>
                <a:off x="91440" y="911915"/>
                <a:ext cx="5444656" cy="482545"/>
                <a:chOff x="91440" y="866195"/>
                <a:chExt cx="5444656" cy="482545"/>
              </a:xfrm>
            </p:grpSpPr>
            <p:cxnSp>
              <p:nvCxnSpPr>
                <p:cNvPr id="1098" name="Google Shape;1098;p69"/>
                <p:cNvCxnSpPr>
                  <a:stCxn id="1099" idx="3"/>
                  <a:endCxn id="1100"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1100" name="Google Shape;1100;p69"/>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099" name="Google Shape;1099;p69"/>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094" name="Google Shape;1094;p69"/>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101" name="Google Shape;1101;p69"/>
                <p:cNvCxnSpPr>
                  <a:stCxn id="1100" idx="3"/>
                  <a:endCxn id="1094"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1102" name="Google Shape;1102;p69"/>
                <p:cNvGrpSpPr/>
                <p:nvPr/>
              </p:nvGrpSpPr>
              <p:grpSpPr>
                <a:xfrm>
                  <a:off x="822960" y="866195"/>
                  <a:ext cx="182880" cy="482545"/>
                  <a:chOff x="822960" y="912412"/>
                  <a:chExt cx="182880" cy="386036"/>
                </a:xfrm>
              </p:grpSpPr>
              <p:sp>
                <p:nvSpPr>
                  <p:cNvPr id="1103" name="Google Shape;1103;p69"/>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04" name="Google Shape;1104;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105" name="Google Shape;1105;p69"/>
              <p:cNvGrpSpPr/>
              <p:nvPr/>
            </p:nvGrpSpPr>
            <p:grpSpPr>
              <a:xfrm>
                <a:off x="91440" y="1417320"/>
                <a:ext cx="5440680" cy="480060"/>
                <a:chOff x="91440" y="1325880"/>
                <a:chExt cx="5440680" cy="480060"/>
              </a:xfrm>
            </p:grpSpPr>
            <p:cxnSp>
              <p:nvCxnSpPr>
                <p:cNvPr id="1106" name="Google Shape;1106;p69"/>
                <p:cNvCxnSpPr>
                  <a:stCxn id="1107" idx="3"/>
                  <a:endCxn id="1108"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108" name="Google Shape;1108;p69"/>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107" name="Google Shape;1107;p69"/>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096" name="Google Shape;1096;p69"/>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109" name="Google Shape;1109;p69"/>
                <p:cNvCxnSpPr>
                  <a:stCxn id="1108" idx="3"/>
                  <a:endCxn id="1096"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110" name="Google Shape;1110;p69"/>
                <p:cNvGrpSpPr/>
                <p:nvPr/>
              </p:nvGrpSpPr>
              <p:grpSpPr>
                <a:xfrm>
                  <a:off x="822960" y="1325880"/>
                  <a:ext cx="182880" cy="480060"/>
                  <a:chOff x="822960" y="914400"/>
                  <a:chExt cx="182880" cy="384048"/>
                </a:xfrm>
              </p:grpSpPr>
              <p:sp>
                <p:nvSpPr>
                  <p:cNvPr id="1111" name="Google Shape;1111;p6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12" name="Google Shape;1112;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113" name="Google Shape;1113;p69"/>
              <p:cNvGrpSpPr/>
              <p:nvPr/>
            </p:nvGrpSpPr>
            <p:grpSpPr>
              <a:xfrm>
                <a:off x="2423160" y="1417320"/>
                <a:ext cx="182880" cy="480060"/>
                <a:chOff x="822960" y="914400"/>
                <a:chExt cx="182880" cy="384048"/>
              </a:xfrm>
            </p:grpSpPr>
            <p:sp>
              <p:nvSpPr>
                <p:cNvPr id="1114" name="Google Shape;1114;p6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15" name="Google Shape;1115;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16" name="Google Shape;1116;p69"/>
              <p:cNvGrpSpPr/>
              <p:nvPr/>
            </p:nvGrpSpPr>
            <p:grpSpPr>
              <a:xfrm>
                <a:off x="2423160" y="911915"/>
                <a:ext cx="182880" cy="480060"/>
                <a:chOff x="822960" y="914400"/>
                <a:chExt cx="182880" cy="384048"/>
              </a:xfrm>
            </p:grpSpPr>
            <p:sp>
              <p:nvSpPr>
                <p:cNvPr id="1117" name="Google Shape;1117;p6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18" name="Google Shape;1118;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19" name="Google Shape;1119;p69"/>
              <p:cNvGrpSpPr/>
              <p:nvPr/>
            </p:nvGrpSpPr>
            <p:grpSpPr>
              <a:xfrm>
                <a:off x="91440" y="2194560"/>
                <a:ext cx="5440680" cy="1485900"/>
                <a:chOff x="91440" y="1965960"/>
                <a:chExt cx="5440680" cy="1485900"/>
              </a:xfrm>
            </p:grpSpPr>
            <p:cxnSp>
              <p:nvCxnSpPr>
                <p:cNvPr id="1120" name="Google Shape;1120;p69"/>
                <p:cNvCxnSpPr>
                  <a:stCxn id="1121" idx="2"/>
                  <a:endCxn id="1122"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123" name="Google Shape;1123;p69"/>
                <p:cNvCxnSpPr>
                  <a:stCxn id="1121" idx="0"/>
                  <a:endCxn id="1124"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124" name="Google Shape;1124;p69"/>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125" name="Google Shape;1125;p69"/>
                <p:cNvCxnSpPr>
                  <a:stCxn id="1121" idx="3"/>
                  <a:endCxn id="1126"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127" name="Google Shape;1127;p69"/>
                <p:cNvCxnSpPr>
                  <a:stCxn id="1128" idx="3"/>
                  <a:endCxn id="1121"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121" name="Google Shape;1121;p69"/>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128" name="Google Shape;1128;p69"/>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126" name="Google Shape;1126;p69"/>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122" name="Google Shape;1122;p69"/>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1092" name="Google Shape;1092;p69"/>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129" name="Google Shape;1129;p69"/>
                <p:cNvCxnSpPr>
                  <a:stCxn id="1124" idx="3"/>
                  <a:endCxn id="1092"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130" name="Google Shape;1130;p69"/>
                <p:cNvCxnSpPr>
                  <a:stCxn id="1126" idx="3"/>
                  <a:endCxn id="1092"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131" name="Google Shape;1131;p69"/>
                <p:cNvCxnSpPr>
                  <a:stCxn id="1122" idx="3"/>
                  <a:endCxn id="1092"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132" name="Google Shape;1132;p69"/>
                <p:cNvGrpSpPr/>
                <p:nvPr/>
              </p:nvGrpSpPr>
              <p:grpSpPr>
                <a:xfrm>
                  <a:off x="822960" y="2466394"/>
                  <a:ext cx="182880" cy="482545"/>
                  <a:chOff x="822960" y="912412"/>
                  <a:chExt cx="182880" cy="386036"/>
                </a:xfrm>
              </p:grpSpPr>
              <p:sp>
                <p:nvSpPr>
                  <p:cNvPr id="1133" name="Google Shape;1133;p69"/>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34" name="Google Shape;1134;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35" name="Google Shape;1135;p69"/>
                <p:cNvGrpSpPr/>
                <p:nvPr/>
              </p:nvGrpSpPr>
              <p:grpSpPr>
                <a:xfrm>
                  <a:off x="2423160" y="2466395"/>
                  <a:ext cx="182880" cy="482545"/>
                  <a:chOff x="822960" y="912412"/>
                  <a:chExt cx="182880" cy="386036"/>
                </a:xfrm>
              </p:grpSpPr>
              <p:sp>
                <p:nvSpPr>
                  <p:cNvPr id="1136" name="Google Shape;1136;p69"/>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37" name="Google Shape;1137;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38" name="Google Shape;1138;p69"/>
                <p:cNvGrpSpPr/>
                <p:nvPr/>
              </p:nvGrpSpPr>
              <p:grpSpPr>
                <a:xfrm>
                  <a:off x="2423160" y="1965960"/>
                  <a:ext cx="182880" cy="480060"/>
                  <a:chOff x="822960" y="914400"/>
                  <a:chExt cx="182880" cy="384048"/>
                </a:xfrm>
              </p:grpSpPr>
              <p:sp>
                <p:nvSpPr>
                  <p:cNvPr id="1139" name="Google Shape;1139;p6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40" name="Google Shape;1140;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41" name="Google Shape;1141;p69"/>
                <p:cNvGrpSpPr/>
                <p:nvPr/>
              </p:nvGrpSpPr>
              <p:grpSpPr>
                <a:xfrm>
                  <a:off x="2423160" y="2971800"/>
                  <a:ext cx="182880" cy="480060"/>
                  <a:chOff x="822960" y="914400"/>
                  <a:chExt cx="182880" cy="384048"/>
                </a:xfrm>
              </p:grpSpPr>
              <p:sp>
                <p:nvSpPr>
                  <p:cNvPr id="1142" name="Google Shape;1142;p6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43" name="Google Shape;1143;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44" name="Google Shape;1144;p69"/>
                <p:cNvGrpSpPr/>
                <p:nvPr/>
              </p:nvGrpSpPr>
              <p:grpSpPr>
                <a:xfrm>
                  <a:off x="4389120" y="1965960"/>
                  <a:ext cx="182880" cy="1463040"/>
                  <a:chOff x="822960" y="914400"/>
                  <a:chExt cx="182880" cy="1170432"/>
                </a:xfrm>
              </p:grpSpPr>
              <p:sp>
                <p:nvSpPr>
                  <p:cNvPr id="1145" name="Google Shape;1145;p69"/>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46" name="Google Shape;1146;p69"/>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nvGrpSpPr>
            <p:cNvPr id="1147" name="Google Shape;1147;p69"/>
            <p:cNvGrpSpPr/>
            <p:nvPr/>
          </p:nvGrpSpPr>
          <p:grpSpPr>
            <a:xfrm>
              <a:off x="457200" y="4389119"/>
              <a:ext cx="5440680" cy="1508761"/>
              <a:chOff x="91440" y="3837994"/>
              <a:chExt cx="5440680" cy="1508761"/>
            </a:xfrm>
          </p:grpSpPr>
          <p:grpSp>
            <p:nvGrpSpPr>
              <p:cNvPr id="1148" name="Google Shape;1148;p69"/>
              <p:cNvGrpSpPr/>
              <p:nvPr/>
            </p:nvGrpSpPr>
            <p:grpSpPr>
              <a:xfrm>
                <a:off x="91440" y="3837994"/>
                <a:ext cx="5440680" cy="457201"/>
                <a:chOff x="91440" y="3517954"/>
                <a:chExt cx="5440680" cy="457201"/>
              </a:xfrm>
            </p:grpSpPr>
            <p:cxnSp>
              <p:nvCxnSpPr>
                <p:cNvPr id="1149" name="Google Shape;1149;p69"/>
                <p:cNvCxnSpPr>
                  <a:stCxn id="1150" idx="3"/>
                  <a:endCxn id="1151"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151" name="Google Shape;1151;p69"/>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150" name="Google Shape;1150;p69"/>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152" name="Google Shape;1152;p69"/>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153" name="Google Shape;1153;p69"/>
                <p:cNvCxnSpPr>
                  <a:stCxn id="1151" idx="3"/>
                  <a:endCxn id="1152"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154" name="Google Shape;1154;p69"/>
                <p:cNvGrpSpPr/>
                <p:nvPr/>
              </p:nvGrpSpPr>
              <p:grpSpPr>
                <a:xfrm>
                  <a:off x="822960" y="3517954"/>
                  <a:ext cx="182880" cy="457200"/>
                  <a:chOff x="822960" y="896510"/>
                  <a:chExt cx="182880" cy="365760"/>
                </a:xfrm>
              </p:grpSpPr>
              <p:sp>
                <p:nvSpPr>
                  <p:cNvPr id="1155" name="Google Shape;1155;p69"/>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56" name="Google Shape;1156;p69"/>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57" name="Google Shape;1157;p69"/>
                <p:cNvGrpSpPr/>
                <p:nvPr/>
              </p:nvGrpSpPr>
              <p:grpSpPr>
                <a:xfrm>
                  <a:off x="2423160" y="3517955"/>
                  <a:ext cx="182880" cy="457200"/>
                  <a:chOff x="822960" y="912412"/>
                  <a:chExt cx="182880" cy="365760"/>
                </a:xfrm>
              </p:grpSpPr>
              <p:sp>
                <p:nvSpPr>
                  <p:cNvPr id="1158" name="Google Shape;1158;p69"/>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59" name="Google Shape;1159;p69"/>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160" name="Google Shape;1160;p69"/>
              <p:cNvGrpSpPr/>
              <p:nvPr/>
            </p:nvGrpSpPr>
            <p:grpSpPr>
              <a:xfrm>
                <a:off x="91440" y="4340915"/>
                <a:ext cx="5440680" cy="482545"/>
                <a:chOff x="91440" y="4018887"/>
                <a:chExt cx="5440680" cy="482545"/>
              </a:xfrm>
            </p:grpSpPr>
            <p:cxnSp>
              <p:nvCxnSpPr>
                <p:cNvPr id="1161" name="Google Shape;1161;p69"/>
                <p:cNvCxnSpPr>
                  <a:stCxn id="1162" idx="3"/>
                  <a:endCxn id="1163"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163" name="Google Shape;1163;p69"/>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162" name="Google Shape;1162;p69"/>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164" name="Google Shape;1164;p69"/>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165" name="Google Shape;1165;p69"/>
                <p:cNvCxnSpPr>
                  <a:stCxn id="1163" idx="3"/>
                  <a:endCxn id="1164"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166" name="Google Shape;1166;p69"/>
                <p:cNvGrpSpPr/>
                <p:nvPr/>
              </p:nvGrpSpPr>
              <p:grpSpPr>
                <a:xfrm>
                  <a:off x="822960" y="4018890"/>
                  <a:ext cx="182880" cy="457198"/>
                  <a:chOff x="822960" y="902872"/>
                  <a:chExt cx="182880" cy="365758"/>
                </a:xfrm>
              </p:grpSpPr>
              <p:sp>
                <p:nvSpPr>
                  <p:cNvPr id="1167" name="Google Shape;1167;p69"/>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68" name="Google Shape;1168;p69"/>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69" name="Google Shape;1169;p69"/>
                <p:cNvGrpSpPr/>
                <p:nvPr/>
              </p:nvGrpSpPr>
              <p:grpSpPr>
                <a:xfrm>
                  <a:off x="2423160" y="4018887"/>
                  <a:ext cx="182880" cy="482545"/>
                  <a:chOff x="822960" y="912412"/>
                  <a:chExt cx="182880" cy="386036"/>
                </a:xfrm>
              </p:grpSpPr>
              <p:sp>
                <p:nvSpPr>
                  <p:cNvPr id="1170" name="Google Shape;1170;p69"/>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71" name="Google Shape;1171;p69"/>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172" name="Google Shape;1172;p69"/>
              <p:cNvGrpSpPr/>
              <p:nvPr/>
            </p:nvGrpSpPr>
            <p:grpSpPr>
              <a:xfrm>
                <a:off x="91440" y="4889556"/>
                <a:ext cx="5440680" cy="457199"/>
                <a:chOff x="91440" y="4018888"/>
                <a:chExt cx="5440680" cy="457199"/>
              </a:xfrm>
            </p:grpSpPr>
            <p:cxnSp>
              <p:nvCxnSpPr>
                <p:cNvPr id="1173" name="Google Shape;1173;p69"/>
                <p:cNvCxnSpPr>
                  <a:stCxn id="1174" idx="3"/>
                  <a:endCxn id="1175"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175" name="Google Shape;1175;p69"/>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174" name="Google Shape;1174;p69"/>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176" name="Google Shape;1176;p69"/>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177" name="Google Shape;1177;p69"/>
                <p:cNvCxnSpPr>
                  <a:stCxn id="1175" idx="3"/>
                  <a:endCxn id="1176"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178" name="Google Shape;1178;p69"/>
                <p:cNvGrpSpPr/>
                <p:nvPr/>
              </p:nvGrpSpPr>
              <p:grpSpPr>
                <a:xfrm>
                  <a:off x="822960" y="4018888"/>
                  <a:ext cx="182880" cy="457199"/>
                  <a:chOff x="822960" y="902871"/>
                  <a:chExt cx="182880" cy="365759"/>
                </a:xfrm>
              </p:grpSpPr>
              <p:sp>
                <p:nvSpPr>
                  <p:cNvPr id="1179" name="Google Shape;1179;p69"/>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80" name="Google Shape;1180;p69"/>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181" name="Google Shape;1181;p69"/>
                <p:cNvGrpSpPr/>
                <p:nvPr/>
              </p:nvGrpSpPr>
              <p:grpSpPr>
                <a:xfrm>
                  <a:off x="2423160" y="4021372"/>
                  <a:ext cx="182880" cy="454715"/>
                  <a:chOff x="822960" y="914400"/>
                  <a:chExt cx="182880" cy="363772"/>
                </a:xfrm>
              </p:grpSpPr>
              <p:sp>
                <p:nvSpPr>
                  <p:cNvPr id="1182" name="Google Shape;1182;p69"/>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83" name="Google Shape;1183;p69"/>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sp>
        <p:nvSpPr>
          <p:cNvPr id="1184" name="Google Shape;1184;p69"/>
          <p:cNvSpPr/>
          <p:nvPr/>
        </p:nvSpPr>
        <p:spPr>
          <a:xfrm>
            <a:off x="6080760" y="1280160"/>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185" name="Google Shape;1185;p69"/>
          <p:cNvSpPr/>
          <p:nvPr/>
        </p:nvSpPr>
        <p:spPr>
          <a:xfrm>
            <a:off x="6172200" y="1371600"/>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70"/>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192" name="Google Shape;1192;p70"/>
          <p:cNvGrpSpPr/>
          <p:nvPr/>
        </p:nvGrpSpPr>
        <p:grpSpPr>
          <a:xfrm>
            <a:off x="457200" y="1280160"/>
            <a:ext cx="6858000" cy="4709160"/>
            <a:chOff x="457200" y="1188720"/>
            <a:chExt cx="6858000" cy="4709160"/>
          </a:xfrm>
        </p:grpSpPr>
        <p:grpSp>
          <p:nvGrpSpPr>
            <p:cNvPr id="1193" name="Google Shape;1193;p70"/>
            <p:cNvGrpSpPr/>
            <p:nvPr/>
          </p:nvGrpSpPr>
          <p:grpSpPr>
            <a:xfrm>
              <a:off x="457200" y="1188720"/>
              <a:ext cx="6858000" cy="2768545"/>
              <a:chOff x="91440" y="911915"/>
              <a:chExt cx="6858000" cy="2768545"/>
            </a:xfrm>
          </p:grpSpPr>
          <p:sp>
            <p:nvSpPr>
              <p:cNvPr id="1194" name="Google Shape;1194;p70"/>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195" name="Google Shape;1195;p70"/>
              <p:cNvCxnSpPr>
                <a:stCxn id="1196" idx="3"/>
                <a:endCxn id="1194"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197" name="Google Shape;1197;p70"/>
              <p:cNvCxnSpPr>
                <a:stCxn id="1198" idx="3"/>
                <a:endCxn id="1194"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1199" name="Google Shape;1199;p70"/>
              <p:cNvCxnSpPr>
                <a:stCxn id="1200" idx="3"/>
                <a:endCxn id="1194"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1201" name="Google Shape;1201;p70"/>
              <p:cNvGrpSpPr/>
              <p:nvPr/>
            </p:nvGrpSpPr>
            <p:grpSpPr>
              <a:xfrm>
                <a:off x="91440" y="911915"/>
                <a:ext cx="5444656" cy="482545"/>
                <a:chOff x="91440" y="866195"/>
                <a:chExt cx="5444656" cy="482545"/>
              </a:xfrm>
            </p:grpSpPr>
            <p:cxnSp>
              <p:nvCxnSpPr>
                <p:cNvPr id="1202" name="Google Shape;1202;p70"/>
                <p:cNvCxnSpPr>
                  <a:stCxn id="1203" idx="3"/>
                  <a:endCxn id="1204"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1204" name="Google Shape;1204;p70"/>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203" name="Google Shape;1203;p70"/>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198" name="Google Shape;1198;p70"/>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205" name="Google Shape;1205;p70"/>
                <p:cNvCxnSpPr>
                  <a:stCxn id="1204" idx="3"/>
                  <a:endCxn id="1198"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1206" name="Google Shape;1206;p70"/>
                <p:cNvGrpSpPr/>
                <p:nvPr/>
              </p:nvGrpSpPr>
              <p:grpSpPr>
                <a:xfrm>
                  <a:off x="822960" y="866195"/>
                  <a:ext cx="182880" cy="482545"/>
                  <a:chOff x="822960" y="912412"/>
                  <a:chExt cx="182880" cy="386036"/>
                </a:xfrm>
              </p:grpSpPr>
              <p:sp>
                <p:nvSpPr>
                  <p:cNvPr id="1207" name="Google Shape;1207;p70"/>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08" name="Google Shape;1208;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209" name="Google Shape;1209;p70"/>
              <p:cNvGrpSpPr/>
              <p:nvPr/>
            </p:nvGrpSpPr>
            <p:grpSpPr>
              <a:xfrm>
                <a:off x="91440" y="1417320"/>
                <a:ext cx="5440680" cy="480060"/>
                <a:chOff x="91440" y="1325880"/>
                <a:chExt cx="5440680" cy="480060"/>
              </a:xfrm>
            </p:grpSpPr>
            <p:cxnSp>
              <p:nvCxnSpPr>
                <p:cNvPr id="1210" name="Google Shape;1210;p70"/>
                <p:cNvCxnSpPr>
                  <a:stCxn id="1211" idx="3"/>
                  <a:endCxn id="1212"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212" name="Google Shape;1212;p70"/>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211" name="Google Shape;1211;p70"/>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200" name="Google Shape;1200;p70"/>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213" name="Google Shape;1213;p70"/>
                <p:cNvCxnSpPr>
                  <a:stCxn id="1212" idx="3"/>
                  <a:endCxn id="1200"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214" name="Google Shape;1214;p70"/>
                <p:cNvGrpSpPr/>
                <p:nvPr/>
              </p:nvGrpSpPr>
              <p:grpSpPr>
                <a:xfrm>
                  <a:off x="822960" y="1325880"/>
                  <a:ext cx="182880" cy="480060"/>
                  <a:chOff x="822960" y="914400"/>
                  <a:chExt cx="182880" cy="384048"/>
                </a:xfrm>
              </p:grpSpPr>
              <p:sp>
                <p:nvSpPr>
                  <p:cNvPr id="1215" name="Google Shape;1215;p7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16" name="Google Shape;1216;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217" name="Google Shape;1217;p70"/>
              <p:cNvGrpSpPr/>
              <p:nvPr/>
            </p:nvGrpSpPr>
            <p:grpSpPr>
              <a:xfrm>
                <a:off x="2423160" y="1417320"/>
                <a:ext cx="182880" cy="480060"/>
                <a:chOff x="822960" y="914400"/>
                <a:chExt cx="182880" cy="384048"/>
              </a:xfrm>
            </p:grpSpPr>
            <p:sp>
              <p:nvSpPr>
                <p:cNvPr id="1218" name="Google Shape;1218;p7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19" name="Google Shape;1219;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20" name="Google Shape;1220;p70"/>
              <p:cNvGrpSpPr/>
              <p:nvPr/>
            </p:nvGrpSpPr>
            <p:grpSpPr>
              <a:xfrm>
                <a:off x="2423160" y="911915"/>
                <a:ext cx="182880" cy="480060"/>
                <a:chOff x="822960" y="914400"/>
                <a:chExt cx="182880" cy="384048"/>
              </a:xfrm>
            </p:grpSpPr>
            <p:sp>
              <p:nvSpPr>
                <p:cNvPr id="1221" name="Google Shape;1221;p7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22" name="Google Shape;1222;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23" name="Google Shape;1223;p70"/>
              <p:cNvGrpSpPr/>
              <p:nvPr/>
            </p:nvGrpSpPr>
            <p:grpSpPr>
              <a:xfrm>
                <a:off x="91440" y="2194560"/>
                <a:ext cx="5440680" cy="1485900"/>
                <a:chOff x="91440" y="1965960"/>
                <a:chExt cx="5440680" cy="1485900"/>
              </a:xfrm>
            </p:grpSpPr>
            <p:cxnSp>
              <p:nvCxnSpPr>
                <p:cNvPr id="1224" name="Google Shape;1224;p70"/>
                <p:cNvCxnSpPr>
                  <a:stCxn id="1225" idx="2"/>
                  <a:endCxn id="1226"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227" name="Google Shape;1227;p70"/>
                <p:cNvCxnSpPr>
                  <a:stCxn id="1225" idx="0"/>
                  <a:endCxn id="1228"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228" name="Google Shape;1228;p70"/>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229" name="Google Shape;1229;p70"/>
                <p:cNvCxnSpPr>
                  <a:stCxn id="1225" idx="3"/>
                  <a:endCxn id="1230"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231" name="Google Shape;1231;p70"/>
                <p:cNvCxnSpPr>
                  <a:stCxn id="1232" idx="3"/>
                  <a:endCxn id="1225"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225" name="Google Shape;1225;p70"/>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232" name="Google Shape;1232;p70"/>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230" name="Google Shape;1230;p70"/>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226" name="Google Shape;1226;p70"/>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1196" name="Google Shape;1196;p70"/>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233" name="Google Shape;1233;p70"/>
                <p:cNvCxnSpPr>
                  <a:stCxn id="1228" idx="3"/>
                  <a:endCxn id="1196"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234" name="Google Shape;1234;p70"/>
                <p:cNvCxnSpPr>
                  <a:stCxn id="1230" idx="3"/>
                  <a:endCxn id="1196"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235" name="Google Shape;1235;p70"/>
                <p:cNvCxnSpPr>
                  <a:stCxn id="1226" idx="3"/>
                  <a:endCxn id="1196"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236" name="Google Shape;1236;p70"/>
                <p:cNvGrpSpPr/>
                <p:nvPr/>
              </p:nvGrpSpPr>
              <p:grpSpPr>
                <a:xfrm>
                  <a:off x="822960" y="2466394"/>
                  <a:ext cx="182880" cy="482545"/>
                  <a:chOff x="822960" y="912412"/>
                  <a:chExt cx="182880" cy="386036"/>
                </a:xfrm>
              </p:grpSpPr>
              <p:sp>
                <p:nvSpPr>
                  <p:cNvPr id="1237" name="Google Shape;1237;p70"/>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38" name="Google Shape;1238;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39" name="Google Shape;1239;p70"/>
                <p:cNvGrpSpPr/>
                <p:nvPr/>
              </p:nvGrpSpPr>
              <p:grpSpPr>
                <a:xfrm>
                  <a:off x="2423160" y="2466395"/>
                  <a:ext cx="182880" cy="482545"/>
                  <a:chOff x="822960" y="912412"/>
                  <a:chExt cx="182880" cy="386036"/>
                </a:xfrm>
              </p:grpSpPr>
              <p:sp>
                <p:nvSpPr>
                  <p:cNvPr id="1240" name="Google Shape;1240;p70"/>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41" name="Google Shape;1241;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42" name="Google Shape;1242;p70"/>
                <p:cNvGrpSpPr/>
                <p:nvPr/>
              </p:nvGrpSpPr>
              <p:grpSpPr>
                <a:xfrm>
                  <a:off x="2423160" y="1965960"/>
                  <a:ext cx="182880" cy="480060"/>
                  <a:chOff x="822960" y="914400"/>
                  <a:chExt cx="182880" cy="384048"/>
                </a:xfrm>
              </p:grpSpPr>
              <p:sp>
                <p:nvSpPr>
                  <p:cNvPr id="1243" name="Google Shape;1243;p7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44" name="Google Shape;1244;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45" name="Google Shape;1245;p70"/>
                <p:cNvGrpSpPr/>
                <p:nvPr/>
              </p:nvGrpSpPr>
              <p:grpSpPr>
                <a:xfrm>
                  <a:off x="2423160" y="2971800"/>
                  <a:ext cx="182880" cy="480060"/>
                  <a:chOff x="822960" y="914400"/>
                  <a:chExt cx="182880" cy="384048"/>
                </a:xfrm>
              </p:grpSpPr>
              <p:sp>
                <p:nvSpPr>
                  <p:cNvPr id="1246" name="Google Shape;1246;p7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47" name="Google Shape;1247;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48" name="Google Shape;1248;p70"/>
                <p:cNvGrpSpPr/>
                <p:nvPr/>
              </p:nvGrpSpPr>
              <p:grpSpPr>
                <a:xfrm>
                  <a:off x="4389120" y="1965960"/>
                  <a:ext cx="182880" cy="1463040"/>
                  <a:chOff x="822960" y="914400"/>
                  <a:chExt cx="182880" cy="1170432"/>
                </a:xfrm>
              </p:grpSpPr>
              <p:sp>
                <p:nvSpPr>
                  <p:cNvPr id="1249" name="Google Shape;1249;p70"/>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50" name="Google Shape;1250;p70"/>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nvGrpSpPr>
            <p:cNvPr id="1251" name="Google Shape;1251;p70"/>
            <p:cNvGrpSpPr/>
            <p:nvPr/>
          </p:nvGrpSpPr>
          <p:grpSpPr>
            <a:xfrm>
              <a:off x="457200" y="4389119"/>
              <a:ext cx="5440680" cy="1508761"/>
              <a:chOff x="91440" y="3837994"/>
              <a:chExt cx="5440680" cy="1508761"/>
            </a:xfrm>
          </p:grpSpPr>
          <p:grpSp>
            <p:nvGrpSpPr>
              <p:cNvPr id="1252" name="Google Shape;1252;p70"/>
              <p:cNvGrpSpPr/>
              <p:nvPr/>
            </p:nvGrpSpPr>
            <p:grpSpPr>
              <a:xfrm>
                <a:off x="91440" y="3837994"/>
                <a:ext cx="5440680" cy="457201"/>
                <a:chOff x="91440" y="3517954"/>
                <a:chExt cx="5440680" cy="457201"/>
              </a:xfrm>
            </p:grpSpPr>
            <p:cxnSp>
              <p:nvCxnSpPr>
                <p:cNvPr id="1253" name="Google Shape;1253;p70"/>
                <p:cNvCxnSpPr>
                  <a:stCxn id="1254" idx="3"/>
                  <a:endCxn id="1255"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255" name="Google Shape;1255;p70"/>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254" name="Google Shape;1254;p70"/>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256" name="Google Shape;1256;p70"/>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257" name="Google Shape;1257;p70"/>
                <p:cNvCxnSpPr>
                  <a:stCxn id="1255" idx="3"/>
                  <a:endCxn id="1256"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258" name="Google Shape;1258;p70"/>
                <p:cNvGrpSpPr/>
                <p:nvPr/>
              </p:nvGrpSpPr>
              <p:grpSpPr>
                <a:xfrm>
                  <a:off x="822960" y="3517954"/>
                  <a:ext cx="182880" cy="457200"/>
                  <a:chOff x="822960" y="896510"/>
                  <a:chExt cx="182880" cy="365760"/>
                </a:xfrm>
              </p:grpSpPr>
              <p:sp>
                <p:nvSpPr>
                  <p:cNvPr id="1259" name="Google Shape;1259;p70"/>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60" name="Google Shape;1260;p70"/>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61" name="Google Shape;1261;p70"/>
                <p:cNvGrpSpPr/>
                <p:nvPr/>
              </p:nvGrpSpPr>
              <p:grpSpPr>
                <a:xfrm>
                  <a:off x="2423160" y="3517955"/>
                  <a:ext cx="182880" cy="457200"/>
                  <a:chOff x="822960" y="912412"/>
                  <a:chExt cx="182880" cy="365760"/>
                </a:xfrm>
              </p:grpSpPr>
              <p:sp>
                <p:nvSpPr>
                  <p:cNvPr id="1262" name="Google Shape;1262;p70"/>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63" name="Google Shape;1263;p70"/>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264" name="Google Shape;1264;p70"/>
              <p:cNvGrpSpPr/>
              <p:nvPr/>
            </p:nvGrpSpPr>
            <p:grpSpPr>
              <a:xfrm>
                <a:off x="91440" y="4340915"/>
                <a:ext cx="5440680" cy="482545"/>
                <a:chOff x="91440" y="4018887"/>
                <a:chExt cx="5440680" cy="482545"/>
              </a:xfrm>
            </p:grpSpPr>
            <p:cxnSp>
              <p:nvCxnSpPr>
                <p:cNvPr id="1265" name="Google Shape;1265;p70"/>
                <p:cNvCxnSpPr>
                  <a:stCxn id="1266" idx="3"/>
                  <a:endCxn id="1267"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267" name="Google Shape;1267;p70"/>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266" name="Google Shape;1266;p70"/>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268" name="Google Shape;1268;p70"/>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269" name="Google Shape;1269;p70"/>
                <p:cNvCxnSpPr>
                  <a:stCxn id="1267" idx="3"/>
                  <a:endCxn id="1268"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270" name="Google Shape;1270;p70"/>
                <p:cNvGrpSpPr/>
                <p:nvPr/>
              </p:nvGrpSpPr>
              <p:grpSpPr>
                <a:xfrm>
                  <a:off x="822960" y="4018890"/>
                  <a:ext cx="182880" cy="457198"/>
                  <a:chOff x="822960" y="902872"/>
                  <a:chExt cx="182880" cy="365758"/>
                </a:xfrm>
              </p:grpSpPr>
              <p:sp>
                <p:nvSpPr>
                  <p:cNvPr id="1271" name="Google Shape;1271;p70"/>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72" name="Google Shape;1272;p70"/>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73" name="Google Shape;1273;p70"/>
                <p:cNvGrpSpPr/>
                <p:nvPr/>
              </p:nvGrpSpPr>
              <p:grpSpPr>
                <a:xfrm>
                  <a:off x="2423160" y="4018887"/>
                  <a:ext cx="182880" cy="482545"/>
                  <a:chOff x="822960" y="912412"/>
                  <a:chExt cx="182880" cy="386036"/>
                </a:xfrm>
              </p:grpSpPr>
              <p:sp>
                <p:nvSpPr>
                  <p:cNvPr id="1274" name="Google Shape;1274;p70"/>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75" name="Google Shape;1275;p70"/>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276" name="Google Shape;1276;p70"/>
              <p:cNvGrpSpPr/>
              <p:nvPr/>
            </p:nvGrpSpPr>
            <p:grpSpPr>
              <a:xfrm>
                <a:off x="91440" y="4889556"/>
                <a:ext cx="5440680" cy="457199"/>
                <a:chOff x="91440" y="4018888"/>
                <a:chExt cx="5440680" cy="457199"/>
              </a:xfrm>
            </p:grpSpPr>
            <p:cxnSp>
              <p:nvCxnSpPr>
                <p:cNvPr id="1277" name="Google Shape;1277;p70"/>
                <p:cNvCxnSpPr>
                  <a:stCxn id="1278" idx="3"/>
                  <a:endCxn id="1279"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279" name="Google Shape;1279;p70"/>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278" name="Google Shape;1278;p70"/>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280" name="Google Shape;1280;p70"/>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281" name="Google Shape;1281;p70"/>
                <p:cNvCxnSpPr>
                  <a:stCxn id="1279" idx="3"/>
                  <a:endCxn id="1280"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282" name="Google Shape;1282;p70"/>
                <p:cNvGrpSpPr/>
                <p:nvPr/>
              </p:nvGrpSpPr>
              <p:grpSpPr>
                <a:xfrm>
                  <a:off x="822960" y="4018888"/>
                  <a:ext cx="182880" cy="457199"/>
                  <a:chOff x="822960" y="902871"/>
                  <a:chExt cx="182880" cy="365759"/>
                </a:xfrm>
              </p:grpSpPr>
              <p:sp>
                <p:nvSpPr>
                  <p:cNvPr id="1283" name="Google Shape;1283;p70"/>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84" name="Google Shape;1284;p70"/>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285" name="Google Shape;1285;p70"/>
                <p:cNvGrpSpPr/>
                <p:nvPr/>
              </p:nvGrpSpPr>
              <p:grpSpPr>
                <a:xfrm>
                  <a:off x="2423160" y="4021372"/>
                  <a:ext cx="182880" cy="454715"/>
                  <a:chOff x="822960" y="914400"/>
                  <a:chExt cx="182880" cy="363772"/>
                </a:xfrm>
              </p:grpSpPr>
              <p:sp>
                <p:nvSpPr>
                  <p:cNvPr id="1286" name="Google Shape;1286;p70"/>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87" name="Google Shape;1287;p70"/>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sp>
        <p:nvSpPr>
          <p:cNvPr id="1288" name="Google Shape;1288;p70"/>
          <p:cNvSpPr/>
          <p:nvPr/>
        </p:nvSpPr>
        <p:spPr>
          <a:xfrm>
            <a:off x="6080760" y="1280160"/>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289" name="Google Shape;1289;p70"/>
          <p:cNvSpPr/>
          <p:nvPr/>
        </p:nvSpPr>
        <p:spPr>
          <a:xfrm>
            <a:off x="6172200" y="1371600"/>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71"/>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296" name="Google Shape;1296;p71"/>
          <p:cNvGrpSpPr/>
          <p:nvPr/>
        </p:nvGrpSpPr>
        <p:grpSpPr>
          <a:xfrm>
            <a:off x="457200" y="1280160"/>
            <a:ext cx="6858000" cy="4709160"/>
            <a:chOff x="457200" y="1188720"/>
            <a:chExt cx="6858000" cy="4709160"/>
          </a:xfrm>
        </p:grpSpPr>
        <p:grpSp>
          <p:nvGrpSpPr>
            <p:cNvPr id="1297" name="Google Shape;1297;p71"/>
            <p:cNvGrpSpPr/>
            <p:nvPr/>
          </p:nvGrpSpPr>
          <p:grpSpPr>
            <a:xfrm>
              <a:off x="457200" y="1188720"/>
              <a:ext cx="6858000" cy="2768545"/>
              <a:chOff x="91440" y="911915"/>
              <a:chExt cx="6858000" cy="2768545"/>
            </a:xfrm>
          </p:grpSpPr>
          <p:sp>
            <p:nvSpPr>
              <p:cNvPr id="1298" name="Google Shape;1298;p71"/>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299" name="Google Shape;1299;p71"/>
              <p:cNvCxnSpPr>
                <a:stCxn id="1300" idx="3"/>
                <a:endCxn id="1298"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301" name="Google Shape;1301;p71"/>
              <p:cNvCxnSpPr>
                <a:stCxn id="1302" idx="3"/>
                <a:endCxn id="1298"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1303" name="Google Shape;1303;p71"/>
              <p:cNvCxnSpPr>
                <a:stCxn id="1304" idx="3"/>
                <a:endCxn id="1298"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1305" name="Google Shape;1305;p71"/>
              <p:cNvGrpSpPr/>
              <p:nvPr/>
            </p:nvGrpSpPr>
            <p:grpSpPr>
              <a:xfrm>
                <a:off x="91440" y="911915"/>
                <a:ext cx="5444656" cy="482545"/>
                <a:chOff x="91440" y="866195"/>
                <a:chExt cx="5444656" cy="482545"/>
              </a:xfrm>
            </p:grpSpPr>
            <p:cxnSp>
              <p:nvCxnSpPr>
                <p:cNvPr id="1306" name="Google Shape;1306;p71"/>
                <p:cNvCxnSpPr>
                  <a:stCxn id="1307" idx="3"/>
                  <a:endCxn id="1308"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1308" name="Google Shape;1308;p71"/>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307" name="Google Shape;1307;p71"/>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302" name="Google Shape;1302;p71"/>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309" name="Google Shape;1309;p71"/>
                <p:cNvCxnSpPr>
                  <a:stCxn id="1308" idx="3"/>
                  <a:endCxn id="1302"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1310" name="Google Shape;1310;p71"/>
                <p:cNvGrpSpPr/>
                <p:nvPr/>
              </p:nvGrpSpPr>
              <p:grpSpPr>
                <a:xfrm>
                  <a:off x="822960" y="866195"/>
                  <a:ext cx="182880" cy="482545"/>
                  <a:chOff x="822960" y="912412"/>
                  <a:chExt cx="182880" cy="386036"/>
                </a:xfrm>
              </p:grpSpPr>
              <p:sp>
                <p:nvSpPr>
                  <p:cNvPr id="1311" name="Google Shape;1311;p71"/>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12" name="Google Shape;1312;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313" name="Google Shape;1313;p71"/>
              <p:cNvGrpSpPr/>
              <p:nvPr/>
            </p:nvGrpSpPr>
            <p:grpSpPr>
              <a:xfrm>
                <a:off x="91440" y="1417320"/>
                <a:ext cx="5440680" cy="480060"/>
                <a:chOff x="91440" y="1325880"/>
                <a:chExt cx="5440680" cy="480060"/>
              </a:xfrm>
            </p:grpSpPr>
            <p:cxnSp>
              <p:nvCxnSpPr>
                <p:cNvPr id="1314" name="Google Shape;1314;p71"/>
                <p:cNvCxnSpPr>
                  <a:stCxn id="1315" idx="3"/>
                  <a:endCxn id="1316"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316" name="Google Shape;1316;p71"/>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315" name="Google Shape;1315;p71"/>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304" name="Google Shape;1304;p71"/>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317" name="Google Shape;1317;p71"/>
                <p:cNvCxnSpPr>
                  <a:stCxn id="1316" idx="3"/>
                  <a:endCxn id="1304"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318" name="Google Shape;1318;p71"/>
                <p:cNvGrpSpPr/>
                <p:nvPr/>
              </p:nvGrpSpPr>
              <p:grpSpPr>
                <a:xfrm>
                  <a:off x="822960" y="1325880"/>
                  <a:ext cx="182880" cy="480060"/>
                  <a:chOff x="822960" y="914400"/>
                  <a:chExt cx="182880" cy="384048"/>
                </a:xfrm>
              </p:grpSpPr>
              <p:sp>
                <p:nvSpPr>
                  <p:cNvPr id="1319" name="Google Shape;1319;p7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20" name="Google Shape;1320;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321" name="Google Shape;1321;p71"/>
              <p:cNvGrpSpPr/>
              <p:nvPr/>
            </p:nvGrpSpPr>
            <p:grpSpPr>
              <a:xfrm>
                <a:off x="2423160" y="1417320"/>
                <a:ext cx="182880" cy="480060"/>
                <a:chOff x="822960" y="914400"/>
                <a:chExt cx="182880" cy="384048"/>
              </a:xfrm>
            </p:grpSpPr>
            <p:sp>
              <p:nvSpPr>
                <p:cNvPr id="1322" name="Google Shape;1322;p7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23" name="Google Shape;1323;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24" name="Google Shape;1324;p71"/>
              <p:cNvGrpSpPr/>
              <p:nvPr/>
            </p:nvGrpSpPr>
            <p:grpSpPr>
              <a:xfrm>
                <a:off x="2423160" y="911915"/>
                <a:ext cx="182880" cy="480060"/>
                <a:chOff x="822960" y="914400"/>
                <a:chExt cx="182880" cy="384048"/>
              </a:xfrm>
            </p:grpSpPr>
            <p:sp>
              <p:nvSpPr>
                <p:cNvPr id="1325" name="Google Shape;1325;p7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26" name="Google Shape;1326;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27" name="Google Shape;1327;p71"/>
              <p:cNvGrpSpPr/>
              <p:nvPr/>
            </p:nvGrpSpPr>
            <p:grpSpPr>
              <a:xfrm>
                <a:off x="91440" y="2194560"/>
                <a:ext cx="5440680" cy="1485900"/>
                <a:chOff x="91440" y="1965960"/>
                <a:chExt cx="5440680" cy="1485900"/>
              </a:xfrm>
            </p:grpSpPr>
            <p:cxnSp>
              <p:nvCxnSpPr>
                <p:cNvPr id="1328" name="Google Shape;1328;p71"/>
                <p:cNvCxnSpPr>
                  <a:stCxn id="1329" idx="2"/>
                  <a:endCxn id="1330"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331" name="Google Shape;1331;p71"/>
                <p:cNvCxnSpPr>
                  <a:stCxn id="1329" idx="0"/>
                  <a:endCxn id="1332"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332" name="Google Shape;1332;p71"/>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333" name="Google Shape;1333;p71"/>
                <p:cNvCxnSpPr>
                  <a:stCxn id="1329" idx="3"/>
                  <a:endCxn id="1334"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335" name="Google Shape;1335;p71"/>
                <p:cNvCxnSpPr>
                  <a:stCxn id="1336" idx="3"/>
                  <a:endCxn id="1329"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329" name="Google Shape;1329;p71"/>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336" name="Google Shape;1336;p71"/>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334" name="Google Shape;1334;p71"/>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330" name="Google Shape;1330;p71"/>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1300" name="Google Shape;1300;p71"/>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337" name="Google Shape;1337;p71"/>
                <p:cNvCxnSpPr>
                  <a:stCxn id="1332" idx="3"/>
                  <a:endCxn id="1300"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338" name="Google Shape;1338;p71"/>
                <p:cNvCxnSpPr>
                  <a:stCxn id="1334" idx="3"/>
                  <a:endCxn id="1300"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339" name="Google Shape;1339;p71"/>
                <p:cNvCxnSpPr>
                  <a:stCxn id="1330" idx="3"/>
                  <a:endCxn id="1300"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340" name="Google Shape;1340;p71"/>
                <p:cNvGrpSpPr/>
                <p:nvPr/>
              </p:nvGrpSpPr>
              <p:grpSpPr>
                <a:xfrm>
                  <a:off x="822960" y="2466394"/>
                  <a:ext cx="182880" cy="482545"/>
                  <a:chOff x="822960" y="912412"/>
                  <a:chExt cx="182880" cy="386036"/>
                </a:xfrm>
              </p:grpSpPr>
              <p:sp>
                <p:nvSpPr>
                  <p:cNvPr id="1341" name="Google Shape;1341;p71"/>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42" name="Google Shape;1342;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43" name="Google Shape;1343;p71"/>
                <p:cNvGrpSpPr/>
                <p:nvPr/>
              </p:nvGrpSpPr>
              <p:grpSpPr>
                <a:xfrm>
                  <a:off x="2423160" y="2466395"/>
                  <a:ext cx="182880" cy="482545"/>
                  <a:chOff x="822960" y="912412"/>
                  <a:chExt cx="182880" cy="386036"/>
                </a:xfrm>
              </p:grpSpPr>
              <p:sp>
                <p:nvSpPr>
                  <p:cNvPr id="1344" name="Google Shape;1344;p71"/>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45" name="Google Shape;1345;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46" name="Google Shape;1346;p71"/>
                <p:cNvGrpSpPr/>
                <p:nvPr/>
              </p:nvGrpSpPr>
              <p:grpSpPr>
                <a:xfrm>
                  <a:off x="2423160" y="1965960"/>
                  <a:ext cx="182880" cy="480060"/>
                  <a:chOff x="822960" y="914400"/>
                  <a:chExt cx="182880" cy="384048"/>
                </a:xfrm>
              </p:grpSpPr>
              <p:sp>
                <p:nvSpPr>
                  <p:cNvPr id="1347" name="Google Shape;1347;p7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48" name="Google Shape;1348;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49" name="Google Shape;1349;p71"/>
                <p:cNvGrpSpPr/>
                <p:nvPr/>
              </p:nvGrpSpPr>
              <p:grpSpPr>
                <a:xfrm>
                  <a:off x="2423160" y="2971800"/>
                  <a:ext cx="182880" cy="480060"/>
                  <a:chOff x="822960" y="914400"/>
                  <a:chExt cx="182880" cy="384048"/>
                </a:xfrm>
              </p:grpSpPr>
              <p:sp>
                <p:nvSpPr>
                  <p:cNvPr id="1350" name="Google Shape;1350;p7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51" name="Google Shape;1351;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52" name="Google Shape;1352;p71"/>
                <p:cNvGrpSpPr/>
                <p:nvPr/>
              </p:nvGrpSpPr>
              <p:grpSpPr>
                <a:xfrm>
                  <a:off x="4389120" y="1965960"/>
                  <a:ext cx="182880" cy="1463040"/>
                  <a:chOff x="822960" y="914400"/>
                  <a:chExt cx="182880" cy="1170432"/>
                </a:xfrm>
              </p:grpSpPr>
              <p:sp>
                <p:nvSpPr>
                  <p:cNvPr id="1353" name="Google Shape;1353;p71"/>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54" name="Google Shape;1354;p71"/>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355" name="Google Shape;1355;p71"/>
              <p:cNvGrpSpPr/>
              <p:nvPr/>
            </p:nvGrpSpPr>
            <p:grpSpPr>
              <a:xfrm>
                <a:off x="5715000" y="911915"/>
                <a:ext cx="182880" cy="2743200"/>
                <a:chOff x="4130040" y="2341493"/>
                <a:chExt cx="182880" cy="2743200"/>
              </a:xfrm>
            </p:grpSpPr>
            <p:sp>
              <p:nvSpPr>
                <p:cNvPr id="1356" name="Google Shape;1356;p71"/>
                <p:cNvSpPr/>
                <p:nvPr/>
              </p:nvSpPr>
              <p:spPr>
                <a:xfrm>
                  <a:off x="4130040" y="234149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57" name="Google Shape;1357;p71"/>
                <p:cNvSpPr/>
                <p:nvPr/>
              </p:nvSpPr>
              <p:spPr>
                <a:xfrm>
                  <a:off x="4221480" y="243293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358" name="Google Shape;1358;p71"/>
            <p:cNvGrpSpPr/>
            <p:nvPr/>
          </p:nvGrpSpPr>
          <p:grpSpPr>
            <a:xfrm>
              <a:off x="457200" y="4389119"/>
              <a:ext cx="6858000" cy="1508761"/>
              <a:chOff x="91440" y="3837994"/>
              <a:chExt cx="6858000" cy="1508761"/>
            </a:xfrm>
          </p:grpSpPr>
          <p:grpSp>
            <p:nvGrpSpPr>
              <p:cNvPr id="1359" name="Google Shape;1359;p71"/>
              <p:cNvGrpSpPr/>
              <p:nvPr/>
            </p:nvGrpSpPr>
            <p:grpSpPr>
              <a:xfrm>
                <a:off x="91440" y="3837994"/>
                <a:ext cx="5440680" cy="457201"/>
                <a:chOff x="91440" y="3517954"/>
                <a:chExt cx="5440680" cy="457201"/>
              </a:xfrm>
            </p:grpSpPr>
            <p:cxnSp>
              <p:nvCxnSpPr>
                <p:cNvPr id="1360" name="Google Shape;1360;p71"/>
                <p:cNvCxnSpPr>
                  <a:stCxn id="1361" idx="3"/>
                  <a:endCxn id="1362"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362" name="Google Shape;1362;p71"/>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361" name="Google Shape;1361;p71"/>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363" name="Google Shape;1363;p71"/>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364" name="Google Shape;1364;p71"/>
                <p:cNvCxnSpPr>
                  <a:stCxn id="1362" idx="3"/>
                  <a:endCxn id="1363"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365" name="Google Shape;1365;p71"/>
                <p:cNvGrpSpPr/>
                <p:nvPr/>
              </p:nvGrpSpPr>
              <p:grpSpPr>
                <a:xfrm>
                  <a:off x="822960" y="3517954"/>
                  <a:ext cx="182880" cy="457200"/>
                  <a:chOff x="822960" y="896510"/>
                  <a:chExt cx="182880" cy="365760"/>
                </a:xfrm>
              </p:grpSpPr>
              <p:sp>
                <p:nvSpPr>
                  <p:cNvPr id="1366" name="Google Shape;1366;p71"/>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67" name="Google Shape;1367;p71"/>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68" name="Google Shape;1368;p71"/>
                <p:cNvGrpSpPr/>
                <p:nvPr/>
              </p:nvGrpSpPr>
              <p:grpSpPr>
                <a:xfrm>
                  <a:off x="2423160" y="3517955"/>
                  <a:ext cx="182880" cy="457200"/>
                  <a:chOff x="822960" y="912412"/>
                  <a:chExt cx="182880" cy="365760"/>
                </a:xfrm>
              </p:grpSpPr>
              <p:sp>
                <p:nvSpPr>
                  <p:cNvPr id="1369" name="Google Shape;1369;p71"/>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70" name="Google Shape;1370;p71"/>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371" name="Google Shape;1371;p71"/>
              <p:cNvGrpSpPr/>
              <p:nvPr/>
            </p:nvGrpSpPr>
            <p:grpSpPr>
              <a:xfrm>
                <a:off x="91440" y="4340915"/>
                <a:ext cx="5440680" cy="482545"/>
                <a:chOff x="91440" y="4018887"/>
                <a:chExt cx="5440680" cy="482545"/>
              </a:xfrm>
            </p:grpSpPr>
            <p:cxnSp>
              <p:nvCxnSpPr>
                <p:cNvPr id="1372" name="Google Shape;1372;p71"/>
                <p:cNvCxnSpPr>
                  <a:stCxn id="1373" idx="3"/>
                  <a:endCxn id="1374"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374" name="Google Shape;1374;p71"/>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373" name="Google Shape;1373;p71"/>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375" name="Google Shape;1375;p71"/>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376" name="Google Shape;1376;p71"/>
                <p:cNvCxnSpPr>
                  <a:stCxn id="1374" idx="3"/>
                  <a:endCxn id="1375"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377" name="Google Shape;1377;p71"/>
                <p:cNvGrpSpPr/>
                <p:nvPr/>
              </p:nvGrpSpPr>
              <p:grpSpPr>
                <a:xfrm>
                  <a:off x="822960" y="4018890"/>
                  <a:ext cx="182880" cy="457198"/>
                  <a:chOff x="822960" y="902872"/>
                  <a:chExt cx="182880" cy="365758"/>
                </a:xfrm>
              </p:grpSpPr>
              <p:sp>
                <p:nvSpPr>
                  <p:cNvPr id="1378" name="Google Shape;1378;p71"/>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79" name="Google Shape;1379;p71"/>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80" name="Google Shape;1380;p71"/>
                <p:cNvGrpSpPr/>
                <p:nvPr/>
              </p:nvGrpSpPr>
              <p:grpSpPr>
                <a:xfrm>
                  <a:off x="2423160" y="4018887"/>
                  <a:ext cx="182880" cy="482545"/>
                  <a:chOff x="822960" y="912412"/>
                  <a:chExt cx="182880" cy="386036"/>
                </a:xfrm>
              </p:grpSpPr>
              <p:sp>
                <p:nvSpPr>
                  <p:cNvPr id="1381" name="Google Shape;1381;p71"/>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82" name="Google Shape;1382;p71"/>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383" name="Google Shape;1383;p71"/>
              <p:cNvSpPr/>
              <p:nvPr/>
            </p:nvSpPr>
            <p:spPr>
              <a:xfrm>
                <a:off x="6126480" y="4297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nvGrpSpPr>
              <p:cNvPr id="1384" name="Google Shape;1384;p71"/>
              <p:cNvGrpSpPr/>
              <p:nvPr/>
            </p:nvGrpSpPr>
            <p:grpSpPr>
              <a:xfrm>
                <a:off x="91440" y="4889556"/>
                <a:ext cx="5440680" cy="457199"/>
                <a:chOff x="91440" y="4018888"/>
                <a:chExt cx="5440680" cy="457199"/>
              </a:xfrm>
            </p:grpSpPr>
            <p:cxnSp>
              <p:nvCxnSpPr>
                <p:cNvPr id="1385" name="Google Shape;1385;p71"/>
                <p:cNvCxnSpPr>
                  <a:stCxn id="1386" idx="3"/>
                  <a:endCxn id="1387"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387" name="Google Shape;1387;p71"/>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386" name="Google Shape;1386;p71"/>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388" name="Google Shape;1388;p71"/>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389" name="Google Shape;1389;p71"/>
                <p:cNvCxnSpPr>
                  <a:stCxn id="1387" idx="3"/>
                  <a:endCxn id="1388"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390" name="Google Shape;1390;p71"/>
                <p:cNvGrpSpPr/>
                <p:nvPr/>
              </p:nvGrpSpPr>
              <p:grpSpPr>
                <a:xfrm>
                  <a:off x="822960" y="4018888"/>
                  <a:ext cx="182880" cy="457199"/>
                  <a:chOff x="822960" y="902871"/>
                  <a:chExt cx="182880" cy="365759"/>
                </a:xfrm>
              </p:grpSpPr>
              <p:sp>
                <p:nvSpPr>
                  <p:cNvPr id="1391" name="Google Shape;1391;p71"/>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92" name="Google Shape;1392;p71"/>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393" name="Google Shape;1393;p71"/>
                <p:cNvGrpSpPr/>
                <p:nvPr/>
              </p:nvGrpSpPr>
              <p:grpSpPr>
                <a:xfrm>
                  <a:off x="2423160" y="4021372"/>
                  <a:ext cx="182880" cy="454715"/>
                  <a:chOff x="822960" y="914400"/>
                  <a:chExt cx="182880" cy="363772"/>
                </a:xfrm>
              </p:grpSpPr>
              <p:sp>
                <p:nvSpPr>
                  <p:cNvPr id="1394" name="Google Shape;1394;p71"/>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395" name="Google Shape;1395;p71"/>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cxnSp>
            <p:nvCxnSpPr>
              <p:cNvPr id="1396" name="Google Shape;1396;p71"/>
              <p:cNvCxnSpPr>
                <a:stCxn id="1375" idx="3"/>
                <a:endCxn id="1383" idx="1"/>
              </p:cNvCxnSpPr>
              <p:nvPr/>
            </p:nvCxnSpPr>
            <p:spPr>
              <a:xfrm>
                <a:off x="5532120" y="457200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397" name="Google Shape;1397;p71"/>
              <p:cNvCxnSpPr>
                <a:stCxn id="1363" idx="3"/>
                <a:endCxn id="1383" idx="0"/>
              </p:cNvCxnSpPr>
              <p:nvPr/>
            </p:nvCxnSpPr>
            <p:spPr>
              <a:xfrm>
                <a:off x="5532120" y="4069080"/>
                <a:ext cx="1005900" cy="228600"/>
              </a:xfrm>
              <a:prstGeom prst="bentConnector2">
                <a:avLst/>
              </a:prstGeom>
              <a:noFill/>
              <a:ln w="15875" cap="flat" cmpd="sng">
                <a:solidFill>
                  <a:schemeClr val="dk1"/>
                </a:solidFill>
                <a:prstDash val="solid"/>
                <a:round/>
                <a:headEnd type="none" w="sm" len="sm"/>
                <a:tailEnd type="triangle" w="med" len="med"/>
              </a:ln>
            </p:spPr>
          </p:cxnSp>
          <p:cxnSp>
            <p:nvCxnSpPr>
              <p:cNvPr id="1398" name="Google Shape;1398;p71"/>
              <p:cNvCxnSpPr>
                <a:stCxn id="1388" idx="3"/>
                <a:endCxn id="1383" idx="2"/>
              </p:cNvCxnSpPr>
              <p:nvPr/>
            </p:nvCxnSpPr>
            <p:spPr>
              <a:xfrm rot="10800000" flipH="1">
                <a:off x="5532120" y="4846328"/>
                <a:ext cx="1005900" cy="276300"/>
              </a:xfrm>
              <a:prstGeom prst="bentConnector2">
                <a:avLst/>
              </a:prstGeom>
              <a:noFill/>
              <a:ln w="15875" cap="flat" cmpd="sng">
                <a:solidFill>
                  <a:schemeClr val="dk1"/>
                </a:solidFill>
                <a:prstDash val="solid"/>
                <a:round/>
                <a:headEnd type="none" w="sm" len="sm"/>
                <a:tailEnd type="triangle" w="med" len="med"/>
              </a:ln>
            </p:spPr>
          </p:cxnSp>
          <p:grpSp>
            <p:nvGrpSpPr>
              <p:cNvPr id="1399" name="Google Shape;1399;p71"/>
              <p:cNvGrpSpPr/>
              <p:nvPr/>
            </p:nvGrpSpPr>
            <p:grpSpPr>
              <a:xfrm>
                <a:off x="5715000" y="3837995"/>
                <a:ext cx="182880" cy="1508760"/>
                <a:chOff x="4130040" y="2344475"/>
                <a:chExt cx="182880" cy="1508760"/>
              </a:xfrm>
            </p:grpSpPr>
            <p:sp>
              <p:nvSpPr>
                <p:cNvPr id="1400" name="Google Shape;1400;p71"/>
                <p:cNvSpPr/>
                <p:nvPr/>
              </p:nvSpPr>
              <p:spPr>
                <a:xfrm>
                  <a:off x="4130040" y="234447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01" name="Google Shape;1401;p71"/>
                <p:cNvSpPr/>
                <p:nvPr/>
              </p:nvSpPr>
              <p:spPr>
                <a:xfrm>
                  <a:off x="4221480" y="243591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06"/>
        <p:cNvGrpSpPr/>
        <p:nvPr/>
      </p:nvGrpSpPr>
      <p:grpSpPr>
        <a:xfrm>
          <a:off x="0" y="0"/>
          <a:ext cx="0" cy="0"/>
          <a:chOff x="0" y="0"/>
          <a:chExt cx="0" cy="0"/>
        </a:xfrm>
      </p:grpSpPr>
      <p:sp>
        <p:nvSpPr>
          <p:cNvPr id="1407" name="Google Shape;1407;p72"/>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408" name="Google Shape;1408;p72"/>
          <p:cNvGrpSpPr/>
          <p:nvPr/>
        </p:nvGrpSpPr>
        <p:grpSpPr>
          <a:xfrm>
            <a:off x="457200" y="1280160"/>
            <a:ext cx="8229600" cy="4709160"/>
            <a:chOff x="457200" y="1188720"/>
            <a:chExt cx="8229600" cy="4709160"/>
          </a:xfrm>
        </p:grpSpPr>
        <p:grpSp>
          <p:nvGrpSpPr>
            <p:cNvPr id="1409" name="Google Shape;1409;p72"/>
            <p:cNvGrpSpPr/>
            <p:nvPr/>
          </p:nvGrpSpPr>
          <p:grpSpPr>
            <a:xfrm>
              <a:off x="457200" y="1188720"/>
              <a:ext cx="6858000" cy="2768545"/>
              <a:chOff x="91440" y="911915"/>
              <a:chExt cx="6858000" cy="2768545"/>
            </a:xfrm>
          </p:grpSpPr>
          <p:sp>
            <p:nvSpPr>
              <p:cNvPr id="1410" name="Google Shape;1410;p72"/>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411" name="Google Shape;1411;p72"/>
              <p:cNvCxnSpPr>
                <a:stCxn id="1412" idx="3"/>
                <a:endCxn id="1410"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413" name="Google Shape;1413;p72"/>
              <p:cNvCxnSpPr>
                <a:stCxn id="1414" idx="3"/>
                <a:endCxn id="1410"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1415" name="Google Shape;1415;p72"/>
              <p:cNvCxnSpPr>
                <a:stCxn id="1416" idx="3"/>
                <a:endCxn id="1410"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1417" name="Google Shape;1417;p72"/>
              <p:cNvGrpSpPr/>
              <p:nvPr/>
            </p:nvGrpSpPr>
            <p:grpSpPr>
              <a:xfrm>
                <a:off x="91440" y="911915"/>
                <a:ext cx="5444656" cy="482545"/>
                <a:chOff x="91440" y="866195"/>
                <a:chExt cx="5444656" cy="482545"/>
              </a:xfrm>
            </p:grpSpPr>
            <p:cxnSp>
              <p:nvCxnSpPr>
                <p:cNvPr id="1418" name="Google Shape;1418;p72"/>
                <p:cNvCxnSpPr>
                  <a:stCxn id="1419" idx="3"/>
                  <a:endCxn id="1420"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1420" name="Google Shape;1420;p72"/>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419" name="Google Shape;1419;p72"/>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414" name="Google Shape;1414;p72"/>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421" name="Google Shape;1421;p72"/>
                <p:cNvCxnSpPr>
                  <a:stCxn id="1420" idx="3"/>
                  <a:endCxn id="1414"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1422" name="Google Shape;1422;p72"/>
                <p:cNvGrpSpPr/>
                <p:nvPr/>
              </p:nvGrpSpPr>
              <p:grpSpPr>
                <a:xfrm>
                  <a:off x="822960" y="866195"/>
                  <a:ext cx="182880" cy="482545"/>
                  <a:chOff x="822960" y="912412"/>
                  <a:chExt cx="182880" cy="386036"/>
                </a:xfrm>
              </p:grpSpPr>
              <p:sp>
                <p:nvSpPr>
                  <p:cNvPr id="1423" name="Google Shape;1423;p72"/>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24" name="Google Shape;1424;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425" name="Google Shape;1425;p72"/>
              <p:cNvGrpSpPr/>
              <p:nvPr/>
            </p:nvGrpSpPr>
            <p:grpSpPr>
              <a:xfrm>
                <a:off x="91440" y="1417320"/>
                <a:ext cx="5440680" cy="480060"/>
                <a:chOff x="91440" y="1325880"/>
                <a:chExt cx="5440680" cy="480060"/>
              </a:xfrm>
            </p:grpSpPr>
            <p:cxnSp>
              <p:nvCxnSpPr>
                <p:cNvPr id="1426" name="Google Shape;1426;p72"/>
                <p:cNvCxnSpPr>
                  <a:stCxn id="1427" idx="3"/>
                  <a:endCxn id="1428"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428" name="Google Shape;1428;p72"/>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427" name="Google Shape;1427;p72"/>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416" name="Google Shape;1416;p72"/>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429" name="Google Shape;1429;p72"/>
                <p:cNvCxnSpPr>
                  <a:stCxn id="1428" idx="3"/>
                  <a:endCxn id="1416"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430" name="Google Shape;1430;p72"/>
                <p:cNvGrpSpPr/>
                <p:nvPr/>
              </p:nvGrpSpPr>
              <p:grpSpPr>
                <a:xfrm>
                  <a:off x="822960" y="1325880"/>
                  <a:ext cx="182880" cy="480060"/>
                  <a:chOff x="822960" y="914400"/>
                  <a:chExt cx="182880" cy="384048"/>
                </a:xfrm>
              </p:grpSpPr>
              <p:sp>
                <p:nvSpPr>
                  <p:cNvPr id="1431" name="Google Shape;1431;p7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32" name="Google Shape;1432;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433" name="Google Shape;1433;p72"/>
              <p:cNvGrpSpPr/>
              <p:nvPr/>
            </p:nvGrpSpPr>
            <p:grpSpPr>
              <a:xfrm>
                <a:off x="2423160" y="1417320"/>
                <a:ext cx="182880" cy="480060"/>
                <a:chOff x="822960" y="914400"/>
                <a:chExt cx="182880" cy="384048"/>
              </a:xfrm>
            </p:grpSpPr>
            <p:sp>
              <p:nvSpPr>
                <p:cNvPr id="1434" name="Google Shape;1434;p7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35" name="Google Shape;1435;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436" name="Google Shape;1436;p72"/>
              <p:cNvGrpSpPr/>
              <p:nvPr/>
            </p:nvGrpSpPr>
            <p:grpSpPr>
              <a:xfrm>
                <a:off x="2423160" y="911915"/>
                <a:ext cx="182880" cy="480060"/>
                <a:chOff x="822960" y="914400"/>
                <a:chExt cx="182880" cy="384048"/>
              </a:xfrm>
            </p:grpSpPr>
            <p:sp>
              <p:nvSpPr>
                <p:cNvPr id="1437" name="Google Shape;1437;p7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38" name="Google Shape;1438;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439" name="Google Shape;1439;p72"/>
              <p:cNvGrpSpPr/>
              <p:nvPr/>
            </p:nvGrpSpPr>
            <p:grpSpPr>
              <a:xfrm>
                <a:off x="91440" y="2194560"/>
                <a:ext cx="5440680" cy="1485900"/>
                <a:chOff x="91440" y="1965960"/>
                <a:chExt cx="5440680" cy="1485900"/>
              </a:xfrm>
            </p:grpSpPr>
            <p:cxnSp>
              <p:nvCxnSpPr>
                <p:cNvPr id="1440" name="Google Shape;1440;p72"/>
                <p:cNvCxnSpPr>
                  <a:stCxn id="1441" idx="2"/>
                  <a:endCxn id="1442"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443" name="Google Shape;1443;p72"/>
                <p:cNvCxnSpPr>
                  <a:stCxn id="1441" idx="0"/>
                  <a:endCxn id="1444"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444" name="Google Shape;1444;p72"/>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445" name="Google Shape;1445;p72"/>
                <p:cNvCxnSpPr>
                  <a:stCxn id="1441" idx="3"/>
                  <a:endCxn id="1446"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447" name="Google Shape;1447;p72"/>
                <p:cNvCxnSpPr>
                  <a:stCxn id="1448" idx="3"/>
                  <a:endCxn id="1441"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441" name="Google Shape;1441;p72"/>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448" name="Google Shape;1448;p72"/>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446" name="Google Shape;1446;p72"/>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442" name="Google Shape;1442;p72"/>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1412" name="Google Shape;1412;p72"/>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449" name="Google Shape;1449;p72"/>
                <p:cNvCxnSpPr>
                  <a:stCxn id="1444" idx="3"/>
                  <a:endCxn id="1412"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450" name="Google Shape;1450;p72"/>
                <p:cNvCxnSpPr>
                  <a:stCxn id="1446" idx="3"/>
                  <a:endCxn id="1412"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451" name="Google Shape;1451;p72"/>
                <p:cNvCxnSpPr>
                  <a:stCxn id="1442" idx="3"/>
                  <a:endCxn id="1412"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452" name="Google Shape;1452;p72"/>
                <p:cNvGrpSpPr/>
                <p:nvPr/>
              </p:nvGrpSpPr>
              <p:grpSpPr>
                <a:xfrm>
                  <a:off x="822960" y="2466394"/>
                  <a:ext cx="182880" cy="482545"/>
                  <a:chOff x="822960" y="912412"/>
                  <a:chExt cx="182880" cy="386036"/>
                </a:xfrm>
              </p:grpSpPr>
              <p:sp>
                <p:nvSpPr>
                  <p:cNvPr id="1453" name="Google Shape;1453;p72"/>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54" name="Google Shape;1454;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455" name="Google Shape;1455;p72"/>
                <p:cNvGrpSpPr/>
                <p:nvPr/>
              </p:nvGrpSpPr>
              <p:grpSpPr>
                <a:xfrm>
                  <a:off x="2423160" y="2466395"/>
                  <a:ext cx="182880" cy="482545"/>
                  <a:chOff x="822960" y="912412"/>
                  <a:chExt cx="182880" cy="386036"/>
                </a:xfrm>
              </p:grpSpPr>
              <p:sp>
                <p:nvSpPr>
                  <p:cNvPr id="1456" name="Google Shape;1456;p72"/>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57" name="Google Shape;1457;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458" name="Google Shape;1458;p72"/>
                <p:cNvGrpSpPr/>
                <p:nvPr/>
              </p:nvGrpSpPr>
              <p:grpSpPr>
                <a:xfrm>
                  <a:off x="2423160" y="1965960"/>
                  <a:ext cx="182880" cy="480060"/>
                  <a:chOff x="822960" y="914400"/>
                  <a:chExt cx="182880" cy="384048"/>
                </a:xfrm>
              </p:grpSpPr>
              <p:sp>
                <p:nvSpPr>
                  <p:cNvPr id="1459" name="Google Shape;1459;p7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60" name="Google Shape;1460;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461" name="Google Shape;1461;p72"/>
                <p:cNvGrpSpPr/>
                <p:nvPr/>
              </p:nvGrpSpPr>
              <p:grpSpPr>
                <a:xfrm>
                  <a:off x="2423160" y="2971800"/>
                  <a:ext cx="182880" cy="480060"/>
                  <a:chOff x="822960" y="914400"/>
                  <a:chExt cx="182880" cy="384048"/>
                </a:xfrm>
              </p:grpSpPr>
              <p:sp>
                <p:nvSpPr>
                  <p:cNvPr id="1462" name="Google Shape;1462;p7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63" name="Google Shape;1463;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464" name="Google Shape;1464;p72"/>
                <p:cNvGrpSpPr/>
                <p:nvPr/>
              </p:nvGrpSpPr>
              <p:grpSpPr>
                <a:xfrm>
                  <a:off x="4389120" y="1965960"/>
                  <a:ext cx="182880" cy="1463040"/>
                  <a:chOff x="822960" y="914400"/>
                  <a:chExt cx="182880" cy="1170432"/>
                </a:xfrm>
              </p:grpSpPr>
              <p:sp>
                <p:nvSpPr>
                  <p:cNvPr id="1465" name="Google Shape;1465;p72"/>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66" name="Google Shape;1466;p72"/>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467" name="Google Shape;1467;p72"/>
              <p:cNvGrpSpPr/>
              <p:nvPr/>
            </p:nvGrpSpPr>
            <p:grpSpPr>
              <a:xfrm>
                <a:off x="5715000" y="911915"/>
                <a:ext cx="182880" cy="2743200"/>
                <a:chOff x="4130040" y="2341493"/>
                <a:chExt cx="182880" cy="2743200"/>
              </a:xfrm>
            </p:grpSpPr>
            <p:sp>
              <p:nvSpPr>
                <p:cNvPr id="1468" name="Google Shape;1468;p72"/>
                <p:cNvSpPr/>
                <p:nvPr/>
              </p:nvSpPr>
              <p:spPr>
                <a:xfrm>
                  <a:off x="4130040" y="234149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69" name="Google Shape;1469;p72"/>
                <p:cNvSpPr/>
                <p:nvPr/>
              </p:nvSpPr>
              <p:spPr>
                <a:xfrm>
                  <a:off x="4221480" y="243293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470" name="Google Shape;1470;p72"/>
            <p:cNvGrpSpPr/>
            <p:nvPr/>
          </p:nvGrpSpPr>
          <p:grpSpPr>
            <a:xfrm>
              <a:off x="457200" y="4389119"/>
              <a:ext cx="6858000" cy="1508761"/>
              <a:chOff x="91440" y="3837994"/>
              <a:chExt cx="6858000" cy="1508761"/>
            </a:xfrm>
          </p:grpSpPr>
          <p:grpSp>
            <p:nvGrpSpPr>
              <p:cNvPr id="1471" name="Google Shape;1471;p72"/>
              <p:cNvGrpSpPr/>
              <p:nvPr/>
            </p:nvGrpSpPr>
            <p:grpSpPr>
              <a:xfrm>
                <a:off x="91440" y="3837994"/>
                <a:ext cx="5440680" cy="457201"/>
                <a:chOff x="91440" y="3517954"/>
                <a:chExt cx="5440680" cy="457201"/>
              </a:xfrm>
            </p:grpSpPr>
            <p:cxnSp>
              <p:nvCxnSpPr>
                <p:cNvPr id="1472" name="Google Shape;1472;p72"/>
                <p:cNvCxnSpPr>
                  <a:stCxn id="1473" idx="3"/>
                  <a:endCxn id="1474"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474" name="Google Shape;1474;p72"/>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473" name="Google Shape;1473;p72"/>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475" name="Google Shape;1475;p72"/>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476" name="Google Shape;1476;p72"/>
                <p:cNvCxnSpPr>
                  <a:stCxn id="1474" idx="3"/>
                  <a:endCxn id="1475"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477" name="Google Shape;1477;p72"/>
                <p:cNvGrpSpPr/>
                <p:nvPr/>
              </p:nvGrpSpPr>
              <p:grpSpPr>
                <a:xfrm>
                  <a:off x="822960" y="3517954"/>
                  <a:ext cx="182880" cy="457200"/>
                  <a:chOff x="822960" y="896510"/>
                  <a:chExt cx="182880" cy="365760"/>
                </a:xfrm>
              </p:grpSpPr>
              <p:sp>
                <p:nvSpPr>
                  <p:cNvPr id="1478" name="Google Shape;1478;p72"/>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79" name="Google Shape;1479;p72"/>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480" name="Google Shape;1480;p72"/>
                <p:cNvGrpSpPr/>
                <p:nvPr/>
              </p:nvGrpSpPr>
              <p:grpSpPr>
                <a:xfrm>
                  <a:off x="2423160" y="3517955"/>
                  <a:ext cx="182880" cy="457200"/>
                  <a:chOff x="822960" y="912412"/>
                  <a:chExt cx="182880" cy="365760"/>
                </a:xfrm>
              </p:grpSpPr>
              <p:sp>
                <p:nvSpPr>
                  <p:cNvPr id="1481" name="Google Shape;1481;p72"/>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82" name="Google Shape;1482;p72"/>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483" name="Google Shape;1483;p72"/>
              <p:cNvGrpSpPr/>
              <p:nvPr/>
            </p:nvGrpSpPr>
            <p:grpSpPr>
              <a:xfrm>
                <a:off x="91440" y="4340915"/>
                <a:ext cx="5440680" cy="482545"/>
                <a:chOff x="91440" y="4018887"/>
                <a:chExt cx="5440680" cy="482545"/>
              </a:xfrm>
            </p:grpSpPr>
            <p:cxnSp>
              <p:nvCxnSpPr>
                <p:cNvPr id="1484" name="Google Shape;1484;p72"/>
                <p:cNvCxnSpPr>
                  <a:stCxn id="1485" idx="3"/>
                  <a:endCxn id="1486"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486" name="Google Shape;1486;p72"/>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485" name="Google Shape;1485;p72"/>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487" name="Google Shape;1487;p72"/>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488" name="Google Shape;1488;p72"/>
                <p:cNvCxnSpPr>
                  <a:stCxn id="1486" idx="3"/>
                  <a:endCxn id="1487"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489" name="Google Shape;1489;p72"/>
                <p:cNvGrpSpPr/>
                <p:nvPr/>
              </p:nvGrpSpPr>
              <p:grpSpPr>
                <a:xfrm>
                  <a:off x="822960" y="4018890"/>
                  <a:ext cx="182880" cy="457198"/>
                  <a:chOff x="822960" y="902872"/>
                  <a:chExt cx="182880" cy="365758"/>
                </a:xfrm>
              </p:grpSpPr>
              <p:sp>
                <p:nvSpPr>
                  <p:cNvPr id="1490" name="Google Shape;1490;p72"/>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91" name="Google Shape;1491;p72"/>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492" name="Google Shape;1492;p72"/>
                <p:cNvGrpSpPr/>
                <p:nvPr/>
              </p:nvGrpSpPr>
              <p:grpSpPr>
                <a:xfrm>
                  <a:off x="2423160" y="4018887"/>
                  <a:ext cx="182880" cy="482545"/>
                  <a:chOff x="822960" y="912412"/>
                  <a:chExt cx="182880" cy="386036"/>
                </a:xfrm>
              </p:grpSpPr>
              <p:sp>
                <p:nvSpPr>
                  <p:cNvPr id="1493" name="Google Shape;1493;p72"/>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494" name="Google Shape;1494;p72"/>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495" name="Google Shape;1495;p72"/>
              <p:cNvSpPr/>
              <p:nvPr/>
            </p:nvSpPr>
            <p:spPr>
              <a:xfrm>
                <a:off x="6126480" y="4297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nvGrpSpPr>
              <p:cNvPr id="1496" name="Google Shape;1496;p72"/>
              <p:cNvGrpSpPr/>
              <p:nvPr/>
            </p:nvGrpSpPr>
            <p:grpSpPr>
              <a:xfrm>
                <a:off x="91440" y="4889556"/>
                <a:ext cx="5440680" cy="457199"/>
                <a:chOff x="91440" y="4018888"/>
                <a:chExt cx="5440680" cy="457199"/>
              </a:xfrm>
            </p:grpSpPr>
            <p:cxnSp>
              <p:nvCxnSpPr>
                <p:cNvPr id="1497" name="Google Shape;1497;p72"/>
                <p:cNvCxnSpPr>
                  <a:stCxn id="1498" idx="3"/>
                  <a:endCxn id="1499"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499" name="Google Shape;1499;p72"/>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498" name="Google Shape;1498;p72"/>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500" name="Google Shape;1500;p72"/>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501" name="Google Shape;1501;p72"/>
                <p:cNvCxnSpPr>
                  <a:stCxn id="1499" idx="3"/>
                  <a:endCxn id="1500"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502" name="Google Shape;1502;p72"/>
                <p:cNvGrpSpPr/>
                <p:nvPr/>
              </p:nvGrpSpPr>
              <p:grpSpPr>
                <a:xfrm>
                  <a:off x="822960" y="4018888"/>
                  <a:ext cx="182880" cy="457199"/>
                  <a:chOff x="822960" y="902871"/>
                  <a:chExt cx="182880" cy="365759"/>
                </a:xfrm>
              </p:grpSpPr>
              <p:sp>
                <p:nvSpPr>
                  <p:cNvPr id="1503" name="Google Shape;1503;p72"/>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04" name="Google Shape;1504;p72"/>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505" name="Google Shape;1505;p72"/>
                <p:cNvGrpSpPr/>
                <p:nvPr/>
              </p:nvGrpSpPr>
              <p:grpSpPr>
                <a:xfrm>
                  <a:off x="2423160" y="4021372"/>
                  <a:ext cx="182880" cy="454715"/>
                  <a:chOff x="822960" y="914400"/>
                  <a:chExt cx="182880" cy="363772"/>
                </a:xfrm>
              </p:grpSpPr>
              <p:sp>
                <p:nvSpPr>
                  <p:cNvPr id="1506" name="Google Shape;1506;p72"/>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07" name="Google Shape;1507;p72"/>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cxnSp>
            <p:nvCxnSpPr>
              <p:cNvPr id="1508" name="Google Shape;1508;p72"/>
              <p:cNvCxnSpPr>
                <a:stCxn id="1487" idx="3"/>
                <a:endCxn id="1495" idx="1"/>
              </p:cNvCxnSpPr>
              <p:nvPr/>
            </p:nvCxnSpPr>
            <p:spPr>
              <a:xfrm>
                <a:off x="5532120" y="457200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509" name="Google Shape;1509;p72"/>
              <p:cNvCxnSpPr>
                <a:stCxn id="1475" idx="3"/>
                <a:endCxn id="1495" idx="0"/>
              </p:cNvCxnSpPr>
              <p:nvPr/>
            </p:nvCxnSpPr>
            <p:spPr>
              <a:xfrm>
                <a:off x="5532120" y="4069080"/>
                <a:ext cx="1005900" cy="228600"/>
              </a:xfrm>
              <a:prstGeom prst="bentConnector2">
                <a:avLst/>
              </a:prstGeom>
              <a:noFill/>
              <a:ln w="15875" cap="flat" cmpd="sng">
                <a:solidFill>
                  <a:schemeClr val="dk1"/>
                </a:solidFill>
                <a:prstDash val="solid"/>
                <a:round/>
                <a:headEnd type="none" w="sm" len="sm"/>
                <a:tailEnd type="triangle" w="med" len="med"/>
              </a:ln>
            </p:spPr>
          </p:cxnSp>
          <p:cxnSp>
            <p:nvCxnSpPr>
              <p:cNvPr id="1510" name="Google Shape;1510;p72"/>
              <p:cNvCxnSpPr>
                <a:stCxn id="1500" idx="3"/>
                <a:endCxn id="1495" idx="2"/>
              </p:cNvCxnSpPr>
              <p:nvPr/>
            </p:nvCxnSpPr>
            <p:spPr>
              <a:xfrm rot="10800000" flipH="1">
                <a:off x="5532120" y="4846328"/>
                <a:ext cx="1005900" cy="276300"/>
              </a:xfrm>
              <a:prstGeom prst="bentConnector2">
                <a:avLst/>
              </a:prstGeom>
              <a:noFill/>
              <a:ln w="15875" cap="flat" cmpd="sng">
                <a:solidFill>
                  <a:schemeClr val="dk1"/>
                </a:solidFill>
                <a:prstDash val="solid"/>
                <a:round/>
                <a:headEnd type="none" w="sm" len="sm"/>
                <a:tailEnd type="triangle" w="med" len="med"/>
              </a:ln>
            </p:spPr>
          </p:cxnSp>
          <p:grpSp>
            <p:nvGrpSpPr>
              <p:cNvPr id="1511" name="Google Shape;1511;p72"/>
              <p:cNvGrpSpPr/>
              <p:nvPr/>
            </p:nvGrpSpPr>
            <p:grpSpPr>
              <a:xfrm>
                <a:off x="5715000" y="3837995"/>
                <a:ext cx="182880" cy="1508760"/>
                <a:chOff x="4130040" y="2344475"/>
                <a:chExt cx="182880" cy="1508760"/>
              </a:xfrm>
            </p:grpSpPr>
            <p:sp>
              <p:nvSpPr>
                <p:cNvPr id="1512" name="Google Shape;1512;p72"/>
                <p:cNvSpPr/>
                <p:nvPr/>
              </p:nvSpPr>
              <p:spPr>
                <a:xfrm>
                  <a:off x="4130040" y="234447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13" name="Google Shape;1513;p72"/>
                <p:cNvSpPr/>
                <p:nvPr/>
              </p:nvSpPr>
              <p:spPr>
                <a:xfrm>
                  <a:off x="4221480" y="243591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514" name="Google Shape;1514;p72"/>
            <p:cNvSpPr/>
            <p:nvPr/>
          </p:nvSpPr>
          <p:spPr>
            <a:xfrm>
              <a:off x="7863840" y="3888685"/>
              <a:ext cx="822960" cy="54864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515" name="Google Shape;1515;p72"/>
            <p:cNvCxnSpPr>
              <a:stCxn id="1410" idx="3"/>
              <a:endCxn id="1514" idx="0"/>
            </p:cNvCxnSpPr>
            <p:nvPr/>
          </p:nvCxnSpPr>
          <p:spPr>
            <a:xfrm>
              <a:off x="7315200" y="3202885"/>
              <a:ext cx="960000" cy="685800"/>
            </a:xfrm>
            <a:prstGeom prst="bentConnector2">
              <a:avLst/>
            </a:prstGeom>
            <a:noFill/>
            <a:ln w="15875" cap="flat" cmpd="sng">
              <a:solidFill>
                <a:schemeClr val="dk1"/>
              </a:solidFill>
              <a:prstDash val="solid"/>
              <a:round/>
              <a:headEnd type="none" w="sm" len="sm"/>
              <a:tailEnd type="triangle" w="med" len="med"/>
            </a:ln>
          </p:spPr>
        </p:cxnSp>
        <p:cxnSp>
          <p:nvCxnSpPr>
            <p:cNvPr id="1516" name="Google Shape;1516;p72"/>
            <p:cNvCxnSpPr>
              <a:stCxn id="1495" idx="3"/>
              <a:endCxn id="1514" idx="2"/>
            </p:cNvCxnSpPr>
            <p:nvPr/>
          </p:nvCxnSpPr>
          <p:spPr>
            <a:xfrm rot="10800000" flipH="1">
              <a:off x="7315200" y="4437325"/>
              <a:ext cx="960000" cy="685800"/>
            </a:xfrm>
            <a:prstGeom prst="bentConnector2">
              <a:avLst/>
            </a:prstGeom>
            <a:noFill/>
            <a:ln w="15875" cap="flat" cmpd="sng">
              <a:solidFill>
                <a:schemeClr val="dk1"/>
              </a:solidFill>
              <a:prstDash val="solid"/>
              <a:round/>
              <a:headEnd type="none" w="sm" len="sm"/>
              <a:tailEnd type="triangle" w="med" len="med"/>
            </a:ln>
          </p:spPr>
        </p:cxn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21"/>
        <p:cNvGrpSpPr/>
        <p:nvPr/>
      </p:nvGrpSpPr>
      <p:grpSpPr>
        <a:xfrm>
          <a:off x="0" y="0"/>
          <a:ext cx="0" cy="0"/>
          <a:chOff x="0" y="0"/>
          <a:chExt cx="0" cy="0"/>
        </a:xfrm>
      </p:grpSpPr>
      <p:sp>
        <p:nvSpPr>
          <p:cNvPr id="1522" name="Google Shape;1522;p73"/>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523" name="Google Shape;1523;p73"/>
          <p:cNvGrpSpPr/>
          <p:nvPr/>
        </p:nvGrpSpPr>
        <p:grpSpPr>
          <a:xfrm>
            <a:off x="457200" y="1280160"/>
            <a:ext cx="8229600" cy="4709160"/>
            <a:chOff x="457200" y="1188720"/>
            <a:chExt cx="8229600" cy="4709160"/>
          </a:xfrm>
        </p:grpSpPr>
        <p:grpSp>
          <p:nvGrpSpPr>
            <p:cNvPr id="1524" name="Google Shape;1524;p73"/>
            <p:cNvGrpSpPr/>
            <p:nvPr/>
          </p:nvGrpSpPr>
          <p:grpSpPr>
            <a:xfrm>
              <a:off x="457200" y="1188720"/>
              <a:ext cx="6858000" cy="2768545"/>
              <a:chOff x="91440" y="911915"/>
              <a:chExt cx="6858000" cy="2768545"/>
            </a:xfrm>
          </p:grpSpPr>
          <p:sp>
            <p:nvSpPr>
              <p:cNvPr id="1525" name="Google Shape;1525;p73"/>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526" name="Google Shape;1526;p73"/>
              <p:cNvCxnSpPr>
                <a:stCxn id="1527" idx="3"/>
                <a:endCxn id="1525"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528" name="Google Shape;1528;p73"/>
              <p:cNvCxnSpPr>
                <a:stCxn id="1529" idx="3"/>
                <a:endCxn id="1525"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1530" name="Google Shape;1530;p73"/>
              <p:cNvCxnSpPr>
                <a:stCxn id="1531" idx="3"/>
                <a:endCxn id="1525"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1532" name="Google Shape;1532;p73"/>
              <p:cNvGrpSpPr/>
              <p:nvPr/>
            </p:nvGrpSpPr>
            <p:grpSpPr>
              <a:xfrm>
                <a:off x="91440" y="911915"/>
                <a:ext cx="5444656" cy="482545"/>
                <a:chOff x="91440" y="866195"/>
                <a:chExt cx="5444656" cy="482545"/>
              </a:xfrm>
            </p:grpSpPr>
            <p:cxnSp>
              <p:nvCxnSpPr>
                <p:cNvPr id="1533" name="Google Shape;1533;p73"/>
                <p:cNvCxnSpPr>
                  <a:stCxn id="1534" idx="3"/>
                  <a:endCxn id="1535"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1535" name="Google Shape;1535;p73"/>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534" name="Google Shape;1534;p73"/>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529" name="Google Shape;1529;p73"/>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536" name="Google Shape;1536;p73"/>
                <p:cNvCxnSpPr>
                  <a:stCxn id="1535" idx="3"/>
                  <a:endCxn id="1529"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1537" name="Google Shape;1537;p73"/>
                <p:cNvGrpSpPr/>
                <p:nvPr/>
              </p:nvGrpSpPr>
              <p:grpSpPr>
                <a:xfrm>
                  <a:off x="822960" y="866195"/>
                  <a:ext cx="182880" cy="482545"/>
                  <a:chOff x="822960" y="912412"/>
                  <a:chExt cx="182880" cy="386036"/>
                </a:xfrm>
              </p:grpSpPr>
              <p:sp>
                <p:nvSpPr>
                  <p:cNvPr id="1538" name="Google Shape;1538;p73"/>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39" name="Google Shape;1539;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540" name="Google Shape;1540;p73"/>
              <p:cNvGrpSpPr/>
              <p:nvPr/>
            </p:nvGrpSpPr>
            <p:grpSpPr>
              <a:xfrm>
                <a:off x="91440" y="1417320"/>
                <a:ext cx="5440680" cy="480060"/>
                <a:chOff x="91440" y="1325880"/>
                <a:chExt cx="5440680" cy="480060"/>
              </a:xfrm>
            </p:grpSpPr>
            <p:cxnSp>
              <p:nvCxnSpPr>
                <p:cNvPr id="1541" name="Google Shape;1541;p73"/>
                <p:cNvCxnSpPr>
                  <a:stCxn id="1542" idx="3"/>
                  <a:endCxn id="1543"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543" name="Google Shape;1543;p73"/>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542" name="Google Shape;1542;p73"/>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531" name="Google Shape;1531;p73"/>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544" name="Google Shape;1544;p73"/>
                <p:cNvCxnSpPr>
                  <a:stCxn id="1543" idx="3"/>
                  <a:endCxn id="1531"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545" name="Google Shape;1545;p73"/>
                <p:cNvGrpSpPr/>
                <p:nvPr/>
              </p:nvGrpSpPr>
              <p:grpSpPr>
                <a:xfrm>
                  <a:off x="822960" y="1325880"/>
                  <a:ext cx="182880" cy="480060"/>
                  <a:chOff x="822960" y="914400"/>
                  <a:chExt cx="182880" cy="384048"/>
                </a:xfrm>
              </p:grpSpPr>
              <p:sp>
                <p:nvSpPr>
                  <p:cNvPr id="1546" name="Google Shape;1546;p7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47" name="Google Shape;1547;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548" name="Google Shape;1548;p73"/>
              <p:cNvGrpSpPr/>
              <p:nvPr/>
            </p:nvGrpSpPr>
            <p:grpSpPr>
              <a:xfrm>
                <a:off x="2423160" y="1417320"/>
                <a:ext cx="182880" cy="480060"/>
                <a:chOff x="822960" y="914400"/>
                <a:chExt cx="182880" cy="384048"/>
              </a:xfrm>
            </p:grpSpPr>
            <p:sp>
              <p:nvSpPr>
                <p:cNvPr id="1549" name="Google Shape;1549;p7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50" name="Google Shape;1550;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551" name="Google Shape;1551;p73"/>
              <p:cNvGrpSpPr/>
              <p:nvPr/>
            </p:nvGrpSpPr>
            <p:grpSpPr>
              <a:xfrm>
                <a:off x="2423160" y="911915"/>
                <a:ext cx="182880" cy="480060"/>
                <a:chOff x="822960" y="914400"/>
                <a:chExt cx="182880" cy="384048"/>
              </a:xfrm>
            </p:grpSpPr>
            <p:sp>
              <p:nvSpPr>
                <p:cNvPr id="1552" name="Google Shape;1552;p7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53" name="Google Shape;1553;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554" name="Google Shape;1554;p73"/>
              <p:cNvGrpSpPr/>
              <p:nvPr/>
            </p:nvGrpSpPr>
            <p:grpSpPr>
              <a:xfrm>
                <a:off x="91440" y="2194560"/>
                <a:ext cx="5440680" cy="1485900"/>
                <a:chOff x="91440" y="1965960"/>
                <a:chExt cx="5440680" cy="1485900"/>
              </a:xfrm>
            </p:grpSpPr>
            <p:cxnSp>
              <p:nvCxnSpPr>
                <p:cNvPr id="1555" name="Google Shape;1555;p73"/>
                <p:cNvCxnSpPr>
                  <a:stCxn id="1556" idx="2"/>
                  <a:endCxn id="1557"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558" name="Google Shape;1558;p73"/>
                <p:cNvCxnSpPr>
                  <a:stCxn id="1556" idx="0"/>
                  <a:endCxn id="1559"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559" name="Google Shape;1559;p73"/>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560" name="Google Shape;1560;p73"/>
                <p:cNvCxnSpPr>
                  <a:stCxn id="1556" idx="3"/>
                  <a:endCxn id="1561"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562" name="Google Shape;1562;p73"/>
                <p:cNvCxnSpPr>
                  <a:stCxn id="1563" idx="3"/>
                  <a:endCxn id="1556"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556" name="Google Shape;1556;p73"/>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563" name="Google Shape;1563;p73"/>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561" name="Google Shape;1561;p73"/>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557" name="Google Shape;1557;p73"/>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1527" name="Google Shape;1527;p73"/>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564" name="Google Shape;1564;p73"/>
                <p:cNvCxnSpPr>
                  <a:stCxn id="1559" idx="3"/>
                  <a:endCxn id="1527"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565" name="Google Shape;1565;p73"/>
                <p:cNvCxnSpPr>
                  <a:stCxn id="1561" idx="3"/>
                  <a:endCxn id="1527"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566" name="Google Shape;1566;p73"/>
                <p:cNvCxnSpPr>
                  <a:stCxn id="1557" idx="3"/>
                  <a:endCxn id="1527"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567" name="Google Shape;1567;p73"/>
                <p:cNvGrpSpPr/>
                <p:nvPr/>
              </p:nvGrpSpPr>
              <p:grpSpPr>
                <a:xfrm>
                  <a:off x="822960" y="2466394"/>
                  <a:ext cx="182880" cy="482545"/>
                  <a:chOff x="822960" y="912412"/>
                  <a:chExt cx="182880" cy="386036"/>
                </a:xfrm>
              </p:grpSpPr>
              <p:sp>
                <p:nvSpPr>
                  <p:cNvPr id="1568" name="Google Shape;1568;p73"/>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69" name="Google Shape;1569;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570" name="Google Shape;1570;p73"/>
                <p:cNvGrpSpPr/>
                <p:nvPr/>
              </p:nvGrpSpPr>
              <p:grpSpPr>
                <a:xfrm>
                  <a:off x="2423160" y="2466395"/>
                  <a:ext cx="182880" cy="482545"/>
                  <a:chOff x="822960" y="912412"/>
                  <a:chExt cx="182880" cy="386036"/>
                </a:xfrm>
              </p:grpSpPr>
              <p:sp>
                <p:nvSpPr>
                  <p:cNvPr id="1571" name="Google Shape;1571;p73"/>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72" name="Google Shape;1572;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573" name="Google Shape;1573;p73"/>
                <p:cNvGrpSpPr/>
                <p:nvPr/>
              </p:nvGrpSpPr>
              <p:grpSpPr>
                <a:xfrm>
                  <a:off x="2423160" y="1965960"/>
                  <a:ext cx="182880" cy="480060"/>
                  <a:chOff x="822960" y="914400"/>
                  <a:chExt cx="182880" cy="384048"/>
                </a:xfrm>
              </p:grpSpPr>
              <p:sp>
                <p:nvSpPr>
                  <p:cNvPr id="1574" name="Google Shape;1574;p7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75" name="Google Shape;1575;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576" name="Google Shape;1576;p73"/>
                <p:cNvGrpSpPr/>
                <p:nvPr/>
              </p:nvGrpSpPr>
              <p:grpSpPr>
                <a:xfrm>
                  <a:off x="2423160" y="2971800"/>
                  <a:ext cx="182880" cy="480060"/>
                  <a:chOff x="822960" y="914400"/>
                  <a:chExt cx="182880" cy="384048"/>
                </a:xfrm>
              </p:grpSpPr>
              <p:sp>
                <p:nvSpPr>
                  <p:cNvPr id="1577" name="Google Shape;1577;p7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78" name="Google Shape;1578;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579" name="Google Shape;1579;p73"/>
                <p:cNvGrpSpPr/>
                <p:nvPr/>
              </p:nvGrpSpPr>
              <p:grpSpPr>
                <a:xfrm>
                  <a:off x="4389120" y="1965960"/>
                  <a:ext cx="182880" cy="1463040"/>
                  <a:chOff x="822960" y="914400"/>
                  <a:chExt cx="182880" cy="1170432"/>
                </a:xfrm>
              </p:grpSpPr>
              <p:sp>
                <p:nvSpPr>
                  <p:cNvPr id="1580" name="Google Shape;1580;p73"/>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81" name="Google Shape;1581;p73"/>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582" name="Google Shape;1582;p73"/>
              <p:cNvGrpSpPr/>
              <p:nvPr/>
            </p:nvGrpSpPr>
            <p:grpSpPr>
              <a:xfrm>
                <a:off x="5715000" y="911915"/>
                <a:ext cx="182880" cy="2743200"/>
                <a:chOff x="4130040" y="2341493"/>
                <a:chExt cx="182880" cy="2743200"/>
              </a:xfrm>
            </p:grpSpPr>
            <p:sp>
              <p:nvSpPr>
                <p:cNvPr id="1583" name="Google Shape;1583;p73"/>
                <p:cNvSpPr/>
                <p:nvPr/>
              </p:nvSpPr>
              <p:spPr>
                <a:xfrm>
                  <a:off x="4130040" y="234149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84" name="Google Shape;1584;p73"/>
                <p:cNvSpPr/>
                <p:nvPr/>
              </p:nvSpPr>
              <p:spPr>
                <a:xfrm>
                  <a:off x="4221480" y="243293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585" name="Google Shape;1585;p73"/>
            <p:cNvGrpSpPr/>
            <p:nvPr/>
          </p:nvGrpSpPr>
          <p:grpSpPr>
            <a:xfrm>
              <a:off x="457200" y="4389119"/>
              <a:ext cx="6858000" cy="1508761"/>
              <a:chOff x="91440" y="3837994"/>
              <a:chExt cx="6858000" cy="1508761"/>
            </a:xfrm>
          </p:grpSpPr>
          <p:grpSp>
            <p:nvGrpSpPr>
              <p:cNvPr id="1586" name="Google Shape;1586;p73"/>
              <p:cNvGrpSpPr/>
              <p:nvPr/>
            </p:nvGrpSpPr>
            <p:grpSpPr>
              <a:xfrm>
                <a:off x="91440" y="3837994"/>
                <a:ext cx="5440680" cy="457201"/>
                <a:chOff x="91440" y="3517954"/>
                <a:chExt cx="5440680" cy="457201"/>
              </a:xfrm>
            </p:grpSpPr>
            <p:cxnSp>
              <p:nvCxnSpPr>
                <p:cNvPr id="1587" name="Google Shape;1587;p73"/>
                <p:cNvCxnSpPr>
                  <a:stCxn id="1588" idx="3"/>
                  <a:endCxn id="1589"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589" name="Google Shape;1589;p73"/>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588" name="Google Shape;1588;p73"/>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590" name="Google Shape;1590;p73"/>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591" name="Google Shape;1591;p73"/>
                <p:cNvCxnSpPr>
                  <a:stCxn id="1589" idx="3"/>
                  <a:endCxn id="1590"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592" name="Google Shape;1592;p73"/>
                <p:cNvGrpSpPr/>
                <p:nvPr/>
              </p:nvGrpSpPr>
              <p:grpSpPr>
                <a:xfrm>
                  <a:off x="822960" y="3517954"/>
                  <a:ext cx="182880" cy="457200"/>
                  <a:chOff x="822960" y="896510"/>
                  <a:chExt cx="182880" cy="365760"/>
                </a:xfrm>
              </p:grpSpPr>
              <p:sp>
                <p:nvSpPr>
                  <p:cNvPr id="1593" name="Google Shape;1593;p73"/>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94" name="Google Shape;1594;p73"/>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595" name="Google Shape;1595;p73"/>
                <p:cNvGrpSpPr/>
                <p:nvPr/>
              </p:nvGrpSpPr>
              <p:grpSpPr>
                <a:xfrm>
                  <a:off x="2423160" y="3517955"/>
                  <a:ext cx="182880" cy="457200"/>
                  <a:chOff x="822960" y="912412"/>
                  <a:chExt cx="182880" cy="365760"/>
                </a:xfrm>
              </p:grpSpPr>
              <p:sp>
                <p:nvSpPr>
                  <p:cNvPr id="1596" name="Google Shape;1596;p73"/>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597" name="Google Shape;1597;p73"/>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598" name="Google Shape;1598;p73"/>
              <p:cNvGrpSpPr/>
              <p:nvPr/>
            </p:nvGrpSpPr>
            <p:grpSpPr>
              <a:xfrm>
                <a:off x="91440" y="4340915"/>
                <a:ext cx="5440680" cy="482545"/>
                <a:chOff x="91440" y="4018887"/>
                <a:chExt cx="5440680" cy="482545"/>
              </a:xfrm>
            </p:grpSpPr>
            <p:cxnSp>
              <p:nvCxnSpPr>
                <p:cNvPr id="1599" name="Google Shape;1599;p73"/>
                <p:cNvCxnSpPr>
                  <a:stCxn id="1600" idx="3"/>
                  <a:endCxn id="1601"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601" name="Google Shape;1601;p73"/>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600" name="Google Shape;1600;p73"/>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602" name="Google Shape;1602;p73"/>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603" name="Google Shape;1603;p73"/>
                <p:cNvCxnSpPr>
                  <a:stCxn id="1601" idx="3"/>
                  <a:endCxn id="1602"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604" name="Google Shape;1604;p73"/>
                <p:cNvGrpSpPr/>
                <p:nvPr/>
              </p:nvGrpSpPr>
              <p:grpSpPr>
                <a:xfrm>
                  <a:off x="822960" y="4018890"/>
                  <a:ext cx="182880" cy="457198"/>
                  <a:chOff x="822960" y="902872"/>
                  <a:chExt cx="182880" cy="365758"/>
                </a:xfrm>
              </p:grpSpPr>
              <p:sp>
                <p:nvSpPr>
                  <p:cNvPr id="1605" name="Google Shape;1605;p73"/>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06" name="Google Shape;1606;p73"/>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607" name="Google Shape;1607;p73"/>
                <p:cNvGrpSpPr/>
                <p:nvPr/>
              </p:nvGrpSpPr>
              <p:grpSpPr>
                <a:xfrm>
                  <a:off x="2423160" y="4018887"/>
                  <a:ext cx="182880" cy="482545"/>
                  <a:chOff x="822960" y="912412"/>
                  <a:chExt cx="182880" cy="386036"/>
                </a:xfrm>
              </p:grpSpPr>
              <p:sp>
                <p:nvSpPr>
                  <p:cNvPr id="1608" name="Google Shape;1608;p73"/>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09" name="Google Shape;1609;p73"/>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610" name="Google Shape;1610;p73"/>
              <p:cNvSpPr/>
              <p:nvPr/>
            </p:nvSpPr>
            <p:spPr>
              <a:xfrm>
                <a:off x="6126480" y="4297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nvGrpSpPr>
              <p:cNvPr id="1611" name="Google Shape;1611;p73"/>
              <p:cNvGrpSpPr/>
              <p:nvPr/>
            </p:nvGrpSpPr>
            <p:grpSpPr>
              <a:xfrm>
                <a:off x="91440" y="4889556"/>
                <a:ext cx="5440680" cy="457199"/>
                <a:chOff x="91440" y="4018888"/>
                <a:chExt cx="5440680" cy="457199"/>
              </a:xfrm>
            </p:grpSpPr>
            <p:cxnSp>
              <p:nvCxnSpPr>
                <p:cNvPr id="1612" name="Google Shape;1612;p73"/>
                <p:cNvCxnSpPr>
                  <a:stCxn id="1613" idx="3"/>
                  <a:endCxn id="1614"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614" name="Google Shape;1614;p73"/>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613" name="Google Shape;1613;p73"/>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615" name="Google Shape;1615;p73"/>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616" name="Google Shape;1616;p73"/>
                <p:cNvCxnSpPr>
                  <a:stCxn id="1614" idx="3"/>
                  <a:endCxn id="1615"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617" name="Google Shape;1617;p73"/>
                <p:cNvGrpSpPr/>
                <p:nvPr/>
              </p:nvGrpSpPr>
              <p:grpSpPr>
                <a:xfrm>
                  <a:off x="822960" y="4018888"/>
                  <a:ext cx="182880" cy="457199"/>
                  <a:chOff x="822960" y="902871"/>
                  <a:chExt cx="182880" cy="365759"/>
                </a:xfrm>
              </p:grpSpPr>
              <p:sp>
                <p:nvSpPr>
                  <p:cNvPr id="1618" name="Google Shape;1618;p73"/>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19" name="Google Shape;1619;p73"/>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620" name="Google Shape;1620;p73"/>
                <p:cNvGrpSpPr/>
                <p:nvPr/>
              </p:nvGrpSpPr>
              <p:grpSpPr>
                <a:xfrm>
                  <a:off x="2423160" y="4021372"/>
                  <a:ext cx="182880" cy="454715"/>
                  <a:chOff x="822960" y="914400"/>
                  <a:chExt cx="182880" cy="363772"/>
                </a:xfrm>
              </p:grpSpPr>
              <p:sp>
                <p:nvSpPr>
                  <p:cNvPr id="1621" name="Google Shape;1621;p73"/>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22" name="Google Shape;1622;p73"/>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cxnSp>
            <p:nvCxnSpPr>
              <p:cNvPr id="1623" name="Google Shape;1623;p73"/>
              <p:cNvCxnSpPr>
                <a:stCxn id="1602" idx="3"/>
                <a:endCxn id="1610" idx="1"/>
              </p:cNvCxnSpPr>
              <p:nvPr/>
            </p:nvCxnSpPr>
            <p:spPr>
              <a:xfrm>
                <a:off x="5532120" y="457200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624" name="Google Shape;1624;p73"/>
              <p:cNvCxnSpPr>
                <a:stCxn id="1590" idx="3"/>
                <a:endCxn id="1610" idx="0"/>
              </p:cNvCxnSpPr>
              <p:nvPr/>
            </p:nvCxnSpPr>
            <p:spPr>
              <a:xfrm>
                <a:off x="5532120" y="4069080"/>
                <a:ext cx="1005900" cy="228600"/>
              </a:xfrm>
              <a:prstGeom prst="bentConnector2">
                <a:avLst/>
              </a:prstGeom>
              <a:noFill/>
              <a:ln w="15875" cap="flat" cmpd="sng">
                <a:solidFill>
                  <a:schemeClr val="dk1"/>
                </a:solidFill>
                <a:prstDash val="solid"/>
                <a:round/>
                <a:headEnd type="none" w="sm" len="sm"/>
                <a:tailEnd type="triangle" w="med" len="med"/>
              </a:ln>
            </p:spPr>
          </p:cxnSp>
          <p:cxnSp>
            <p:nvCxnSpPr>
              <p:cNvPr id="1625" name="Google Shape;1625;p73"/>
              <p:cNvCxnSpPr>
                <a:stCxn id="1615" idx="3"/>
                <a:endCxn id="1610" idx="2"/>
              </p:cNvCxnSpPr>
              <p:nvPr/>
            </p:nvCxnSpPr>
            <p:spPr>
              <a:xfrm rot="10800000" flipH="1">
                <a:off x="5532120" y="4846328"/>
                <a:ext cx="1005900" cy="276300"/>
              </a:xfrm>
              <a:prstGeom prst="bentConnector2">
                <a:avLst/>
              </a:prstGeom>
              <a:noFill/>
              <a:ln w="15875" cap="flat" cmpd="sng">
                <a:solidFill>
                  <a:schemeClr val="dk1"/>
                </a:solidFill>
                <a:prstDash val="solid"/>
                <a:round/>
                <a:headEnd type="none" w="sm" len="sm"/>
                <a:tailEnd type="triangle" w="med" len="med"/>
              </a:ln>
            </p:spPr>
          </p:cxnSp>
          <p:grpSp>
            <p:nvGrpSpPr>
              <p:cNvPr id="1626" name="Google Shape;1626;p73"/>
              <p:cNvGrpSpPr/>
              <p:nvPr/>
            </p:nvGrpSpPr>
            <p:grpSpPr>
              <a:xfrm>
                <a:off x="5715000" y="3837995"/>
                <a:ext cx="182880" cy="1508760"/>
                <a:chOff x="4130040" y="2344475"/>
                <a:chExt cx="182880" cy="1508760"/>
              </a:xfrm>
            </p:grpSpPr>
            <p:sp>
              <p:nvSpPr>
                <p:cNvPr id="1627" name="Google Shape;1627;p73"/>
                <p:cNvSpPr/>
                <p:nvPr/>
              </p:nvSpPr>
              <p:spPr>
                <a:xfrm>
                  <a:off x="4130040" y="234447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28" name="Google Shape;1628;p73"/>
                <p:cNvSpPr/>
                <p:nvPr/>
              </p:nvSpPr>
              <p:spPr>
                <a:xfrm>
                  <a:off x="4221480" y="243591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629" name="Google Shape;1629;p73"/>
            <p:cNvSpPr/>
            <p:nvPr/>
          </p:nvSpPr>
          <p:spPr>
            <a:xfrm>
              <a:off x="7863840" y="3888685"/>
              <a:ext cx="822960" cy="54864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630" name="Google Shape;1630;p73"/>
            <p:cNvCxnSpPr>
              <a:stCxn id="1525" idx="3"/>
              <a:endCxn id="1629" idx="0"/>
            </p:cNvCxnSpPr>
            <p:nvPr/>
          </p:nvCxnSpPr>
          <p:spPr>
            <a:xfrm>
              <a:off x="7315200" y="3202885"/>
              <a:ext cx="960000" cy="685800"/>
            </a:xfrm>
            <a:prstGeom prst="bentConnector2">
              <a:avLst/>
            </a:prstGeom>
            <a:noFill/>
            <a:ln w="15875" cap="flat" cmpd="sng">
              <a:solidFill>
                <a:schemeClr val="dk1"/>
              </a:solidFill>
              <a:prstDash val="solid"/>
              <a:round/>
              <a:headEnd type="none" w="sm" len="sm"/>
              <a:tailEnd type="triangle" w="med" len="med"/>
            </a:ln>
          </p:spPr>
        </p:cxnSp>
        <p:cxnSp>
          <p:nvCxnSpPr>
            <p:cNvPr id="1631" name="Google Shape;1631;p73"/>
            <p:cNvCxnSpPr>
              <a:stCxn id="1610" idx="3"/>
              <a:endCxn id="1629" idx="2"/>
            </p:cNvCxnSpPr>
            <p:nvPr/>
          </p:nvCxnSpPr>
          <p:spPr>
            <a:xfrm rot="10800000" flipH="1">
              <a:off x="7315200" y="4437325"/>
              <a:ext cx="960000" cy="685800"/>
            </a:xfrm>
            <a:prstGeom prst="bentConnector2">
              <a:avLst/>
            </a:prstGeom>
            <a:noFill/>
            <a:ln w="15875" cap="flat" cmpd="sng">
              <a:solidFill>
                <a:schemeClr val="dk1"/>
              </a:solidFill>
              <a:prstDash val="solid"/>
              <a:round/>
              <a:headEnd type="none" w="sm" len="sm"/>
              <a:tailEnd type="triangle" w="med" len="med"/>
            </a:ln>
          </p:spPr>
        </p:cxnSp>
        <p:sp>
          <p:nvSpPr>
            <p:cNvPr id="1632" name="Google Shape;1632;p73"/>
            <p:cNvSpPr/>
            <p:nvPr/>
          </p:nvSpPr>
          <p:spPr>
            <a:xfrm>
              <a:off x="7498080" y="2882845"/>
              <a:ext cx="91440" cy="256032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1633" name="Google Shape;1633;p73"/>
          <p:cNvSpPr/>
          <p:nvPr/>
        </p:nvSpPr>
        <p:spPr>
          <a:xfrm>
            <a:off x="3749040" y="6089705"/>
            <a:ext cx="3039643"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Section-score weighting rule(s)</a:t>
            </a:r>
            <a:endParaRPr/>
          </a:p>
        </p:txBody>
      </p:sp>
      <p:cxnSp>
        <p:nvCxnSpPr>
          <p:cNvPr id="1634" name="Google Shape;1634;p73"/>
          <p:cNvCxnSpPr>
            <a:stCxn id="1633" idx="3"/>
            <a:endCxn id="1632" idx="2"/>
          </p:cNvCxnSpPr>
          <p:nvPr/>
        </p:nvCxnSpPr>
        <p:spPr>
          <a:xfrm rot="10800000" flipH="1">
            <a:off x="6788683" y="5534585"/>
            <a:ext cx="755100" cy="7380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39"/>
        <p:cNvGrpSpPr/>
        <p:nvPr/>
      </p:nvGrpSpPr>
      <p:grpSpPr>
        <a:xfrm>
          <a:off x="0" y="0"/>
          <a:ext cx="0" cy="0"/>
          <a:chOff x="0" y="0"/>
          <a:chExt cx="0" cy="0"/>
        </a:xfrm>
      </p:grpSpPr>
      <p:sp>
        <p:nvSpPr>
          <p:cNvPr id="1640" name="Google Shape;1640;p74"/>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641" name="Google Shape;1641;p74"/>
          <p:cNvGrpSpPr/>
          <p:nvPr/>
        </p:nvGrpSpPr>
        <p:grpSpPr>
          <a:xfrm>
            <a:off x="457200" y="1280160"/>
            <a:ext cx="8229600" cy="4709160"/>
            <a:chOff x="457200" y="1188720"/>
            <a:chExt cx="8229600" cy="4709160"/>
          </a:xfrm>
        </p:grpSpPr>
        <p:grpSp>
          <p:nvGrpSpPr>
            <p:cNvPr id="1642" name="Google Shape;1642;p74"/>
            <p:cNvGrpSpPr/>
            <p:nvPr/>
          </p:nvGrpSpPr>
          <p:grpSpPr>
            <a:xfrm>
              <a:off x="457200" y="1188720"/>
              <a:ext cx="6858000" cy="2768545"/>
              <a:chOff x="91440" y="911915"/>
              <a:chExt cx="6858000" cy="2768545"/>
            </a:xfrm>
          </p:grpSpPr>
          <p:sp>
            <p:nvSpPr>
              <p:cNvPr id="1643" name="Google Shape;1643;p74"/>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644" name="Google Shape;1644;p74"/>
              <p:cNvCxnSpPr>
                <a:stCxn id="1645" idx="3"/>
                <a:endCxn id="1643"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646" name="Google Shape;1646;p74"/>
              <p:cNvCxnSpPr>
                <a:stCxn id="1647" idx="3"/>
                <a:endCxn id="1643"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1648" name="Google Shape;1648;p74"/>
              <p:cNvCxnSpPr>
                <a:stCxn id="1649" idx="3"/>
                <a:endCxn id="1643"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1650" name="Google Shape;1650;p74"/>
              <p:cNvGrpSpPr/>
              <p:nvPr/>
            </p:nvGrpSpPr>
            <p:grpSpPr>
              <a:xfrm>
                <a:off x="91440" y="911915"/>
                <a:ext cx="5444656" cy="482545"/>
                <a:chOff x="91440" y="866195"/>
                <a:chExt cx="5444656" cy="482545"/>
              </a:xfrm>
            </p:grpSpPr>
            <p:cxnSp>
              <p:nvCxnSpPr>
                <p:cNvPr id="1651" name="Google Shape;1651;p74"/>
                <p:cNvCxnSpPr>
                  <a:stCxn id="1652" idx="3"/>
                  <a:endCxn id="1653"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1653" name="Google Shape;1653;p74"/>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652" name="Google Shape;1652;p74"/>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647" name="Google Shape;1647;p74"/>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654" name="Google Shape;1654;p74"/>
                <p:cNvCxnSpPr>
                  <a:stCxn id="1653" idx="3"/>
                  <a:endCxn id="1647"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1655" name="Google Shape;1655;p74"/>
                <p:cNvGrpSpPr/>
                <p:nvPr/>
              </p:nvGrpSpPr>
              <p:grpSpPr>
                <a:xfrm>
                  <a:off x="822960" y="866195"/>
                  <a:ext cx="182880" cy="482545"/>
                  <a:chOff x="822960" y="912412"/>
                  <a:chExt cx="182880" cy="386036"/>
                </a:xfrm>
              </p:grpSpPr>
              <p:sp>
                <p:nvSpPr>
                  <p:cNvPr id="1656" name="Google Shape;1656;p7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57" name="Google Shape;1657;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658" name="Google Shape;1658;p74"/>
              <p:cNvGrpSpPr/>
              <p:nvPr/>
            </p:nvGrpSpPr>
            <p:grpSpPr>
              <a:xfrm>
                <a:off x="91440" y="1417320"/>
                <a:ext cx="5440680" cy="480060"/>
                <a:chOff x="91440" y="1325880"/>
                <a:chExt cx="5440680" cy="480060"/>
              </a:xfrm>
            </p:grpSpPr>
            <p:cxnSp>
              <p:nvCxnSpPr>
                <p:cNvPr id="1659" name="Google Shape;1659;p74"/>
                <p:cNvCxnSpPr>
                  <a:stCxn id="1660" idx="3"/>
                  <a:endCxn id="1661"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661" name="Google Shape;1661;p74"/>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660" name="Google Shape;1660;p74"/>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649" name="Google Shape;1649;p74"/>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662" name="Google Shape;1662;p74"/>
                <p:cNvCxnSpPr>
                  <a:stCxn id="1661" idx="3"/>
                  <a:endCxn id="1649"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663" name="Google Shape;1663;p74"/>
                <p:cNvGrpSpPr/>
                <p:nvPr/>
              </p:nvGrpSpPr>
              <p:grpSpPr>
                <a:xfrm>
                  <a:off x="822960" y="1325880"/>
                  <a:ext cx="182880" cy="480060"/>
                  <a:chOff x="822960" y="914400"/>
                  <a:chExt cx="182880" cy="384048"/>
                </a:xfrm>
              </p:grpSpPr>
              <p:sp>
                <p:nvSpPr>
                  <p:cNvPr id="1664" name="Google Shape;1664;p7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65" name="Google Shape;1665;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666" name="Google Shape;1666;p74"/>
              <p:cNvGrpSpPr/>
              <p:nvPr/>
            </p:nvGrpSpPr>
            <p:grpSpPr>
              <a:xfrm>
                <a:off x="2423160" y="1417320"/>
                <a:ext cx="182880" cy="480060"/>
                <a:chOff x="822960" y="914400"/>
                <a:chExt cx="182880" cy="384048"/>
              </a:xfrm>
            </p:grpSpPr>
            <p:sp>
              <p:nvSpPr>
                <p:cNvPr id="1667" name="Google Shape;1667;p7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68" name="Google Shape;1668;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669" name="Google Shape;1669;p74"/>
              <p:cNvGrpSpPr/>
              <p:nvPr/>
            </p:nvGrpSpPr>
            <p:grpSpPr>
              <a:xfrm>
                <a:off x="2423160" y="911915"/>
                <a:ext cx="182880" cy="480060"/>
                <a:chOff x="822960" y="914400"/>
                <a:chExt cx="182880" cy="384048"/>
              </a:xfrm>
            </p:grpSpPr>
            <p:sp>
              <p:nvSpPr>
                <p:cNvPr id="1670" name="Google Shape;1670;p7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71" name="Google Shape;1671;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672" name="Google Shape;1672;p74"/>
              <p:cNvGrpSpPr/>
              <p:nvPr/>
            </p:nvGrpSpPr>
            <p:grpSpPr>
              <a:xfrm>
                <a:off x="91440" y="2194560"/>
                <a:ext cx="5440680" cy="1485900"/>
                <a:chOff x="91440" y="1965960"/>
                <a:chExt cx="5440680" cy="1485900"/>
              </a:xfrm>
            </p:grpSpPr>
            <p:cxnSp>
              <p:nvCxnSpPr>
                <p:cNvPr id="1673" name="Google Shape;1673;p74"/>
                <p:cNvCxnSpPr>
                  <a:stCxn id="1674" idx="2"/>
                  <a:endCxn id="1675"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676" name="Google Shape;1676;p74"/>
                <p:cNvCxnSpPr>
                  <a:stCxn id="1674" idx="0"/>
                  <a:endCxn id="1677"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677" name="Google Shape;1677;p74"/>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678" name="Google Shape;1678;p74"/>
                <p:cNvCxnSpPr>
                  <a:stCxn id="1674" idx="3"/>
                  <a:endCxn id="1679"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680" name="Google Shape;1680;p74"/>
                <p:cNvCxnSpPr>
                  <a:stCxn id="1681" idx="3"/>
                  <a:endCxn id="1674"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674" name="Google Shape;1674;p74"/>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681" name="Google Shape;1681;p74"/>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679" name="Google Shape;1679;p74"/>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675" name="Google Shape;1675;p74"/>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1645" name="Google Shape;1645;p74"/>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682" name="Google Shape;1682;p74"/>
                <p:cNvCxnSpPr>
                  <a:stCxn id="1677" idx="3"/>
                  <a:endCxn id="1645"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683" name="Google Shape;1683;p74"/>
                <p:cNvCxnSpPr>
                  <a:stCxn id="1679" idx="3"/>
                  <a:endCxn id="1645"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684" name="Google Shape;1684;p74"/>
                <p:cNvCxnSpPr>
                  <a:stCxn id="1675" idx="3"/>
                  <a:endCxn id="1645"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685" name="Google Shape;1685;p74"/>
                <p:cNvGrpSpPr/>
                <p:nvPr/>
              </p:nvGrpSpPr>
              <p:grpSpPr>
                <a:xfrm>
                  <a:off x="822960" y="2466394"/>
                  <a:ext cx="182880" cy="482545"/>
                  <a:chOff x="822960" y="912412"/>
                  <a:chExt cx="182880" cy="386036"/>
                </a:xfrm>
              </p:grpSpPr>
              <p:sp>
                <p:nvSpPr>
                  <p:cNvPr id="1686" name="Google Shape;1686;p7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87" name="Google Shape;1687;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688" name="Google Shape;1688;p74"/>
                <p:cNvGrpSpPr/>
                <p:nvPr/>
              </p:nvGrpSpPr>
              <p:grpSpPr>
                <a:xfrm>
                  <a:off x="2423160" y="2466395"/>
                  <a:ext cx="182880" cy="482545"/>
                  <a:chOff x="822960" y="912412"/>
                  <a:chExt cx="182880" cy="386036"/>
                </a:xfrm>
              </p:grpSpPr>
              <p:sp>
                <p:nvSpPr>
                  <p:cNvPr id="1689" name="Google Shape;1689;p7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90" name="Google Shape;1690;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691" name="Google Shape;1691;p74"/>
                <p:cNvGrpSpPr/>
                <p:nvPr/>
              </p:nvGrpSpPr>
              <p:grpSpPr>
                <a:xfrm>
                  <a:off x="2423160" y="1965960"/>
                  <a:ext cx="182880" cy="480060"/>
                  <a:chOff x="822960" y="914400"/>
                  <a:chExt cx="182880" cy="384048"/>
                </a:xfrm>
              </p:grpSpPr>
              <p:sp>
                <p:nvSpPr>
                  <p:cNvPr id="1692" name="Google Shape;1692;p7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93" name="Google Shape;1693;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694" name="Google Shape;1694;p74"/>
                <p:cNvGrpSpPr/>
                <p:nvPr/>
              </p:nvGrpSpPr>
              <p:grpSpPr>
                <a:xfrm>
                  <a:off x="2423160" y="2971800"/>
                  <a:ext cx="182880" cy="480060"/>
                  <a:chOff x="822960" y="914400"/>
                  <a:chExt cx="182880" cy="384048"/>
                </a:xfrm>
              </p:grpSpPr>
              <p:sp>
                <p:nvSpPr>
                  <p:cNvPr id="1695" name="Google Shape;1695;p7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96" name="Google Shape;1696;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697" name="Google Shape;1697;p74"/>
                <p:cNvGrpSpPr/>
                <p:nvPr/>
              </p:nvGrpSpPr>
              <p:grpSpPr>
                <a:xfrm>
                  <a:off x="4389120" y="1965960"/>
                  <a:ext cx="182880" cy="1463040"/>
                  <a:chOff x="822960" y="914400"/>
                  <a:chExt cx="182880" cy="1170432"/>
                </a:xfrm>
              </p:grpSpPr>
              <p:sp>
                <p:nvSpPr>
                  <p:cNvPr id="1698" name="Google Shape;1698;p74"/>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699" name="Google Shape;1699;p74"/>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700" name="Google Shape;1700;p74"/>
              <p:cNvGrpSpPr/>
              <p:nvPr/>
            </p:nvGrpSpPr>
            <p:grpSpPr>
              <a:xfrm>
                <a:off x="5715000" y="911915"/>
                <a:ext cx="182880" cy="2743200"/>
                <a:chOff x="4130040" y="2341493"/>
                <a:chExt cx="182880" cy="2743200"/>
              </a:xfrm>
            </p:grpSpPr>
            <p:sp>
              <p:nvSpPr>
                <p:cNvPr id="1701" name="Google Shape;1701;p74"/>
                <p:cNvSpPr/>
                <p:nvPr/>
              </p:nvSpPr>
              <p:spPr>
                <a:xfrm>
                  <a:off x="4130040" y="234149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02" name="Google Shape;1702;p74"/>
                <p:cNvSpPr/>
                <p:nvPr/>
              </p:nvSpPr>
              <p:spPr>
                <a:xfrm>
                  <a:off x="4221480" y="243293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703" name="Google Shape;1703;p74"/>
            <p:cNvGrpSpPr/>
            <p:nvPr/>
          </p:nvGrpSpPr>
          <p:grpSpPr>
            <a:xfrm>
              <a:off x="457200" y="4389119"/>
              <a:ext cx="6858000" cy="1508761"/>
              <a:chOff x="91440" y="3837994"/>
              <a:chExt cx="6858000" cy="1508761"/>
            </a:xfrm>
          </p:grpSpPr>
          <p:grpSp>
            <p:nvGrpSpPr>
              <p:cNvPr id="1704" name="Google Shape;1704;p74"/>
              <p:cNvGrpSpPr/>
              <p:nvPr/>
            </p:nvGrpSpPr>
            <p:grpSpPr>
              <a:xfrm>
                <a:off x="91440" y="3837994"/>
                <a:ext cx="5440680" cy="457201"/>
                <a:chOff x="91440" y="3517954"/>
                <a:chExt cx="5440680" cy="457201"/>
              </a:xfrm>
            </p:grpSpPr>
            <p:cxnSp>
              <p:nvCxnSpPr>
                <p:cNvPr id="1705" name="Google Shape;1705;p74"/>
                <p:cNvCxnSpPr>
                  <a:stCxn id="1706" idx="3"/>
                  <a:endCxn id="1707"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707" name="Google Shape;1707;p74"/>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706" name="Google Shape;1706;p74"/>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708" name="Google Shape;1708;p74"/>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709" name="Google Shape;1709;p74"/>
                <p:cNvCxnSpPr>
                  <a:stCxn id="1707" idx="3"/>
                  <a:endCxn id="1708"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710" name="Google Shape;1710;p74"/>
                <p:cNvGrpSpPr/>
                <p:nvPr/>
              </p:nvGrpSpPr>
              <p:grpSpPr>
                <a:xfrm>
                  <a:off x="822960" y="3517954"/>
                  <a:ext cx="182880" cy="457200"/>
                  <a:chOff x="822960" y="896510"/>
                  <a:chExt cx="182880" cy="365760"/>
                </a:xfrm>
              </p:grpSpPr>
              <p:sp>
                <p:nvSpPr>
                  <p:cNvPr id="1711" name="Google Shape;1711;p74"/>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12" name="Google Shape;1712;p74"/>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713" name="Google Shape;1713;p74"/>
                <p:cNvGrpSpPr/>
                <p:nvPr/>
              </p:nvGrpSpPr>
              <p:grpSpPr>
                <a:xfrm>
                  <a:off x="2423160" y="3517955"/>
                  <a:ext cx="182880" cy="457200"/>
                  <a:chOff x="822960" y="912412"/>
                  <a:chExt cx="182880" cy="365760"/>
                </a:xfrm>
              </p:grpSpPr>
              <p:sp>
                <p:nvSpPr>
                  <p:cNvPr id="1714" name="Google Shape;1714;p7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15" name="Google Shape;1715;p74"/>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716" name="Google Shape;1716;p74"/>
              <p:cNvGrpSpPr/>
              <p:nvPr/>
            </p:nvGrpSpPr>
            <p:grpSpPr>
              <a:xfrm>
                <a:off x="91440" y="4340915"/>
                <a:ext cx="5440680" cy="482545"/>
                <a:chOff x="91440" y="4018887"/>
                <a:chExt cx="5440680" cy="482545"/>
              </a:xfrm>
            </p:grpSpPr>
            <p:cxnSp>
              <p:nvCxnSpPr>
                <p:cNvPr id="1717" name="Google Shape;1717;p74"/>
                <p:cNvCxnSpPr>
                  <a:stCxn id="1718" idx="3"/>
                  <a:endCxn id="1719"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719" name="Google Shape;1719;p74"/>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718" name="Google Shape;1718;p74"/>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720" name="Google Shape;1720;p74"/>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721" name="Google Shape;1721;p74"/>
                <p:cNvCxnSpPr>
                  <a:stCxn id="1719" idx="3"/>
                  <a:endCxn id="1720"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722" name="Google Shape;1722;p74"/>
                <p:cNvGrpSpPr/>
                <p:nvPr/>
              </p:nvGrpSpPr>
              <p:grpSpPr>
                <a:xfrm>
                  <a:off x="822960" y="4018890"/>
                  <a:ext cx="182880" cy="457198"/>
                  <a:chOff x="822960" y="902872"/>
                  <a:chExt cx="182880" cy="365758"/>
                </a:xfrm>
              </p:grpSpPr>
              <p:sp>
                <p:nvSpPr>
                  <p:cNvPr id="1723" name="Google Shape;1723;p74"/>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24" name="Google Shape;1724;p74"/>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725" name="Google Shape;1725;p74"/>
                <p:cNvGrpSpPr/>
                <p:nvPr/>
              </p:nvGrpSpPr>
              <p:grpSpPr>
                <a:xfrm>
                  <a:off x="2423160" y="4018887"/>
                  <a:ext cx="182880" cy="482545"/>
                  <a:chOff x="822960" y="912412"/>
                  <a:chExt cx="182880" cy="386036"/>
                </a:xfrm>
              </p:grpSpPr>
              <p:sp>
                <p:nvSpPr>
                  <p:cNvPr id="1726" name="Google Shape;1726;p74"/>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27" name="Google Shape;1727;p74"/>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728" name="Google Shape;1728;p74"/>
              <p:cNvSpPr/>
              <p:nvPr/>
            </p:nvSpPr>
            <p:spPr>
              <a:xfrm>
                <a:off x="6126480" y="4297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nvGrpSpPr>
              <p:cNvPr id="1729" name="Google Shape;1729;p74"/>
              <p:cNvGrpSpPr/>
              <p:nvPr/>
            </p:nvGrpSpPr>
            <p:grpSpPr>
              <a:xfrm>
                <a:off x="91440" y="4889556"/>
                <a:ext cx="5440680" cy="457199"/>
                <a:chOff x="91440" y="4018888"/>
                <a:chExt cx="5440680" cy="457199"/>
              </a:xfrm>
            </p:grpSpPr>
            <p:cxnSp>
              <p:nvCxnSpPr>
                <p:cNvPr id="1730" name="Google Shape;1730;p74"/>
                <p:cNvCxnSpPr>
                  <a:stCxn id="1731" idx="3"/>
                  <a:endCxn id="1732"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732" name="Google Shape;1732;p74"/>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731" name="Google Shape;1731;p74"/>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733" name="Google Shape;1733;p74"/>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734" name="Google Shape;1734;p74"/>
                <p:cNvCxnSpPr>
                  <a:stCxn id="1732" idx="3"/>
                  <a:endCxn id="1733"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735" name="Google Shape;1735;p74"/>
                <p:cNvGrpSpPr/>
                <p:nvPr/>
              </p:nvGrpSpPr>
              <p:grpSpPr>
                <a:xfrm>
                  <a:off x="822960" y="4018888"/>
                  <a:ext cx="182880" cy="457199"/>
                  <a:chOff x="822960" y="902871"/>
                  <a:chExt cx="182880" cy="365759"/>
                </a:xfrm>
              </p:grpSpPr>
              <p:sp>
                <p:nvSpPr>
                  <p:cNvPr id="1736" name="Google Shape;1736;p74"/>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37" name="Google Shape;1737;p74"/>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738" name="Google Shape;1738;p74"/>
                <p:cNvGrpSpPr/>
                <p:nvPr/>
              </p:nvGrpSpPr>
              <p:grpSpPr>
                <a:xfrm>
                  <a:off x="2423160" y="4021372"/>
                  <a:ext cx="182880" cy="454715"/>
                  <a:chOff x="822960" y="914400"/>
                  <a:chExt cx="182880" cy="363772"/>
                </a:xfrm>
              </p:grpSpPr>
              <p:sp>
                <p:nvSpPr>
                  <p:cNvPr id="1739" name="Google Shape;1739;p74"/>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40" name="Google Shape;1740;p74"/>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cxnSp>
            <p:nvCxnSpPr>
              <p:cNvPr id="1741" name="Google Shape;1741;p74"/>
              <p:cNvCxnSpPr>
                <a:stCxn id="1720" idx="3"/>
                <a:endCxn id="1728" idx="1"/>
              </p:cNvCxnSpPr>
              <p:nvPr/>
            </p:nvCxnSpPr>
            <p:spPr>
              <a:xfrm>
                <a:off x="5532120" y="457200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742" name="Google Shape;1742;p74"/>
              <p:cNvCxnSpPr>
                <a:stCxn id="1708" idx="3"/>
                <a:endCxn id="1728" idx="0"/>
              </p:cNvCxnSpPr>
              <p:nvPr/>
            </p:nvCxnSpPr>
            <p:spPr>
              <a:xfrm>
                <a:off x="5532120" y="4069080"/>
                <a:ext cx="1005900" cy="228600"/>
              </a:xfrm>
              <a:prstGeom prst="bentConnector2">
                <a:avLst/>
              </a:prstGeom>
              <a:noFill/>
              <a:ln w="15875" cap="flat" cmpd="sng">
                <a:solidFill>
                  <a:schemeClr val="dk1"/>
                </a:solidFill>
                <a:prstDash val="solid"/>
                <a:round/>
                <a:headEnd type="none" w="sm" len="sm"/>
                <a:tailEnd type="triangle" w="med" len="med"/>
              </a:ln>
            </p:spPr>
          </p:cxnSp>
          <p:cxnSp>
            <p:nvCxnSpPr>
              <p:cNvPr id="1743" name="Google Shape;1743;p74"/>
              <p:cNvCxnSpPr>
                <a:stCxn id="1733" idx="3"/>
                <a:endCxn id="1728" idx="2"/>
              </p:cNvCxnSpPr>
              <p:nvPr/>
            </p:nvCxnSpPr>
            <p:spPr>
              <a:xfrm rot="10800000" flipH="1">
                <a:off x="5532120" y="4846328"/>
                <a:ext cx="1005900" cy="276300"/>
              </a:xfrm>
              <a:prstGeom prst="bentConnector2">
                <a:avLst/>
              </a:prstGeom>
              <a:noFill/>
              <a:ln w="15875" cap="flat" cmpd="sng">
                <a:solidFill>
                  <a:schemeClr val="dk1"/>
                </a:solidFill>
                <a:prstDash val="solid"/>
                <a:round/>
                <a:headEnd type="none" w="sm" len="sm"/>
                <a:tailEnd type="triangle" w="med" len="med"/>
              </a:ln>
            </p:spPr>
          </p:cxnSp>
          <p:grpSp>
            <p:nvGrpSpPr>
              <p:cNvPr id="1744" name="Google Shape;1744;p74"/>
              <p:cNvGrpSpPr/>
              <p:nvPr/>
            </p:nvGrpSpPr>
            <p:grpSpPr>
              <a:xfrm>
                <a:off x="5715000" y="3837995"/>
                <a:ext cx="182880" cy="1508760"/>
                <a:chOff x="4130040" y="2344475"/>
                <a:chExt cx="182880" cy="1508760"/>
              </a:xfrm>
            </p:grpSpPr>
            <p:sp>
              <p:nvSpPr>
                <p:cNvPr id="1745" name="Google Shape;1745;p74"/>
                <p:cNvSpPr/>
                <p:nvPr/>
              </p:nvSpPr>
              <p:spPr>
                <a:xfrm>
                  <a:off x="4130040" y="234447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46" name="Google Shape;1746;p74"/>
                <p:cNvSpPr/>
                <p:nvPr/>
              </p:nvSpPr>
              <p:spPr>
                <a:xfrm>
                  <a:off x="4221480" y="243591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747" name="Google Shape;1747;p74"/>
            <p:cNvSpPr/>
            <p:nvPr/>
          </p:nvSpPr>
          <p:spPr>
            <a:xfrm>
              <a:off x="7863840" y="3888685"/>
              <a:ext cx="822960" cy="54864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748" name="Google Shape;1748;p74"/>
            <p:cNvCxnSpPr>
              <a:stCxn id="1643" idx="3"/>
              <a:endCxn id="1747" idx="0"/>
            </p:cNvCxnSpPr>
            <p:nvPr/>
          </p:nvCxnSpPr>
          <p:spPr>
            <a:xfrm>
              <a:off x="7315200" y="3202885"/>
              <a:ext cx="960000" cy="685800"/>
            </a:xfrm>
            <a:prstGeom prst="bentConnector2">
              <a:avLst/>
            </a:prstGeom>
            <a:noFill/>
            <a:ln w="15875" cap="flat" cmpd="sng">
              <a:solidFill>
                <a:schemeClr val="dk1"/>
              </a:solidFill>
              <a:prstDash val="solid"/>
              <a:round/>
              <a:headEnd type="none" w="sm" len="sm"/>
              <a:tailEnd type="triangle" w="med" len="med"/>
            </a:ln>
          </p:spPr>
        </p:cxnSp>
        <p:cxnSp>
          <p:nvCxnSpPr>
            <p:cNvPr id="1749" name="Google Shape;1749;p74"/>
            <p:cNvCxnSpPr>
              <a:stCxn id="1728" idx="3"/>
              <a:endCxn id="1747" idx="2"/>
            </p:cNvCxnSpPr>
            <p:nvPr/>
          </p:nvCxnSpPr>
          <p:spPr>
            <a:xfrm rot="10800000" flipH="1">
              <a:off x="7315200" y="4437325"/>
              <a:ext cx="960000" cy="685800"/>
            </a:xfrm>
            <a:prstGeom prst="bentConnector2">
              <a:avLst/>
            </a:prstGeom>
            <a:noFill/>
            <a:ln w="15875" cap="flat" cmpd="sng">
              <a:solidFill>
                <a:schemeClr val="dk1"/>
              </a:solidFill>
              <a:prstDash val="solid"/>
              <a:round/>
              <a:headEnd type="none" w="sm" len="sm"/>
              <a:tailEnd type="triangle" w="med" len="med"/>
            </a:ln>
          </p:spPr>
        </p:cxnSp>
        <p:grpSp>
          <p:nvGrpSpPr>
            <p:cNvPr id="1750" name="Google Shape;1750;p74"/>
            <p:cNvGrpSpPr/>
            <p:nvPr/>
          </p:nvGrpSpPr>
          <p:grpSpPr>
            <a:xfrm>
              <a:off x="7498080" y="2882845"/>
              <a:ext cx="182880" cy="2651760"/>
              <a:chOff x="5867400" y="1069782"/>
              <a:chExt cx="182880" cy="2651760"/>
            </a:xfrm>
          </p:grpSpPr>
          <p:sp>
            <p:nvSpPr>
              <p:cNvPr id="1751" name="Google Shape;1751;p74"/>
              <p:cNvSpPr/>
              <p:nvPr/>
            </p:nvSpPr>
            <p:spPr>
              <a:xfrm>
                <a:off x="5867400" y="1069782"/>
                <a:ext cx="91440" cy="256032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52" name="Google Shape;1752;p74"/>
              <p:cNvSpPr/>
              <p:nvPr/>
            </p:nvSpPr>
            <p:spPr>
              <a:xfrm>
                <a:off x="5958840" y="1161222"/>
                <a:ext cx="91440" cy="256032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753" name="Google Shape;1753;p74"/>
          <p:cNvSpPr/>
          <p:nvPr/>
        </p:nvSpPr>
        <p:spPr>
          <a:xfrm>
            <a:off x="4389120" y="6400800"/>
            <a:ext cx="2606041"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Overall scoring</a:t>
            </a:r>
            <a:endParaRPr/>
          </a:p>
        </p:txBody>
      </p:sp>
      <p:cxnSp>
        <p:nvCxnSpPr>
          <p:cNvPr id="1754" name="Google Shape;1754;p74"/>
          <p:cNvCxnSpPr>
            <a:stCxn id="1753" idx="3"/>
            <a:endCxn id="1752" idx="2"/>
          </p:cNvCxnSpPr>
          <p:nvPr/>
        </p:nvCxnSpPr>
        <p:spPr>
          <a:xfrm rot="10800000" flipH="1">
            <a:off x="6995161" y="5626080"/>
            <a:ext cx="640200" cy="957600"/>
          </a:xfrm>
          <a:prstGeom prst="curvedConnector2">
            <a:avLst/>
          </a:prstGeom>
          <a:noFill/>
          <a:ln w="15875" cap="flat" cmpd="sng">
            <a:solidFill>
              <a:srgbClr val="C00000"/>
            </a:solidFill>
            <a:prstDash val="solid"/>
            <a:round/>
            <a:headEnd type="none" w="sm" len="sm"/>
            <a:tailEnd type="triangle" w="med" len="med"/>
          </a:ln>
        </p:spPr>
      </p:cxnSp>
      <p:sp>
        <p:nvSpPr>
          <p:cNvPr id="1755" name="Google Shape;1755;p74"/>
          <p:cNvSpPr/>
          <p:nvPr/>
        </p:nvSpPr>
        <p:spPr>
          <a:xfrm>
            <a:off x="3749040" y="6089705"/>
            <a:ext cx="3039643"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Section-score weighting rule(s)</a:t>
            </a:r>
            <a:endParaRPr/>
          </a:p>
        </p:txBody>
      </p:sp>
      <p:cxnSp>
        <p:nvCxnSpPr>
          <p:cNvPr id="1756" name="Google Shape;1756;p74"/>
          <p:cNvCxnSpPr>
            <a:stCxn id="1755" idx="3"/>
            <a:endCxn id="1751" idx="2"/>
          </p:cNvCxnSpPr>
          <p:nvPr/>
        </p:nvCxnSpPr>
        <p:spPr>
          <a:xfrm rot="10800000" flipH="1">
            <a:off x="6788683" y="5534585"/>
            <a:ext cx="755100" cy="7380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75"/>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763" name="Google Shape;1763;p75"/>
          <p:cNvGrpSpPr/>
          <p:nvPr/>
        </p:nvGrpSpPr>
        <p:grpSpPr>
          <a:xfrm>
            <a:off x="457200" y="1280160"/>
            <a:ext cx="8229600" cy="4709160"/>
            <a:chOff x="457200" y="1188720"/>
            <a:chExt cx="8229600" cy="4709160"/>
          </a:xfrm>
        </p:grpSpPr>
        <p:grpSp>
          <p:nvGrpSpPr>
            <p:cNvPr id="1764" name="Google Shape;1764;p75"/>
            <p:cNvGrpSpPr/>
            <p:nvPr/>
          </p:nvGrpSpPr>
          <p:grpSpPr>
            <a:xfrm>
              <a:off x="457200" y="1188720"/>
              <a:ext cx="6858000" cy="2768545"/>
              <a:chOff x="91440" y="911915"/>
              <a:chExt cx="6858000" cy="2768545"/>
            </a:xfrm>
          </p:grpSpPr>
          <p:sp>
            <p:nvSpPr>
              <p:cNvPr id="1765" name="Google Shape;1765;p75"/>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766" name="Google Shape;1766;p75"/>
              <p:cNvCxnSpPr>
                <a:stCxn id="1767" idx="3"/>
                <a:endCxn id="1765"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768" name="Google Shape;1768;p75"/>
              <p:cNvCxnSpPr>
                <a:stCxn id="1769" idx="3"/>
                <a:endCxn id="1765"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1770" name="Google Shape;1770;p75"/>
              <p:cNvCxnSpPr>
                <a:stCxn id="1771" idx="3"/>
                <a:endCxn id="1765"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1772" name="Google Shape;1772;p75"/>
              <p:cNvGrpSpPr/>
              <p:nvPr/>
            </p:nvGrpSpPr>
            <p:grpSpPr>
              <a:xfrm>
                <a:off x="91440" y="911915"/>
                <a:ext cx="5444656" cy="482545"/>
                <a:chOff x="91440" y="866195"/>
                <a:chExt cx="5444656" cy="482545"/>
              </a:xfrm>
            </p:grpSpPr>
            <p:cxnSp>
              <p:nvCxnSpPr>
                <p:cNvPr id="1773" name="Google Shape;1773;p75"/>
                <p:cNvCxnSpPr>
                  <a:stCxn id="1774" idx="3"/>
                  <a:endCxn id="1775"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1775" name="Google Shape;1775;p75"/>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774" name="Google Shape;1774;p75"/>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769" name="Google Shape;1769;p75"/>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776" name="Google Shape;1776;p75"/>
                <p:cNvCxnSpPr>
                  <a:stCxn id="1775" idx="3"/>
                  <a:endCxn id="1769"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1777" name="Google Shape;1777;p75"/>
                <p:cNvGrpSpPr/>
                <p:nvPr/>
              </p:nvGrpSpPr>
              <p:grpSpPr>
                <a:xfrm>
                  <a:off x="822960" y="866195"/>
                  <a:ext cx="182880" cy="482545"/>
                  <a:chOff x="822960" y="912412"/>
                  <a:chExt cx="182880" cy="386036"/>
                </a:xfrm>
              </p:grpSpPr>
              <p:sp>
                <p:nvSpPr>
                  <p:cNvPr id="1778" name="Google Shape;1778;p75"/>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79" name="Google Shape;1779;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780" name="Google Shape;1780;p75"/>
              <p:cNvGrpSpPr/>
              <p:nvPr/>
            </p:nvGrpSpPr>
            <p:grpSpPr>
              <a:xfrm>
                <a:off x="91440" y="1417320"/>
                <a:ext cx="5440680" cy="480060"/>
                <a:chOff x="91440" y="1325880"/>
                <a:chExt cx="5440680" cy="480060"/>
              </a:xfrm>
            </p:grpSpPr>
            <p:cxnSp>
              <p:nvCxnSpPr>
                <p:cNvPr id="1781" name="Google Shape;1781;p75"/>
                <p:cNvCxnSpPr>
                  <a:stCxn id="1782" idx="3"/>
                  <a:endCxn id="1783"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783" name="Google Shape;1783;p75"/>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782" name="Google Shape;1782;p75"/>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771" name="Google Shape;1771;p75"/>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784" name="Google Shape;1784;p75"/>
                <p:cNvCxnSpPr>
                  <a:stCxn id="1783" idx="3"/>
                  <a:endCxn id="1771"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785" name="Google Shape;1785;p75"/>
                <p:cNvGrpSpPr/>
                <p:nvPr/>
              </p:nvGrpSpPr>
              <p:grpSpPr>
                <a:xfrm>
                  <a:off x="822960" y="1325880"/>
                  <a:ext cx="182880" cy="480060"/>
                  <a:chOff x="822960" y="914400"/>
                  <a:chExt cx="182880" cy="384048"/>
                </a:xfrm>
              </p:grpSpPr>
              <p:sp>
                <p:nvSpPr>
                  <p:cNvPr id="1786" name="Google Shape;1786;p75"/>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87" name="Google Shape;1787;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788" name="Google Shape;1788;p75"/>
              <p:cNvGrpSpPr/>
              <p:nvPr/>
            </p:nvGrpSpPr>
            <p:grpSpPr>
              <a:xfrm>
                <a:off x="2423160" y="1417320"/>
                <a:ext cx="182880" cy="480060"/>
                <a:chOff x="822960" y="914400"/>
                <a:chExt cx="182880" cy="384048"/>
              </a:xfrm>
            </p:grpSpPr>
            <p:sp>
              <p:nvSpPr>
                <p:cNvPr id="1789" name="Google Shape;1789;p75"/>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90" name="Google Shape;1790;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791" name="Google Shape;1791;p75"/>
              <p:cNvGrpSpPr/>
              <p:nvPr/>
            </p:nvGrpSpPr>
            <p:grpSpPr>
              <a:xfrm>
                <a:off x="2423160" y="911915"/>
                <a:ext cx="182880" cy="480060"/>
                <a:chOff x="822960" y="914400"/>
                <a:chExt cx="182880" cy="384048"/>
              </a:xfrm>
            </p:grpSpPr>
            <p:sp>
              <p:nvSpPr>
                <p:cNvPr id="1792" name="Google Shape;1792;p75"/>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793" name="Google Shape;1793;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794" name="Google Shape;1794;p75"/>
              <p:cNvGrpSpPr/>
              <p:nvPr/>
            </p:nvGrpSpPr>
            <p:grpSpPr>
              <a:xfrm>
                <a:off x="91440" y="2194560"/>
                <a:ext cx="5440680" cy="1485900"/>
                <a:chOff x="91440" y="1965960"/>
                <a:chExt cx="5440680" cy="1485900"/>
              </a:xfrm>
            </p:grpSpPr>
            <p:cxnSp>
              <p:nvCxnSpPr>
                <p:cNvPr id="1795" name="Google Shape;1795;p75"/>
                <p:cNvCxnSpPr>
                  <a:stCxn id="1796" idx="2"/>
                  <a:endCxn id="1797"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798" name="Google Shape;1798;p75"/>
                <p:cNvCxnSpPr>
                  <a:stCxn id="1796" idx="0"/>
                  <a:endCxn id="1799"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799" name="Google Shape;1799;p75"/>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800" name="Google Shape;1800;p75"/>
                <p:cNvCxnSpPr>
                  <a:stCxn id="1796" idx="3"/>
                  <a:endCxn id="1801"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802" name="Google Shape;1802;p75"/>
                <p:cNvCxnSpPr>
                  <a:stCxn id="1803" idx="3"/>
                  <a:endCxn id="1796"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796" name="Google Shape;1796;p75"/>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803" name="Google Shape;1803;p75"/>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801" name="Google Shape;1801;p75"/>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797" name="Google Shape;1797;p75"/>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1767" name="Google Shape;1767;p75"/>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804" name="Google Shape;1804;p75"/>
                <p:cNvCxnSpPr>
                  <a:stCxn id="1799" idx="3"/>
                  <a:endCxn id="1767"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805" name="Google Shape;1805;p75"/>
                <p:cNvCxnSpPr>
                  <a:stCxn id="1801" idx="3"/>
                  <a:endCxn id="1767"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806" name="Google Shape;1806;p75"/>
                <p:cNvCxnSpPr>
                  <a:stCxn id="1797" idx="3"/>
                  <a:endCxn id="1767"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807" name="Google Shape;1807;p75"/>
                <p:cNvGrpSpPr/>
                <p:nvPr/>
              </p:nvGrpSpPr>
              <p:grpSpPr>
                <a:xfrm>
                  <a:off x="822960" y="2466394"/>
                  <a:ext cx="182880" cy="482545"/>
                  <a:chOff x="822960" y="912412"/>
                  <a:chExt cx="182880" cy="386036"/>
                </a:xfrm>
              </p:grpSpPr>
              <p:sp>
                <p:nvSpPr>
                  <p:cNvPr id="1808" name="Google Shape;1808;p75"/>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09" name="Google Shape;1809;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810" name="Google Shape;1810;p75"/>
                <p:cNvGrpSpPr/>
                <p:nvPr/>
              </p:nvGrpSpPr>
              <p:grpSpPr>
                <a:xfrm>
                  <a:off x="2423160" y="2466395"/>
                  <a:ext cx="182880" cy="482545"/>
                  <a:chOff x="822960" y="912412"/>
                  <a:chExt cx="182880" cy="386036"/>
                </a:xfrm>
              </p:grpSpPr>
              <p:sp>
                <p:nvSpPr>
                  <p:cNvPr id="1811" name="Google Shape;1811;p75"/>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12" name="Google Shape;1812;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813" name="Google Shape;1813;p75"/>
                <p:cNvGrpSpPr/>
                <p:nvPr/>
              </p:nvGrpSpPr>
              <p:grpSpPr>
                <a:xfrm>
                  <a:off x="2423160" y="1965960"/>
                  <a:ext cx="182880" cy="480060"/>
                  <a:chOff x="822960" y="914400"/>
                  <a:chExt cx="182880" cy="384048"/>
                </a:xfrm>
              </p:grpSpPr>
              <p:sp>
                <p:nvSpPr>
                  <p:cNvPr id="1814" name="Google Shape;1814;p75"/>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15" name="Google Shape;1815;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816" name="Google Shape;1816;p75"/>
                <p:cNvGrpSpPr/>
                <p:nvPr/>
              </p:nvGrpSpPr>
              <p:grpSpPr>
                <a:xfrm>
                  <a:off x="2423160" y="2971800"/>
                  <a:ext cx="182880" cy="480060"/>
                  <a:chOff x="822960" y="914400"/>
                  <a:chExt cx="182880" cy="384048"/>
                </a:xfrm>
              </p:grpSpPr>
              <p:sp>
                <p:nvSpPr>
                  <p:cNvPr id="1817" name="Google Shape;1817;p75"/>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18" name="Google Shape;1818;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819" name="Google Shape;1819;p75"/>
                <p:cNvGrpSpPr/>
                <p:nvPr/>
              </p:nvGrpSpPr>
              <p:grpSpPr>
                <a:xfrm>
                  <a:off x="4389120" y="1965960"/>
                  <a:ext cx="182880" cy="1463040"/>
                  <a:chOff x="822960" y="914400"/>
                  <a:chExt cx="182880" cy="1170432"/>
                </a:xfrm>
              </p:grpSpPr>
              <p:sp>
                <p:nvSpPr>
                  <p:cNvPr id="1820" name="Google Shape;1820;p75"/>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21" name="Google Shape;1821;p75"/>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822" name="Google Shape;1822;p75"/>
              <p:cNvGrpSpPr/>
              <p:nvPr/>
            </p:nvGrpSpPr>
            <p:grpSpPr>
              <a:xfrm>
                <a:off x="5715000" y="911915"/>
                <a:ext cx="182880" cy="2743200"/>
                <a:chOff x="4130040" y="2341493"/>
                <a:chExt cx="182880" cy="2743200"/>
              </a:xfrm>
            </p:grpSpPr>
            <p:sp>
              <p:nvSpPr>
                <p:cNvPr id="1823" name="Google Shape;1823;p75"/>
                <p:cNvSpPr/>
                <p:nvPr/>
              </p:nvSpPr>
              <p:spPr>
                <a:xfrm>
                  <a:off x="4130040" y="234149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24" name="Google Shape;1824;p75"/>
                <p:cNvSpPr/>
                <p:nvPr/>
              </p:nvSpPr>
              <p:spPr>
                <a:xfrm>
                  <a:off x="4221480" y="2432933"/>
                  <a:ext cx="91440" cy="2651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825" name="Google Shape;1825;p75"/>
            <p:cNvGrpSpPr/>
            <p:nvPr/>
          </p:nvGrpSpPr>
          <p:grpSpPr>
            <a:xfrm>
              <a:off x="457200" y="4389119"/>
              <a:ext cx="6858000" cy="1508761"/>
              <a:chOff x="91440" y="3837994"/>
              <a:chExt cx="6858000" cy="1508761"/>
            </a:xfrm>
          </p:grpSpPr>
          <p:grpSp>
            <p:nvGrpSpPr>
              <p:cNvPr id="1826" name="Google Shape;1826;p75"/>
              <p:cNvGrpSpPr/>
              <p:nvPr/>
            </p:nvGrpSpPr>
            <p:grpSpPr>
              <a:xfrm>
                <a:off x="91440" y="3837994"/>
                <a:ext cx="5440680" cy="457201"/>
                <a:chOff x="91440" y="3517954"/>
                <a:chExt cx="5440680" cy="457201"/>
              </a:xfrm>
            </p:grpSpPr>
            <p:cxnSp>
              <p:nvCxnSpPr>
                <p:cNvPr id="1827" name="Google Shape;1827;p75"/>
                <p:cNvCxnSpPr>
                  <a:stCxn id="1828" idx="3"/>
                  <a:endCxn id="1829"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829" name="Google Shape;1829;p75"/>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828" name="Google Shape;1828;p75"/>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830" name="Google Shape;1830;p75"/>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831" name="Google Shape;1831;p75"/>
                <p:cNvCxnSpPr>
                  <a:stCxn id="1829" idx="3"/>
                  <a:endCxn id="1830"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832" name="Google Shape;1832;p75"/>
                <p:cNvGrpSpPr/>
                <p:nvPr/>
              </p:nvGrpSpPr>
              <p:grpSpPr>
                <a:xfrm>
                  <a:off x="822960" y="3517954"/>
                  <a:ext cx="182880" cy="457200"/>
                  <a:chOff x="822960" y="896510"/>
                  <a:chExt cx="182880" cy="365760"/>
                </a:xfrm>
              </p:grpSpPr>
              <p:sp>
                <p:nvSpPr>
                  <p:cNvPr id="1833" name="Google Shape;1833;p75"/>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34" name="Google Shape;1834;p75"/>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835" name="Google Shape;1835;p75"/>
                <p:cNvGrpSpPr/>
                <p:nvPr/>
              </p:nvGrpSpPr>
              <p:grpSpPr>
                <a:xfrm>
                  <a:off x="2423160" y="3517955"/>
                  <a:ext cx="182880" cy="457200"/>
                  <a:chOff x="822960" y="912412"/>
                  <a:chExt cx="182880" cy="365760"/>
                </a:xfrm>
              </p:grpSpPr>
              <p:sp>
                <p:nvSpPr>
                  <p:cNvPr id="1836" name="Google Shape;1836;p75"/>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37" name="Google Shape;1837;p75"/>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838" name="Google Shape;1838;p75"/>
              <p:cNvGrpSpPr/>
              <p:nvPr/>
            </p:nvGrpSpPr>
            <p:grpSpPr>
              <a:xfrm>
                <a:off x="91440" y="4340915"/>
                <a:ext cx="5440680" cy="482545"/>
                <a:chOff x="91440" y="4018887"/>
                <a:chExt cx="5440680" cy="482545"/>
              </a:xfrm>
            </p:grpSpPr>
            <p:cxnSp>
              <p:nvCxnSpPr>
                <p:cNvPr id="1839" name="Google Shape;1839;p75"/>
                <p:cNvCxnSpPr>
                  <a:stCxn id="1840" idx="3"/>
                  <a:endCxn id="1841"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841" name="Google Shape;1841;p75"/>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840" name="Google Shape;1840;p75"/>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842" name="Google Shape;1842;p75"/>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843" name="Google Shape;1843;p75"/>
                <p:cNvCxnSpPr>
                  <a:stCxn id="1841" idx="3"/>
                  <a:endCxn id="1842"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844" name="Google Shape;1844;p75"/>
                <p:cNvGrpSpPr/>
                <p:nvPr/>
              </p:nvGrpSpPr>
              <p:grpSpPr>
                <a:xfrm>
                  <a:off x="822960" y="4018890"/>
                  <a:ext cx="182880" cy="457198"/>
                  <a:chOff x="822960" y="902872"/>
                  <a:chExt cx="182880" cy="365758"/>
                </a:xfrm>
              </p:grpSpPr>
              <p:sp>
                <p:nvSpPr>
                  <p:cNvPr id="1845" name="Google Shape;1845;p75"/>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46" name="Google Shape;1846;p75"/>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847" name="Google Shape;1847;p75"/>
                <p:cNvGrpSpPr/>
                <p:nvPr/>
              </p:nvGrpSpPr>
              <p:grpSpPr>
                <a:xfrm>
                  <a:off x="2423160" y="4018887"/>
                  <a:ext cx="182880" cy="482545"/>
                  <a:chOff x="822960" y="912412"/>
                  <a:chExt cx="182880" cy="386036"/>
                </a:xfrm>
              </p:grpSpPr>
              <p:sp>
                <p:nvSpPr>
                  <p:cNvPr id="1848" name="Google Shape;1848;p75"/>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49" name="Google Shape;1849;p75"/>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850" name="Google Shape;1850;p75"/>
              <p:cNvSpPr/>
              <p:nvPr/>
            </p:nvSpPr>
            <p:spPr>
              <a:xfrm>
                <a:off x="6126480" y="4297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Section</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nvGrpSpPr>
              <p:cNvPr id="1851" name="Google Shape;1851;p75"/>
              <p:cNvGrpSpPr/>
              <p:nvPr/>
            </p:nvGrpSpPr>
            <p:grpSpPr>
              <a:xfrm>
                <a:off x="91440" y="4889556"/>
                <a:ext cx="5440680" cy="457199"/>
                <a:chOff x="91440" y="4018888"/>
                <a:chExt cx="5440680" cy="457199"/>
              </a:xfrm>
            </p:grpSpPr>
            <p:cxnSp>
              <p:nvCxnSpPr>
                <p:cNvPr id="1852" name="Google Shape;1852;p75"/>
                <p:cNvCxnSpPr>
                  <a:stCxn id="1853" idx="3"/>
                  <a:endCxn id="1854"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854" name="Google Shape;1854;p75"/>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853" name="Google Shape;1853;p75"/>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855" name="Google Shape;1855;p75"/>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856" name="Google Shape;1856;p75"/>
                <p:cNvCxnSpPr>
                  <a:stCxn id="1854" idx="3"/>
                  <a:endCxn id="1855"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857" name="Google Shape;1857;p75"/>
                <p:cNvGrpSpPr/>
                <p:nvPr/>
              </p:nvGrpSpPr>
              <p:grpSpPr>
                <a:xfrm>
                  <a:off x="822960" y="4018888"/>
                  <a:ext cx="182880" cy="457199"/>
                  <a:chOff x="822960" y="902871"/>
                  <a:chExt cx="182880" cy="365759"/>
                </a:xfrm>
              </p:grpSpPr>
              <p:sp>
                <p:nvSpPr>
                  <p:cNvPr id="1858" name="Google Shape;1858;p75"/>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59" name="Google Shape;1859;p75"/>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860" name="Google Shape;1860;p75"/>
                <p:cNvGrpSpPr/>
                <p:nvPr/>
              </p:nvGrpSpPr>
              <p:grpSpPr>
                <a:xfrm>
                  <a:off x="2423160" y="4021372"/>
                  <a:ext cx="182880" cy="454715"/>
                  <a:chOff x="822960" y="914400"/>
                  <a:chExt cx="182880" cy="363772"/>
                </a:xfrm>
              </p:grpSpPr>
              <p:sp>
                <p:nvSpPr>
                  <p:cNvPr id="1861" name="Google Shape;1861;p75"/>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62" name="Google Shape;1862;p75"/>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cxnSp>
            <p:nvCxnSpPr>
              <p:cNvPr id="1863" name="Google Shape;1863;p75"/>
              <p:cNvCxnSpPr>
                <a:stCxn id="1842" idx="3"/>
                <a:endCxn id="1850" idx="1"/>
              </p:cNvCxnSpPr>
              <p:nvPr/>
            </p:nvCxnSpPr>
            <p:spPr>
              <a:xfrm>
                <a:off x="5532120" y="457200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864" name="Google Shape;1864;p75"/>
              <p:cNvCxnSpPr>
                <a:stCxn id="1830" idx="3"/>
                <a:endCxn id="1850" idx="0"/>
              </p:cNvCxnSpPr>
              <p:nvPr/>
            </p:nvCxnSpPr>
            <p:spPr>
              <a:xfrm>
                <a:off x="5532120" y="4069080"/>
                <a:ext cx="1005900" cy="228600"/>
              </a:xfrm>
              <a:prstGeom prst="bentConnector2">
                <a:avLst/>
              </a:prstGeom>
              <a:noFill/>
              <a:ln w="15875" cap="flat" cmpd="sng">
                <a:solidFill>
                  <a:schemeClr val="dk1"/>
                </a:solidFill>
                <a:prstDash val="solid"/>
                <a:round/>
                <a:headEnd type="none" w="sm" len="sm"/>
                <a:tailEnd type="triangle" w="med" len="med"/>
              </a:ln>
            </p:spPr>
          </p:cxnSp>
          <p:cxnSp>
            <p:nvCxnSpPr>
              <p:cNvPr id="1865" name="Google Shape;1865;p75"/>
              <p:cNvCxnSpPr>
                <a:stCxn id="1855" idx="3"/>
                <a:endCxn id="1850" idx="2"/>
              </p:cNvCxnSpPr>
              <p:nvPr/>
            </p:nvCxnSpPr>
            <p:spPr>
              <a:xfrm rot="10800000" flipH="1">
                <a:off x="5532120" y="4846328"/>
                <a:ext cx="1005900" cy="276300"/>
              </a:xfrm>
              <a:prstGeom prst="bentConnector2">
                <a:avLst/>
              </a:prstGeom>
              <a:noFill/>
              <a:ln w="15875" cap="flat" cmpd="sng">
                <a:solidFill>
                  <a:schemeClr val="dk1"/>
                </a:solidFill>
                <a:prstDash val="solid"/>
                <a:round/>
                <a:headEnd type="none" w="sm" len="sm"/>
                <a:tailEnd type="triangle" w="med" len="med"/>
              </a:ln>
            </p:spPr>
          </p:cxnSp>
          <p:grpSp>
            <p:nvGrpSpPr>
              <p:cNvPr id="1866" name="Google Shape;1866;p75"/>
              <p:cNvGrpSpPr/>
              <p:nvPr/>
            </p:nvGrpSpPr>
            <p:grpSpPr>
              <a:xfrm>
                <a:off x="5715000" y="3837995"/>
                <a:ext cx="182880" cy="1508760"/>
                <a:chOff x="4130040" y="2344475"/>
                <a:chExt cx="182880" cy="1508760"/>
              </a:xfrm>
            </p:grpSpPr>
            <p:sp>
              <p:nvSpPr>
                <p:cNvPr id="1867" name="Google Shape;1867;p75"/>
                <p:cNvSpPr/>
                <p:nvPr/>
              </p:nvSpPr>
              <p:spPr>
                <a:xfrm>
                  <a:off x="4130040" y="234447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68" name="Google Shape;1868;p75"/>
                <p:cNvSpPr/>
                <p:nvPr/>
              </p:nvSpPr>
              <p:spPr>
                <a:xfrm>
                  <a:off x="4221480" y="2435915"/>
                  <a:ext cx="91440" cy="1417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869" name="Google Shape;1869;p75"/>
            <p:cNvSpPr/>
            <p:nvPr/>
          </p:nvSpPr>
          <p:spPr>
            <a:xfrm>
              <a:off x="7863840" y="3888685"/>
              <a:ext cx="822960" cy="54864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870" name="Google Shape;1870;p75"/>
            <p:cNvCxnSpPr>
              <a:stCxn id="1765" idx="3"/>
              <a:endCxn id="1869" idx="0"/>
            </p:cNvCxnSpPr>
            <p:nvPr/>
          </p:nvCxnSpPr>
          <p:spPr>
            <a:xfrm>
              <a:off x="7315200" y="3202885"/>
              <a:ext cx="960000" cy="685800"/>
            </a:xfrm>
            <a:prstGeom prst="bentConnector2">
              <a:avLst/>
            </a:prstGeom>
            <a:noFill/>
            <a:ln w="15875" cap="flat" cmpd="sng">
              <a:solidFill>
                <a:schemeClr val="dk1"/>
              </a:solidFill>
              <a:prstDash val="solid"/>
              <a:round/>
              <a:headEnd type="none" w="sm" len="sm"/>
              <a:tailEnd type="triangle" w="med" len="med"/>
            </a:ln>
          </p:spPr>
        </p:cxnSp>
        <p:cxnSp>
          <p:nvCxnSpPr>
            <p:cNvPr id="1871" name="Google Shape;1871;p75"/>
            <p:cNvCxnSpPr>
              <a:stCxn id="1850" idx="3"/>
              <a:endCxn id="1869" idx="2"/>
            </p:cNvCxnSpPr>
            <p:nvPr/>
          </p:nvCxnSpPr>
          <p:spPr>
            <a:xfrm rot="10800000" flipH="1">
              <a:off x="7315200" y="4437325"/>
              <a:ext cx="960000" cy="685800"/>
            </a:xfrm>
            <a:prstGeom prst="bentConnector2">
              <a:avLst/>
            </a:prstGeom>
            <a:noFill/>
            <a:ln w="15875" cap="flat" cmpd="sng">
              <a:solidFill>
                <a:schemeClr val="dk1"/>
              </a:solidFill>
              <a:prstDash val="solid"/>
              <a:round/>
              <a:headEnd type="none" w="sm" len="sm"/>
              <a:tailEnd type="triangle" w="med" len="med"/>
            </a:ln>
          </p:spPr>
        </p:cxnSp>
        <p:grpSp>
          <p:nvGrpSpPr>
            <p:cNvPr id="1872" name="Google Shape;1872;p75"/>
            <p:cNvGrpSpPr/>
            <p:nvPr/>
          </p:nvGrpSpPr>
          <p:grpSpPr>
            <a:xfrm>
              <a:off x="7498080" y="2882845"/>
              <a:ext cx="182880" cy="2651760"/>
              <a:chOff x="5867400" y="1069782"/>
              <a:chExt cx="182880" cy="2651760"/>
            </a:xfrm>
          </p:grpSpPr>
          <p:sp>
            <p:nvSpPr>
              <p:cNvPr id="1873" name="Google Shape;1873;p75"/>
              <p:cNvSpPr/>
              <p:nvPr/>
            </p:nvSpPr>
            <p:spPr>
              <a:xfrm>
                <a:off x="5867400" y="1069782"/>
                <a:ext cx="91440" cy="2560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74" name="Google Shape;1874;p75"/>
              <p:cNvSpPr/>
              <p:nvPr/>
            </p:nvSpPr>
            <p:spPr>
              <a:xfrm>
                <a:off x="5958840" y="1161222"/>
                <a:ext cx="91440" cy="2560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1875" name="Google Shape;1875;p75"/>
          <p:cNvSpPr/>
          <p:nvPr/>
        </p:nvSpPr>
        <p:spPr>
          <a:xfrm>
            <a:off x="0" y="6035040"/>
            <a:ext cx="9144000" cy="8229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The darker the container, the higher the level of inference necessary, the greater the number of assumptions that must to be addressed, and the stronger the assumptions that must to be addressed to make a successful argument for the validity of score use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76"/>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882" name="Google Shape;1882;p76"/>
          <p:cNvGrpSpPr/>
          <p:nvPr/>
        </p:nvGrpSpPr>
        <p:grpSpPr>
          <a:xfrm>
            <a:off x="457200" y="1280160"/>
            <a:ext cx="6858000" cy="4709160"/>
            <a:chOff x="457200" y="1188720"/>
            <a:chExt cx="6858000" cy="4709160"/>
          </a:xfrm>
        </p:grpSpPr>
        <p:grpSp>
          <p:nvGrpSpPr>
            <p:cNvPr id="1883" name="Google Shape;1883;p76"/>
            <p:cNvGrpSpPr/>
            <p:nvPr/>
          </p:nvGrpSpPr>
          <p:grpSpPr>
            <a:xfrm>
              <a:off x="457200" y="1188720"/>
              <a:ext cx="6858000" cy="2768545"/>
              <a:chOff x="91440" y="911915"/>
              <a:chExt cx="6858000" cy="2768545"/>
            </a:xfrm>
          </p:grpSpPr>
          <p:sp>
            <p:nvSpPr>
              <p:cNvPr id="1884" name="Google Shape;1884;p76"/>
              <p:cNvSpPr/>
              <p:nvPr/>
            </p:nvSpPr>
            <p:spPr>
              <a:xfrm>
                <a:off x="6126480" y="265176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885" name="Google Shape;1885;p76"/>
              <p:cNvCxnSpPr>
                <a:stCxn id="1886" idx="3"/>
                <a:endCxn id="1884" idx="1"/>
              </p:cNvCxnSpPr>
              <p:nvPr/>
            </p:nvCxnSpPr>
            <p:spPr>
              <a:xfrm>
                <a:off x="5532120" y="2926078"/>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887" name="Google Shape;1887;p76"/>
              <p:cNvCxnSpPr>
                <a:stCxn id="1888" idx="3"/>
                <a:endCxn id="1884" idx="0"/>
              </p:cNvCxnSpPr>
              <p:nvPr/>
            </p:nvCxnSpPr>
            <p:spPr>
              <a:xfrm>
                <a:off x="5536096" y="1143000"/>
                <a:ext cx="1002000" cy="1508700"/>
              </a:xfrm>
              <a:prstGeom prst="bentConnector2">
                <a:avLst/>
              </a:prstGeom>
              <a:noFill/>
              <a:ln w="15875" cap="flat" cmpd="sng">
                <a:solidFill>
                  <a:schemeClr val="dk1"/>
                </a:solidFill>
                <a:prstDash val="solid"/>
                <a:round/>
                <a:headEnd type="none" w="sm" len="sm"/>
                <a:tailEnd type="triangle" w="med" len="med"/>
              </a:ln>
            </p:spPr>
          </p:cxnSp>
          <p:cxnSp>
            <p:nvCxnSpPr>
              <p:cNvPr id="1889" name="Google Shape;1889;p76"/>
              <p:cNvCxnSpPr>
                <a:stCxn id="1890" idx="3"/>
                <a:endCxn id="1884" idx="0"/>
              </p:cNvCxnSpPr>
              <p:nvPr/>
            </p:nvCxnSpPr>
            <p:spPr>
              <a:xfrm>
                <a:off x="5532120" y="1645920"/>
                <a:ext cx="1005900" cy="1005900"/>
              </a:xfrm>
              <a:prstGeom prst="bentConnector2">
                <a:avLst/>
              </a:prstGeom>
              <a:noFill/>
              <a:ln w="15875" cap="flat" cmpd="sng">
                <a:solidFill>
                  <a:schemeClr val="dk1"/>
                </a:solidFill>
                <a:prstDash val="solid"/>
                <a:round/>
                <a:headEnd type="none" w="sm" len="sm"/>
                <a:tailEnd type="triangle" w="med" len="med"/>
              </a:ln>
            </p:spPr>
          </p:cxnSp>
          <p:grpSp>
            <p:nvGrpSpPr>
              <p:cNvPr id="1891" name="Google Shape;1891;p76"/>
              <p:cNvGrpSpPr/>
              <p:nvPr/>
            </p:nvGrpSpPr>
            <p:grpSpPr>
              <a:xfrm>
                <a:off x="91440" y="911915"/>
                <a:ext cx="5444656" cy="482545"/>
                <a:chOff x="91440" y="866195"/>
                <a:chExt cx="5444656" cy="482545"/>
              </a:xfrm>
            </p:grpSpPr>
            <p:cxnSp>
              <p:nvCxnSpPr>
                <p:cNvPr id="1892" name="Google Shape;1892;p76"/>
                <p:cNvCxnSpPr>
                  <a:stCxn id="1893" idx="3"/>
                  <a:endCxn id="1894" idx="1"/>
                </p:cNvCxnSpPr>
                <p:nvPr/>
              </p:nvCxnSpPr>
              <p:spPr>
                <a:xfrm>
                  <a:off x="640080" y="1097280"/>
                  <a:ext cx="594300" cy="0"/>
                </a:xfrm>
                <a:prstGeom prst="straightConnector1">
                  <a:avLst/>
                </a:prstGeom>
                <a:noFill/>
                <a:ln w="15875" cap="flat" cmpd="sng">
                  <a:solidFill>
                    <a:schemeClr val="dk1"/>
                  </a:solidFill>
                  <a:prstDash val="solid"/>
                  <a:round/>
                  <a:headEnd type="none" w="sm" len="sm"/>
                  <a:tailEnd type="triangle" w="med" len="med"/>
                </a:ln>
              </p:spPr>
            </p:cxnSp>
            <p:sp>
              <p:nvSpPr>
                <p:cNvPr id="1894" name="Google Shape;1894;p76"/>
                <p:cNvSpPr/>
                <p:nvPr/>
              </p:nvSpPr>
              <p:spPr>
                <a:xfrm>
                  <a:off x="1234440" y="9144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893" name="Google Shape;1893;p76"/>
                <p:cNvSpPr/>
                <p:nvPr/>
              </p:nvSpPr>
              <p:spPr>
                <a:xfrm>
                  <a:off x="91440" y="9144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888" name="Google Shape;1888;p76"/>
                <p:cNvSpPr/>
                <p:nvPr/>
              </p:nvSpPr>
              <p:spPr>
                <a:xfrm>
                  <a:off x="4393096" y="9144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895" name="Google Shape;1895;p76"/>
                <p:cNvCxnSpPr>
                  <a:stCxn id="1894" idx="3"/>
                  <a:endCxn id="1888" idx="1"/>
                </p:cNvCxnSpPr>
                <p:nvPr/>
              </p:nvCxnSpPr>
              <p:spPr>
                <a:xfrm>
                  <a:off x="2240280" y="1097280"/>
                  <a:ext cx="2152800" cy="0"/>
                </a:xfrm>
                <a:prstGeom prst="straightConnector1">
                  <a:avLst/>
                </a:prstGeom>
                <a:noFill/>
                <a:ln w="15875" cap="flat" cmpd="sng">
                  <a:solidFill>
                    <a:schemeClr val="dk1"/>
                  </a:solidFill>
                  <a:prstDash val="solid"/>
                  <a:round/>
                  <a:headEnd type="none" w="sm" len="sm"/>
                  <a:tailEnd type="triangle" w="med" len="med"/>
                </a:ln>
              </p:spPr>
            </p:cxnSp>
            <p:grpSp>
              <p:nvGrpSpPr>
                <p:cNvPr id="1896" name="Google Shape;1896;p76"/>
                <p:cNvGrpSpPr/>
                <p:nvPr/>
              </p:nvGrpSpPr>
              <p:grpSpPr>
                <a:xfrm>
                  <a:off x="822960" y="866195"/>
                  <a:ext cx="182880" cy="482545"/>
                  <a:chOff x="822960" y="912412"/>
                  <a:chExt cx="182880" cy="386036"/>
                </a:xfrm>
              </p:grpSpPr>
              <p:sp>
                <p:nvSpPr>
                  <p:cNvPr id="1897" name="Google Shape;1897;p7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898" name="Google Shape;1898;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899" name="Google Shape;1899;p76"/>
              <p:cNvGrpSpPr/>
              <p:nvPr/>
            </p:nvGrpSpPr>
            <p:grpSpPr>
              <a:xfrm>
                <a:off x="91440" y="1417320"/>
                <a:ext cx="5440680" cy="480060"/>
                <a:chOff x="91440" y="1325880"/>
                <a:chExt cx="5440680" cy="480060"/>
              </a:xfrm>
            </p:grpSpPr>
            <p:cxnSp>
              <p:nvCxnSpPr>
                <p:cNvPr id="1900" name="Google Shape;1900;p76"/>
                <p:cNvCxnSpPr>
                  <a:stCxn id="1901" idx="3"/>
                  <a:endCxn id="1902" idx="1"/>
                </p:cNvCxnSpPr>
                <p:nvPr/>
              </p:nvCxnSpPr>
              <p:spPr>
                <a:xfrm>
                  <a:off x="640080" y="1554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902" name="Google Shape;1902;p76"/>
                <p:cNvSpPr/>
                <p:nvPr/>
              </p:nvSpPr>
              <p:spPr>
                <a:xfrm>
                  <a:off x="1234440" y="1371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901" name="Google Shape;1901;p76"/>
                <p:cNvSpPr/>
                <p:nvPr/>
              </p:nvSpPr>
              <p:spPr>
                <a:xfrm>
                  <a:off x="91440" y="1371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890" name="Google Shape;1890;p76"/>
                <p:cNvSpPr/>
                <p:nvPr/>
              </p:nvSpPr>
              <p:spPr>
                <a:xfrm>
                  <a:off x="4389120" y="137160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903" name="Google Shape;1903;p76"/>
                <p:cNvCxnSpPr>
                  <a:stCxn id="1902" idx="3"/>
                  <a:endCxn id="1890" idx="1"/>
                </p:cNvCxnSpPr>
                <p:nvPr/>
              </p:nvCxnSpPr>
              <p:spPr>
                <a:xfrm>
                  <a:off x="2240280" y="155448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904" name="Google Shape;1904;p76"/>
                <p:cNvGrpSpPr/>
                <p:nvPr/>
              </p:nvGrpSpPr>
              <p:grpSpPr>
                <a:xfrm>
                  <a:off x="822960" y="1325880"/>
                  <a:ext cx="182880" cy="480060"/>
                  <a:chOff x="822960" y="914400"/>
                  <a:chExt cx="182880" cy="384048"/>
                </a:xfrm>
              </p:grpSpPr>
              <p:sp>
                <p:nvSpPr>
                  <p:cNvPr id="1905" name="Google Shape;1905;p7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06" name="Google Shape;1906;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907" name="Google Shape;1907;p76"/>
              <p:cNvGrpSpPr/>
              <p:nvPr/>
            </p:nvGrpSpPr>
            <p:grpSpPr>
              <a:xfrm>
                <a:off x="2423160" y="1417320"/>
                <a:ext cx="182880" cy="480060"/>
                <a:chOff x="822960" y="914400"/>
                <a:chExt cx="182880" cy="384048"/>
              </a:xfrm>
            </p:grpSpPr>
            <p:sp>
              <p:nvSpPr>
                <p:cNvPr id="1908" name="Google Shape;1908;p7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09" name="Google Shape;1909;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10" name="Google Shape;1910;p76"/>
              <p:cNvGrpSpPr/>
              <p:nvPr/>
            </p:nvGrpSpPr>
            <p:grpSpPr>
              <a:xfrm>
                <a:off x="2423160" y="911915"/>
                <a:ext cx="182880" cy="480060"/>
                <a:chOff x="822960" y="914400"/>
                <a:chExt cx="182880" cy="384048"/>
              </a:xfrm>
            </p:grpSpPr>
            <p:sp>
              <p:nvSpPr>
                <p:cNvPr id="1911" name="Google Shape;1911;p7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12" name="Google Shape;1912;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13" name="Google Shape;1913;p76"/>
              <p:cNvGrpSpPr/>
              <p:nvPr/>
            </p:nvGrpSpPr>
            <p:grpSpPr>
              <a:xfrm>
                <a:off x="91440" y="2194560"/>
                <a:ext cx="5440680" cy="1485900"/>
                <a:chOff x="91440" y="1965960"/>
                <a:chExt cx="5440680" cy="1485900"/>
              </a:xfrm>
            </p:grpSpPr>
            <p:cxnSp>
              <p:nvCxnSpPr>
                <p:cNvPr id="1914" name="Google Shape;1914;p76"/>
                <p:cNvCxnSpPr>
                  <a:stCxn id="1915" idx="2"/>
                  <a:endCxn id="1916" idx="1"/>
                </p:cNvCxnSpPr>
                <p:nvPr/>
              </p:nvCxnSpPr>
              <p:spPr>
                <a:xfrm rot="-5400000" flipH="1">
                  <a:off x="2126010" y="2491710"/>
                  <a:ext cx="320100" cy="1097400"/>
                </a:xfrm>
                <a:prstGeom prst="bentConnector2">
                  <a:avLst/>
                </a:prstGeom>
                <a:noFill/>
                <a:ln w="15875" cap="flat" cmpd="sng">
                  <a:solidFill>
                    <a:schemeClr val="dk1"/>
                  </a:solidFill>
                  <a:prstDash val="solid"/>
                  <a:round/>
                  <a:headEnd type="none" w="sm" len="sm"/>
                  <a:tailEnd type="triangle" w="med" len="med"/>
                </a:ln>
              </p:spPr>
            </p:cxnSp>
            <p:cxnSp>
              <p:nvCxnSpPr>
                <p:cNvPr id="1917" name="Google Shape;1917;p76"/>
                <p:cNvCxnSpPr>
                  <a:stCxn id="1915" idx="0"/>
                  <a:endCxn id="1918" idx="1"/>
                </p:cNvCxnSpPr>
                <p:nvPr/>
              </p:nvCxnSpPr>
              <p:spPr>
                <a:xfrm rot="-5400000">
                  <a:off x="2126010" y="1805850"/>
                  <a:ext cx="320100" cy="1097400"/>
                </a:xfrm>
                <a:prstGeom prst="bentConnector2">
                  <a:avLst/>
                </a:prstGeom>
                <a:noFill/>
                <a:ln w="15875" cap="flat" cmpd="sng">
                  <a:solidFill>
                    <a:schemeClr val="dk1"/>
                  </a:solidFill>
                  <a:prstDash val="solid"/>
                  <a:round/>
                  <a:headEnd type="none" w="sm" len="sm"/>
                  <a:tailEnd type="triangle" w="med" len="med"/>
                </a:ln>
              </p:spPr>
            </p:cxnSp>
            <p:sp>
              <p:nvSpPr>
                <p:cNvPr id="1918" name="Google Shape;1918;p76"/>
                <p:cNvSpPr/>
                <p:nvPr/>
              </p:nvSpPr>
              <p:spPr>
                <a:xfrm>
                  <a:off x="2834640" y="201168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A Score</a:t>
                  </a:r>
                  <a:endParaRPr/>
                </a:p>
              </p:txBody>
            </p:sp>
            <p:cxnSp>
              <p:nvCxnSpPr>
                <p:cNvPr id="1919" name="Google Shape;1919;p76"/>
                <p:cNvCxnSpPr>
                  <a:stCxn id="1915" idx="3"/>
                  <a:endCxn id="1920" idx="1"/>
                </p:cNvCxnSpPr>
                <p:nvPr/>
              </p:nvCxnSpPr>
              <p:spPr>
                <a:xfrm>
                  <a:off x="224028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921" name="Google Shape;1921;p76"/>
                <p:cNvCxnSpPr>
                  <a:stCxn id="1922" idx="3"/>
                  <a:endCxn id="1915" idx="1"/>
                </p:cNvCxnSpPr>
                <p:nvPr/>
              </p:nvCxnSpPr>
              <p:spPr>
                <a:xfrm>
                  <a:off x="640080" y="2697480"/>
                  <a:ext cx="594300" cy="0"/>
                </a:xfrm>
                <a:prstGeom prst="straightConnector1">
                  <a:avLst/>
                </a:prstGeom>
                <a:noFill/>
                <a:ln w="15875" cap="flat" cmpd="sng">
                  <a:solidFill>
                    <a:schemeClr val="dk1"/>
                  </a:solidFill>
                  <a:prstDash val="solid"/>
                  <a:round/>
                  <a:headEnd type="none" w="sm" len="sm"/>
                  <a:tailEnd type="triangle" w="med" len="med"/>
                </a:ln>
              </p:spPr>
            </p:cxnSp>
            <p:sp>
              <p:nvSpPr>
                <p:cNvPr id="1915" name="Google Shape;1915;p76"/>
                <p:cNvSpPr/>
                <p:nvPr/>
              </p:nvSpPr>
              <p:spPr>
                <a:xfrm>
                  <a:off x="1234440" y="251460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922" name="Google Shape;1922;p76"/>
                <p:cNvSpPr/>
                <p:nvPr/>
              </p:nvSpPr>
              <p:spPr>
                <a:xfrm>
                  <a:off x="91440" y="251460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Task</a:t>
                  </a:r>
                  <a:endParaRPr/>
                </a:p>
              </p:txBody>
            </p:sp>
            <p:sp>
              <p:nvSpPr>
                <p:cNvPr id="1920" name="Google Shape;1920;p76"/>
                <p:cNvSpPr/>
                <p:nvPr/>
              </p:nvSpPr>
              <p:spPr>
                <a:xfrm>
                  <a:off x="2834640" y="251460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B Score</a:t>
                  </a:r>
                  <a:endParaRPr/>
                </a:p>
              </p:txBody>
            </p:sp>
            <p:sp>
              <p:nvSpPr>
                <p:cNvPr id="1916" name="Google Shape;1916;p76"/>
                <p:cNvSpPr/>
                <p:nvPr/>
              </p:nvSpPr>
              <p:spPr>
                <a:xfrm>
                  <a:off x="2834640" y="3017520"/>
                  <a:ext cx="1371600" cy="365760"/>
                </a:xfrm>
                <a:prstGeom prst="roundRect">
                  <a:avLst>
                    <a:gd name="adj" fmla="val 16667"/>
                  </a:avLst>
                </a:prstGeom>
                <a:solidFill>
                  <a:srgbClr val="A5A5A5"/>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Part C score</a:t>
                  </a:r>
                  <a:endParaRPr/>
                </a:p>
              </p:txBody>
            </p:sp>
            <p:sp>
              <p:nvSpPr>
                <p:cNvPr id="1886" name="Google Shape;1886;p76"/>
                <p:cNvSpPr/>
                <p:nvPr/>
              </p:nvSpPr>
              <p:spPr>
                <a:xfrm>
                  <a:off x="4800600" y="2423158"/>
                  <a:ext cx="731520" cy="54864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Task</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1923" name="Google Shape;1923;p76"/>
                <p:cNvCxnSpPr>
                  <a:stCxn id="1918" idx="3"/>
                  <a:endCxn id="1886" idx="0"/>
                </p:cNvCxnSpPr>
                <p:nvPr/>
              </p:nvCxnSpPr>
              <p:spPr>
                <a:xfrm>
                  <a:off x="4206240" y="2194560"/>
                  <a:ext cx="960000" cy="228600"/>
                </a:xfrm>
                <a:prstGeom prst="bentConnector2">
                  <a:avLst/>
                </a:prstGeom>
                <a:noFill/>
                <a:ln w="15875" cap="flat" cmpd="sng">
                  <a:solidFill>
                    <a:schemeClr val="dk1"/>
                  </a:solidFill>
                  <a:prstDash val="solid"/>
                  <a:round/>
                  <a:headEnd type="none" w="sm" len="sm"/>
                  <a:tailEnd type="triangle" w="med" len="med"/>
                </a:ln>
              </p:spPr>
            </p:cxnSp>
            <p:cxnSp>
              <p:nvCxnSpPr>
                <p:cNvPr id="1924" name="Google Shape;1924;p76"/>
                <p:cNvCxnSpPr>
                  <a:stCxn id="1920" idx="3"/>
                  <a:endCxn id="1886" idx="1"/>
                </p:cNvCxnSpPr>
                <p:nvPr/>
              </p:nvCxnSpPr>
              <p:spPr>
                <a:xfrm>
                  <a:off x="4206240" y="2697480"/>
                  <a:ext cx="594300" cy="0"/>
                </a:xfrm>
                <a:prstGeom prst="straightConnector1">
                  <a:avLst/>
                </a:prstGeom>
                <a:noFill/>
                <a:ln w="15875" cap="flat" cmpd="sng">
                  <a:solidFill>
                    <a:schemeClr val="dk1"/>
                  </a:solidFill>
                  <a:prstDash val="solid"/>
                  <a:round/>
                  <a:headEnd type="none" w="sm" len="sm"/>
                  <a:tailEnd type="triangle" w="med" len="med"/>
                </a:ln>
              </p:spPr>
            </p:cxnSp>
            <p:cxnSp>
              <p:nvCxnSpPr>
                <p:cNvPr id="1925" name="Google Shape;1925;p76"/>
                <p:cNvCxnSpPr>
                  <a:stCxn id="1916" idx="3"/>
                  <a:endCxn id="1886" idx="2"/>
                </p:cNvCxnSpPr>
                <p:nvPr/>
              </p:nvCxnSpPr>
              <p:spPr>
                <a:xfrm rot="10800000" flipH="1">
                  <a:off x="4206240" y="2971800"/>
                  <a:ext cx="960000" cy="228600"/>
                </a:xfrm>
                <a:prstGeom prst="bentConnector2">
                  <a:avLst/>
                </a:prstGeom>
                <a:noFill/>
                <a:ln w="15875" cap="flat" cmpd="sng">
                  <a:solidFill>
                    <a:schemeClr val="dk1"/>
                  </a:solidFill>
                  <a:prstDash val="solid"/>
                  <a:round/>
                  <a:headEnd type="none" w="sm" len="sm"/>
                  <a:tailEnd type="triangle" w="med" len="med"/>
                </a:ln>
              </p:spPr>
            </p:cxnSp>
            <p:grpSp>
              <p:nvGrpSpPr>
                <p:cNvPr id="1926" name="Google Shape;1926;p76"/>
                <p:cNvGrpSpPr/>
                <p:nvPr/>
              </p:nvGrpSpPr>
              <p:grpSpPr>
                <a:xfrm>
                  <a:off x="822960" y="2466394"/>
                  <a:ext cx="182880" cy="482545"/>
                  <a:chOff x="822960" y="912412"/>
                  <a:chExt cx="182880" cy="386036"/>
                </a:xfrm>
              </p:grpSpPr>
              <p:sp>
                <p:nvSpPr>
                  <p:cNvPr id="1927" name="Google Shape;1927;p7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28" name="Google Shape;1928;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29" name="Google Shape;1929;p76"/>
                <p:cNvGrpSpPr/>
                <p:nvPr/>
              </p:nvGrpSpPr>
              <p:grpSpPr>
                <a:xfrm>
                  <a:off x="2423160" y="2466395"/>
                  <a:ext cx="182880" cy="482545"/>
                  <a:chOff x="822960" y="912412"/>
                  <a:chExt cx="182880" cy="386036"/>
                </a:xfrm>
              </p:grpSpPr>
              <p:sp>
                <p:nvSpPr>
                  <p:cNvPr id="1930" name="Google Shape;1930;p7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31" name="Google Shape;1931;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32" name="Google Shape;1932;p76"/>
                <p:cNvGrpSpPr/>
                <p:nvPr/>
              </p:nvGrpSpPr>
              <p:grpSpPr>
                <a:xfrm>
                  <a:off x="2423160" y="1965960"/>
                  <a:ext cx="182880" cy="480060"/>
                  <a:chOff x="822960" y="914400"/>
                  <a:chExt cx="182880" cy="384048"/>
                </a:xfrm>
              </p:grpSpPr>
              <p:sp>
                <p:nvSpPr>
                  <p:cNvPr id="1933" name="Google Shape;1933;p7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34" name="Google Shape;1934;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35" name="Google Shape;1935;p76"/>
                <p:cNvGrpSpPr/>
                <p:nvPr/>
              </p:nvGrpSpPr>
              <p:grpSpPr>
                <a:xfrm>
                  <a:off x="2423160" y="2971800"/>
                  <a:ext cx="182880" cy="480060"/>
                  <a:chOff x="822960" y="914400"/>
                  <a:chExt cx="182880" cy="384048"/>
                </a:xfrm>
              </p:grpSpPr>
              <p:sp>
                <p:nvSpPr>
                  <p:cNvPr id="1936" name="Google Shape;1936;p7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37" name="Google Shape;1937;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38" name="Google Shape;1938;p76"/>
                <p:cNvGrpSpPr/>
                <p:nvPr/>
              </p:nvGrpSpPr>
              <p:grpSpPr>
                <a:xfrm>
                  <a:off x="4389120" y="1965960"/>
                  <a:ext cx="182880" cy="1463040"/>
                  <a:chOff x="822960" y="914400"/>
                  <a:chExt cx="182880" cy="1170432"/>
                </a:xfrm>
              </p:grpSpPr>
              <p:sp>
                <p:nvSpPr>
                  <p:cNvPr id="1939" name="Google Shape;1939;p76"/>
                  <p:cNvSpPr/>
                  <p:nvPr/>
                </p:nvSpPr>
                <p:spPr>
                  <a:xfrm>
                    <a:off x="822960" y="914400"/>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40" name="Google Shape;1940;p76"/>
                  <p:cNvSpPr/>
                  <p:nvPr/>
                </p:nvSpPr>
                <p:spPr>
                  <a:xfrm>
                    <a:off x="914400" y="987552"/>
                    <a:ext cx="91440" cy="10972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nvGrpSpPr>
            <p:cNvPr id="1941" name="Google Shape;1941;p76"/>
            <p:cNvGrpSpPr/>
            <p:nvPr/>
          </p:nvGrpSpPr>
          <p:grpSpPr>
            <a:xfrm>
              <a:off x="457200" y="3477153"/>
              <a:ext cx="6446580" cy="2420727"/>
              <a:chOff x="91440" y="2926028"/>
              <a:chExt cx="6446580" cy="2420727"/>
            </a:xfrm>
          </p:grpSpPr>
          <p:grpSp>
            <p:nvGrpSpPr>
              <p:cNvPr id="1942" name="Google Shape;1942;p76"/>
              <p:cNvGrpSpPr/>
              <p:nvPr/>
            </p:nvGrpSpPr>
            <p:grpSpPr>
              <a:xfrm>
                <a:off x="91440" y="3837994"/>
                <a:ext cx="5440680" cy="457201"/>
                <a:chOff x="91440" y="3517954"/>
                <a:chExt cx="5440680" cy="457201"/>
              </a:xfrm>
            </p:grpSpPr>
            <p:cxnSp>
              <p:nvCxnSpPr>
                <p:cNvPr id="1943" name="Google Shape;1943;p76"/>
                <p:cNvCxnSpPr>
                  <a:stCxn id="1944" idx="3"/>
                  <a:endCxn id="1945" idx="1"/>
                </p:cNvCxnSpPr>
                <p:nvPr/>
              </p:nvCxnSpPr>
              <p:spPr>
                <a:xfrm>
                  <a:off x="640080" y="3749040"/>
                  <a:ext cx="594300" cy="0"/>
                </a:xfrm>
                <a:prstGeom prst="straightConnector1">
                  <a:avLst/>
                </a:prstGeom>
                <a:noFill/>
                <a:ln w="15875" cap="flat" cmpd="sng">
                  <a:solidFill>
                    <a:schemeClr val="dk1"/>
                  </a:solidFill>
                  <a:prstDash val="solid"/>
                  <a:round/>
                  <a:headEnd type="none" w="sm" len="sm"/>
                  <a:tailEnd type="triangle" w="med" len="med"/>
                </a:ln>
              </p:spPr>
            </p:cxnSp>
            <p:sp>
              <p:nvSpPr>
                <p:cNvPr id="1945" name="Google Shape;1945;p76"/>
                <p:cNvSpPr/>
                <p:nvPr/>
              </p:nvSpPr>
              <p:spPr>
                <a:xfrm>
                  <a:off x="1234440" y="356616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944" name="Google Shape;1944;p76"/>
                <p:cNvSpPr/>
                <p:nvPr/>
              </p:nvSpPr>
              <p:spPr>
                <a:xfrm>
                  <a:off x="91440" y="356616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946" name="Google Shape;1946;p76"/>
                <p:cNvSpPr/>
                <p:nvPr/>
              </p:nvSpPr>
              <p:spPr>
                <a:xfrm>
                  <a:off x="4389120" y="356616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947" name="Google Shape;1947;p76"/>
                <p:cNvCxnSpPr>
                  <a:stCxn id="1945" idx="3"/>
                  <a:endCxn id="1946" idx="1"/>
                </p:cNvCxnSpPr>
                <p:nvPr/>
              </p:nvCxnSpPr>
              <p:spPr>
                <a:xfrm>
                  <a:off x="2240280" y="374904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948" name="Google Shape;1948;p76"/>
                <p:cNvGrpSpPr/>
                <p:nvPr/>
              </p:nvGrpSpPr>
              <p:grpSpPr>
                <a:xfrm>
                  <a:off x="822960" y="3517954"/>
                  <a:ext cx="182880" cy="457200"/>
                  <a:chOff x="822960" y="896510"/>
                  <a:chExt cx="182880" cy="365760"/>
                </a:xfrm>
              </p:grpSpPr>
              <p:sp>
                <p:nvSpPr>
                  <p:cNvPr id="1949" name="Google Shape;1949;p76"/>
                  <p:cNvSpPr/>
                  <p:nvPr/>
                </p:nvSpPr>
                <p:spPr>
                  <a:xfrm>
                    <a:off x="822960" y="89651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50" name="Google Shape;1950;p76"/>
                  <p:cNvSpPr/>
                  <p:nvPr/>
                </p:nvSpPr>
                <p:spPr>
                  <a:xfrm>
                    <a:off x="914400" y="96966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51" name="Google Shape;1951;p76"/>
                <p:cNvGrpSpPr/>
                <p:nvPr/>
              </p:nvGrpSpPr>
              <p:grpSpPr>
                <a:xfrm>
                  <a:off x="2423160" y="3517955"/>
                  <a:ext cx="182880" cy="457200"/>
                  <a:chOff x="822960" y="912412"/>
                  <a:chExt cx="182880" cy="365760"/>
                </a:xfrm>
              </p:grpSpPr>
              <p:sp>
                <p:nvSpPr>
                  <p:cNvPr id="1952" name="Google Shape;1952;p7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53" name="Google Shape;1953;p76"/>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954" name="Google Shape;1954;p76"/>
              <p:cNvGrpSpPr/>
              <p:nvPr/>
            </p:nvGrpSpPr>
            <p:grpSpPr>
              <a:xfrm>
                <a:off x="91440" y="4340915"/>
                <a:ext cx="5440680" cy="482545"/>
                <a:chOff x="91440" y="4018887"/>
                <a:chExt cx="5440680" cy="482545"/>
              </a:xfrm>
            </p:grpSpPr>
            <p:cxnSp>
              <p:nvCxnSpPr>
                <p:cNvPr id="1955" name="Google Shape;1955;p76"/>
                <p:cNvCxnSpPr>
                  <a:stCxn id="1956" idx="3"/>
                  <a:endCxn id="1957"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957" name="Google Shape;1957;p76"/>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956" name="Google Shape;1956;p76"/>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958" name="Google Shape;1958;p76"/>
                <p:cNvSpPr/>
                <p:nvPr/>
              </p:nvSpPr>
              <p:spPr>
                <a:xfrm>
                  <a:off x="4389120" y="4067092"/>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959" name="Google Shape;1959;p76"/>
                <p:cNvCxnSpPr>
                  <a:stCxn id="1957" idx="3"/>
                  <a:endCxn id="1958" idx="1"/>
                </p:cNvCxnSpPr>
                <p:nvPr/>
              </p:nvCxnSpPr>
              <p:spPr>
                <a:xfrm rot="10800000" flipH="1">
                  <a:off x="2240280" y="4249860"/>
                  <a:ext cx="2148900" cy="2100"/>
                </a:xfrm>
                <a:prstGeom prst="straightConnector1">
                  <a:avLst/>
                </a:prstGeom>
                <a:noFill/>
                <a:ln w="15875" cap="flat" cmpd="sng">
                  <a:solidFill>
                    <a:schemeClr val="dk1"/>
                  </a:solidFill>
                  <a:prstDash val="solid"/>
                  <a:round/>
                  <a:headEnd type="none" w="sm" len="sm"/>
                  <a:tailEnd type="triangle" w="med" len="med"/>
                </a:ln>
              </p:spPr>
            </p:cxnSp>
            <p:grpSp>
              <p:nvGrpSpPr>
                <p:cNvPr id="1960" name="Google Shape;1960;p76"/>
                <p:cNvGrpSpPr/>
                <p:nvPr/>
              </p:nvGrpSpPr>
              <p:grpSpPr>
                <a:xfrm>
                  <a:off x="822960" y="4018890"/>
                  <a:ext cx="182880" cy="457198"/>
                  <a:chOff x="822960" y="902872"/>
                  <a:chExt cx="182880" cy="365758"/>
                </a:xfrm>
              </p:grpSpPr>
              <p:sp>
                <p:nvSpPr>
                  <p:cNvPr id="1961" name="Google Shape;1961;p76"/>
                  <p:cNvSpPr/>
                  <p:nvPr/>
                </p:nvSpPr>
                <p:spPr>
                  <a:xfrm>
                    <a:off x="822960" y="90287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62" name="Google Shape;1962;p76"/>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63" name="Google Shape;1963;p76"/>
                <p:cNvGrpSpPr/>
                <p:nvPr/>
              </p:nvGrpSpPr>
              <p:grpSpPr>
                <a:xfrm>
                  <a:off x="2423160" y="4018887"/>
                  <a:ext cx="182880" cy="482545"/>
                  <a:chOff x="822960" y="912412"/>
                  <a:chExt cx="182880" cy="386036"/>
                </a:xfrm>
              </p:grpSpPr>
              <p:sp>
                <p:nvSpPr>
                  <p:cNvPr id="1964" name="Google Shape;1964;p76"/>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65" name="Google Shape;1965;p76"/>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1966" name="Google Shape;1966;p76"/>
              <p:cNvGrpSpPr/>
              <p:nvPr/>
            </p:nvGrpSpPr>
            <p:grpSpPr>
              <a:xfrm>
                <a:off x="91440" y="4889556"/>
                <a:ext cx="5440680" cy="457199"/>
                <a:chOff x="91440" y="4018888"/>
                <a:chExt cx="5440680" cy="457199"/>
              </a:xfrm>
            </p:grpSpPr>
            <p:cxnSp>
              <p:nvCxnSpPr>
                <p:cNvPr id="1967" name="Google Shape;1967;p76"/>
                <p:cNvCxnSpPr>
                  <a:stCxn id="1968" idx="3"/>
                  <a:endCxn id="1969" idx="1"/>
                </p:cNvCxnSpPr>
                <p:nvPr/>
              </p:nvCxnSpPr>
              <p:spPr>
                <a:xfrm>
                  <a:off x="640080" y="4251960"/>
                  <a:ext cx="594300" cy="0"/>
                </a:xfrm>
                <a:prstGeom prst="straightConnector1">
                  <a:avLst/>
                </a:prstGeom>
                <a:noFill/>
                <a:ln w="15875" cap="flat" cmpd="sng">
                  <a:solidFill>
                    <a:schemeClr val="dk1"/>
                  </a:solidFill>
                  <a:prstDash val="solid"/>
                  <a:round/>
                  <a:headEnd type="none" w="sm" len="sm"/>
                  <a:tailEnd type="triangle" w="med" len="med"/>
                </a:ln>
              </p:spPr>
            </p:cxnSp>
            <p:sp>
              <p:nvSpPr>
                <p:cNvPr id="1969" name="Google Shape;1969;p76"/>
                <p:cNvSpPr/>
                <p:nvPr/>
              </p:nvSpPr>
              <p:spPr>
                <a:xfrm>
                  <a:off x="1234440" y="4069080"/>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968" name="Google Shape;1968;p76"/>
                <p:cNvSpPr/>
                <p:nvPr/>
              </p:nvSpPr>
              <p:spPr>
                <a:xfrm>
                  <a:off x="91440" y="4069080"/>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970" name="Google Shape;1970;p76"/>
                <p:cNvSpPr/>
                <p:nvPr/>
              </p:nvSpPr>
              <p:spPr>
                <a:xfrm>
                  <a:off x="4389120" y="4069080"/>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971" name="Google Shape;1971;p76"/>
                <p:cNvCxnSpPr>
                  <a:stCxn id="1969" idx="3"/>
                  <a:endCxn id="1970" idx="1"/>
                </p:cNvCxnSpPr>
                <p:nvPr/>
              </p:nvCxnSpPr>
              <p:spPr>
                <a:xfrm>
                  <a:off x="2240280" y="4251960"/>
                  <a:ext cx="2148900" cy="0"/>
                </a:xfrm>
                <a:prstGeom prst="straightConnector1">
                  <a:avLst/>
                </a:prstGeom>
                <a:noFill/>
                <a:ln w="15875" cap="flat" cmpd="sng">
                  <a:solidFill>
                    <a:schemeClr val="dk1"/>
                  </a:solidFill>
                  <a:prstDash val="solid"/>
                  <a:round/>
                  <a:headEnd type="none" w="sm" len="sm"/>
                  <a:tailEnd type="triangle" w="med" len="med"/>
                </a:ln>
              </p:spPr>
            </p:cxnSp>
            <p:grpSp>
              <p:nvGrpSpPr>
                <p:cNvPr id="1972" name="Google Shape;1972;p76"/>
                <p:cNvGrpSpPr/>
                <p:nvPr/>
              </p:nvGrpSpPr>
              <p:grpSpPr>
                <a:xfrm>
                  <a:off x="822960" y="4018888"/>
                  <a:ext cx="182880" cy="457199"/>
                  <a:chOff x="822960" y="902871"/>
                  <a:chExt cx="182880" cy="365759"/>
                </a:xfrm>
              </p:grpSpPr>
              <p:sp>
                <p:nvSpPr>
                  <p:cNvPr id="1973" name="Google Shape;1973;p76"/>
                  <p:cNvSpPr/>
                  <p:nvPr/>
                </p:nvSpPr>
                <p:spPr>
                  <a:xfrm>
                    <a:off x="822960" y="902871"/>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74" name="Google Shape;1974;p76"/>
                  <p:cNvSpPr/>
                  <p:nvPr/>
                </p:nvSpPr>
                <p:spPr>
                  <a:xfrm>
                    <a:off x="914400" y="97602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1975" name="Google Shape;1975;p76"/>
                <p:cNvGrpSpPr/>
                <p:nvPr/>
              </p:nvGrpSpPr>
              <p:grpSpPr>
                <a:xfrm>
                  <a:off x="2423160" y="4021372"/>
                  <a:ext cx="182880" cy="454715"/>
                  <a:chOff x="822960" y="914400"/>
                  <a:chExt cx="182880" cy="363772"/>
                </a:xfrm>
              </p:grpSpPr>
              <p:sp>
                <p:nvSpPr>
                  <p:cNvPr id="1976" name="Google Shape;1976;p76"/>
                  <p:cNvSpPr/>
                  <p:nvPr/>
                </p:nvSpPr>
                <p:spPr>
                  <a:xfrm>
                    <a:off x="822960" y="91440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77" name="Google Shape;1977;p76"/>
                  <p:cNvSpPr/>
                  <p:nvPr/>
                </p:nvSpPr>
                <p:spPr>
                  <a:xfrm>
                    <a:off x="914400" y="985564"/>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cxnSp>
            <p:nvCxnSpPr>
              <p:cNvPr id="1978" name="Google Shape;1978;p76"/>
              <p:cNvCxnSpPr>
                <a:stCxn id="1958" idx="3"/>
                <a:endCxn id="1884" idx="2"/>
              </p:cNvCxnSpPr>
              <p:nvPr/>
            </p:nvCxnSpPr>
            <p:spPr>
              <a:xfrm rot="10800000" flipH="1">
                <a:off x="5532120" y="2926200"/>
                <a:ext cx="1005900" cy="1645800"/>
              </a:xfrm>
              <a:prstGeom prst="bentConnector2">
                <a:avLst/>
              </a:prstGeom>
              <a:noFill/>
              <a:ln w="15875" cap="flat" cmpd="sng">
                <a:solidFill>
                  <a:schemeClr val="dk1"/>
                </a:solidFill>
                <a:prstDash val="solid"/>
                <a:round/>
                <a:headEnd type="none" w="sm" len="sm"/>
                <a:tailEnd type="triangle" w="med" len="med"/>
              </a:ln>
            </p:spPr>
          </p:cxnSp>
          <p:cxnSp>
            <p:nvCxnSpPr>
              <p:cNvPr id="1979" name="Google Shape;1979;p76"/>
              <p:cNvCxnSpPr>
                <a:stCxn id="1946" idx="3"/>
                <a:endCxn id="1884" idx="2"/>
              </p:cNvCxnSpPr>
              <p:nvPr/>
            </p:nvCxnSpPr>
            <p:spPr>
              <a:xfrm rot="10800000" flipH="1">
                <a:off x="5532120" y="2926080"/>
                <a:ext cx="1005900" cy="1143000"/>
              </a:xfrm>
              <a:prstGeom prst="bentConnector2">
                <a:avLst/>
              </a:prstGeom>
              <a:noFill/>
              <a:ln w="15875" cap="flat" cmpd="sng">
                <a:solidFill>
                  <a:schemeClr val="dk1"/>
                </a:solidFill>
                <a:prstDash val="solid"/>
                <a:round/>
                <a:headEnd type="none" w="sm" len="sm"/>
                <a:tailEnd type="triangle" w="med" len="med"/>
              </a:ln>
            </p:spPr>
          </p:cxnSp>
          <p:cxnSp>
            <p:nvCxnSpPr>
              <p:cNvPr id="1980" name="Google Shape;1980;p76"/>
              <p:cNvCxnSpPr>
                <a:stCxn id="1970" idx="3"/>
                <a:endCxn id="1884" idx="2"/>
              </p:cNvCxnSpPr>
              <p:nvPr/>
            </p:nvCxnSpPr>
            <p:spPr>
              <a:xfrm rot="10800000" flipH="1">
                <a:off x="5532120" y="2926028"/>
                <a:ext cx="1005900" cy="2196600"/>
              </a:xfrm>
              <a:prstGeom prst="bentConnector2">
                <a:avLst/>
              </a:prstGeom>
              <a:noFill/>
              <a:ln w="15875" cap="flat" cmpd="sng">
                <a:solidFill>
                  <a:schemeClr val="dk1"/>
                </a:solidFill>
                <a:prstDash val="solid"/>
                <a:round/>
                <a:headEnd type="none" w="sm" len="sm"/>
                <a:tailEnd type="triangle" w="med" len="med"/>
              </a:ln>
            </p:spPr>
          </p:cxnSp>
        </p:grpSp>
      </p:grpSp>
      <p:sp>
        <p:nvSpPr>
          <p:cNvPr id="1981" name="Google Shape;1981;p76"/>
          <p:cNvSpPr/>
          <p:nvPr/>
        </p:nvSpPr>
        <p:spPr>
          <a:xfrm>
            <a:off x="6080760" y="1280158"/>
            <a:ext cx="91440" cy="466344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82" name="Google Shape;1982;p76"/>
          <p:cNvSpPr/>
          <p:nvPr/>
        </p:nvSpPr>
        <p:spPr>
          <a:xfrm>
            <a:off x="6172200" y="1371598"/>
            <a:ext cx="91440" cy="466344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Who is with us this afternoon?</a:t>
            </a:r>
            <a:endParaRPr/>
          </a:p>
        </p:txBody>
      </p:sp>
      <p:sp>
        <p:nvSpPr>
          <p:cNvPr id="114" name="Google Shape;114;p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Please tell us a little about yourself</a:t>
            </a:r>
            <a:endParaRPr/>
          </a:p>
          <a:p>
            <a:pPr marL="742950" lvl="1" indent="-285750" algn="l" rtl="0">
              <a:lnSpc>
                <a:spcPct val="100000"/>
              </a:lnSpc>
              <a:spcBef>
                <a:spcPts val="560"/>
              </a:spcBef>
              <a:spcAft>
                <a:spcPts val="0"/>
              </a:spcAft>
              <a:buClr>
                <a:schemeClr val="dk1"/>
              </a:buClr>
              <a:buSzPts val="2800"/>
              <a:buChar char="–"/>
            </a:pPr>
            <a:r>
              <a:rPr lang="en-US"/>
              <a:t>Your name</a:t>
            </a:r>
            <a:endParaRPr/>
          </a:p>
          <a:p>
            <a:pPr marL="742950" lvl="1" indent="-285750" algn="l" rtl="0">
              <a:lnSpc>
                <a:spcPct val="100000"/>
              </a:lnSpc>
              <a:spcBef>
                <a:spcPts val="560"/>
              </a:spcBef>
              <a:spcAft>
                <a:spcPts val="0"/>
              </a:spcAft>
              <a:buClr>
                <a:schemeClr val="dk1"/>
              </a:buClr>
              <a:buSzPts val="2800"/>
              <a:buChar char="–"/>
            </a:pPr>
            <a:r>
              <a:rPr lang="en-US"/>
              <a:t>Where you work</a:t>
            </a:r>
            <a:endParaRPr/>
          </a:p>
          <a:p>
            <a:pPr marL="742950" lvl="1" indent="-285750" algn="l" rtl="0">
              <a:lnSpc>
                <a:spcPct val="100000"/>
              </a:lnSpc>
              <a:spcBef>
                <a:spcPts val="560"/>
              </a:spcBef>
              <a:spcAft>
                <a:spcPts val="0"/>
              </a:spcAft>
              <a:buClr>
                <a:schemeClr val="dk1"/>
              </a:buClr>
              <a:buSzPts val="2800"/>
              <a:buChar char="–"/>
            </a:pPr>
            <a:r>
              <a:rPr lang="en-US"/>
              <a:t>What you do</a:t>
            </a:r>
            <a:endParaRPr/>
          </a:p>
          <a:p>
            <a:pPr marL="457200" lvl="0" indent="-431800" algn="l" rtl="0">
              <a:lnSpc>
                <a:spcPct val="100000"/>
              </a:lnSpc>
              <a:spcBef>
                <a:spcPts val="560"/>
              </a:spcBef>
              <a:spcAft>
                <a:spcPts val="0"/>
              </a:spcAft>
              <a:buClr>
                <a:schemeClr val="accent1"/>
              </a:buClr>
              <a:buSzPts val="3200"/>
              <a:buChar char="•"/>
            </a:pPr>
            <a:r>
              <a:rPr lang="en-US">
                <a:solidFill>
                  <a:schemeClr val="accent1"/>
                </a:solidFill>
              </a:rPr>
              <a:t>Stand up &amp; find one person in the room who you don’t know and introduce yourself</a:t>
            </a:r>
            <a:endParaRPr>
              <a:solidFill>
                <a:schemeClr val="accent1"/>
              </a:solidFill>
            </a:endParaRPr>
          </a:p>
          <a:p>
            <a:pPr marL="457200" lvl="0" indent="-431800" algn="l" rtl="0">
              <a:lnSpc>
                <a:spcPct val="100000"/>
              </a:lnSpc>
              <a:spcBef>
                <a:spcPts val="560"/>
              </a:spcBef>
              <a:spcAft>
                <a:spcPts val="0"/>
              </a:spcAft>
              <a:buClr>
                <a:schemeClr val="accent1"/>
              </a:buClr>
              <a:buSzPts val="3200"/>
              <a:buChar char="•"/>
            </a:pPr>
            <a:r>
              <a:rPr lang="en-US" b="1">
                <a:solidFill>
                  <a:schemeClr val="accent1"/>
                </a:solidFill>
              </a:rPr>
              <a:t>Discuss what learning you would like to take away from this afternoon’s session</a:t>
            </a:r>
            <a:endParaRPr b="1">
              <a:solidFill>
                <a:schemeClr val="accent1"/>
              </a:solidFill>
            </a:endParaRPr>
          </a:p>
          <a:p>
            <a:pPr marL="0" lvl="0" indent="0" algn="l" rtl="0">
              <a:lnSpc>
                <a:spcPct val="100000"/>
              </a:lnSpc>
              <a:spcBef>
                <a:spcPts val="56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p:tgtEl>
                                          <p:spTgt spid="11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0" end="0"/>
                                            </p:txEl>
                                          </p:spTgt>
                                        </p:tgtEl>
                                        <p:attrNameLst>
                                          <p:attrName>style.visibility</p:attrName>
                                        </p:attrNameLst>
                                      </p:cBhvr>
                                      <p:to>
                                        <p:strVal val="visible"/>
                                      </p:to>
                                    </p:set>
                                    <p:animEffect transition="in" filter="fade">
                                      <p:cBhvr>
                                        <p:cTn id="12" dur="500"/>
                                        <p:tgtEl>
                                          <p:spTgt spid="1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
                                            <p:txEl>
                                              <p:pRg st="1" end="1"/>
                                            </p:txEl>
                                          </p:spTgt>
                                        </p:tgtEl>
                                        <p:attrNameLst>
                                          <p:attrName>style.visibility</p:attrName>
                                        </p:attrNameLst>
                                      </p:cBhvr>
                                      <p:to>
                                        <p:strVal val="visible"/>
                                      </p:to>
                                    </p:set>
                                    <p:animEffect transition="in" filter="fade">
                                      <p:cBhvr>
                                        <p:cTn id="17" dur="500"/>
                                        <p:tgtEl>
                                          <p:spTgt spid="1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4">
                                            <p:txEl>
                                              <p:pRg st="2" end="2"/>
                                            </p:txEl>
                                          </p:spTgt>
                                        </p:tgtEl>
                                        <p:attrNameLst>
                                          <p:attrName>style.visibility</p:attrName>
                                        </p:attrNameLst>
                                      </p:cBhvr>
                                      <p:to>
                                        <p:strVal val="visible"/>
                                      </p:to>
                                    </p:set>
                                    <p:animEffect transition="in" filter="fade">
                                      <p:cBhvr>
                                        <p:cTn id="22" dur="500"/>
                                        <p:tgtEl>
                                          <p:spTgt spid="11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4">
                                            <p:txEl>
                                              <p:pRg st="3" end="3"/>
                                            </p:txEl>
                                          </p:spTgt>
                                        </p:tgtEl>
                                        <p:attrNameLst>
                                          <p:attrName>style.visibility</p:attrName>
                                        </p:attrNameLst>
                                      </p:cBhvr>
                                      <p:to>
                                        <p:strVal val="visible"/>
                                      </p:to>
                                    </p:set>
                                    <p:animEffect transition="in" filter="fade">
                                      <p:cBhvr>
                                        <p:cTn id="27" dur="500"/>
                                        <p:tgtEl>
                                          <p:spTgt spid="11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4">
                                            <p:txEl>
                                              <p:pRg st="4" end="4"/>
                                            </p:txEl>
                                          </p:spTgt>
                                        </p:tgtEl>
                                        <p:attrNameLst>
                                          <p:attrName>style.visibility</p:attrName>
                                        </p:attrNameLst>
                                      </p:cBhvr>
                                      <p:to>
                                        <p:strVal val="visible"/>
                                      </p:to>
                                    </p:set>
                                    <p:animEffect transition="in" filter="fade">
                                      <p:cBhvr>
                                        <p:cTn id="32" dur="500"/>
                                        <p:tgtEl>
                                          <p:spTgt spid="11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4">
                                            <p:txEl>
                                              <p:pRg st="5" end="5"/>
                                            </p:txEl>
                                          </p:spTgt>
                                        </p:tgtEl>
                                        <p:attrNameLst>
                                          <p:attrName>style.visibility</p:attrName>
                                        </p:attrNameLst>
                                      </p:cBhvr>
                                      <p:to>
                                        <p:strVal val="visible"/>
                                      </p:to>
                                    </p:set>
                                    <p:animEffect transition="in" filter="fade">
                                      <p:cBhvr>
                                        <p:cTn id="37" dur="500"/>
                                        <p:tgtEl>
                                          <p:spTgt spid="11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4">
                                            <p:txEl>
                                              <p:pRg st="6" end="6"/>
                                            </p:txEl>
                                          </p:spTgt>
                                        </p:tgtEl>
                                        <p:attrNameLst>
                                          <p:attrName>style.visibility</p:attrName>
                                        </p:attrNameLst>
                                      </p:cBhvr>
                                      <p:to>
                                        <p:strVal val="visible"/>
                                      </p:to>
                                    </p:set>
                                    <p:animEffect transition="in" filter="fade">
                                      <p:cBhvr>
                                        <p:cTn id="42" dur="500"/>
                                        <p:tgtEl>
                                          <p:spTgt spid="1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87"/>
        <p:cNvGrpSpPr/>
        <p:nvPr/>
      </p:nvGrpSpPr>
      <p:grpSpPr>
        <a:xfrm>
          <a:off x="0" y="0"/>
          <a:ext cx="0" cy="0"/>
          <a:chOff x="0" y="0"/>
          <a:chExt cx="0" cy="0"/>
        </a:xfrm>
      </p:grpSpPr>
      <p:sp>
        <p:nvSpPr>
          <p:cNvPr id="1988" name="Google Shape;1988;p77"/>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Sum Scores, Total Scores Raw Scores</a:t>
            </a:r>
            <a:endParaRPr/>
          </a:p>
        </p:txBody>
      </p:sp>
      <p:grpSp>
        <p:nvGrpSpPr>
          <p:cNvPr id="1989" name="Google Shape;1989;p77"/>
          <p:cNvGrpSpPr/>
          <p:nvPr/>
        </p:nvGrpSpPr>
        <p:grpSpPr>
          <a:xfrm>
            <a:off x="457200" y="1280158"/>
            <a:ext cx="5349240" cy="4959174"/>
            <a:chOff x="457200" y="1280158"/>
            <a:chExt cx="5349240" cy="4959174"/>
          </a:xfrm>
        </p:grpSpPr>
        <p:grpSp>
          <p:nvGrpSpPr>
            <p:cNvPr id="1990" name="Google Shape;1990;p77"/>
            <p:cNvGrpSpPr/>
            <p:nvPr/>
          </p:nvGrpSpPr>
          <p:grpSpPr>
            <a:xfrm>
              <a:off x="457200" y="1280160"/>
              <a:ext cx="3931920" cy="2402785"/>
              <a:chOff x="457200" y="1280160"/>
              <a:chExt cx="3931920" cy="2402785"/>
            </a:xfrm>
          </p:grpSpPr>
          <p:grpSp>
            <p:nvGrpSpPr>
              <p:cNvPr id="1991" name="Google Shape;1991;p77"/>
              <p:cNvGrpSpPr/>
              <p:nvPr/>
            </p:nvGrpSpPr>
            <p:grpSpPr>
              <a:xfrm>
                <a:off x="457200" y="1280160"/>
                <a:ext cx="3931920" cy="482545"/>
                <a:chOff x="457200" y="1280160"/>
                <a:chExt cx="3931920" cy="482545"/>
              </a:xfrm>
            </p:grpSpPr>
            <p:cxnSp>
              <p:nvCxnSpPr>
                <p:cNvPr id="1992" name="Google Shape;1992;p77"/>
                <p:cNvCxnSpPr>
                  <a:stCxn id="1993" idx="3"/>
                  <a:endCxn id="1994" idx="1"/>
                </p:cNvCxnSpPr>
                <p:nvPr/>
              </p:nvCxnSpPr>
              <p:spPr>
                <a:xfrm>
                  <a:off x="1005840" y="1511245"/>
                  <a:ext cx="594300" cy="0"/>
                </a:xfrm>
                <a:prstGeom prst="straightConnector1">
                  <a:avLst/>
                </a:prstGeom>
                <a:noFill/>
                <a:ln w="15875" cap="flat" cmpd="sng">
                  <a:solidFill>
                    <a:schemeClr val="dk1"/>
                  </a:solidFill>
                  <a:prstDash val="solid"/>
                  <a:round/>
                  <a:headEnd type="none" w="sm" len="sm"/>
                  <a:tailEnd type="triangle" w="med" len="med"/>
                </a:ln>
              </p:spPr>
            </p:cxnSp>
            <p:sp>
              <p:nvSpPr>
                <p:cNvPr id="1994" name="Google Shape;1994;p77"/>
                <p:cNvSpPr/>
                <p:nvPr/>
              </p:nvSpPr>
              <p:spPr>
                <a:xfrm>
                  <a:off x="160020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1993" name="Google Shape;1993;p77"/>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1995" name="Google Shape;1995;p7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1996" name="Google Shape;1996;p77"/>
                <p:cNvCxnSpPr>
                  <a:stCxn id="1994" idx="3"/>
                  <a:endCxn id="1995" idx="1"/>
                </p:cNvCxnSpPr>
                <p:nvPr/>
              </p:nvCxnSpPr>
              <p:spPr>
                <a:xfrm>
                  <a:off x="2606040" y="1511245"/>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1997" name="Google Shape;1997;p77"/>
                <p:cNvGrpSpPr/>
                <p:nvPr/>
              </p:nvGrpSpPr>
              <p:grpSpPr>
                <a:xfrm>
                  <a:off x="1188720" y="1280160"/>
                  <a:ext cx="182880" cy="482545"/>
                  <a:chOff x="822960" y="912412"/>
                  <a:chExt cx="182880" cy="386036"/>
                </a:xfrm>
              </p:grpSpPr>
              <p:sp>
                <p:nvSpPr>
                  <p:cNvPr id="1998" name="Google Shape;1998;p7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1999" name="Google Shape;1999;p7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000" name="Google Shape;2000;p77"/>
                <p:cNvGrpSpPr/>
                <p:nvPr/>
              </p:nvGrpSpPr>
              <p:grpSpPr>
                <a:xfrm>
                  <a:off x="2788920" y="1280160"/>
                  <a:ext cx="182880" cy="480060"/>
                  <a:chOff x="2788920" y="1280160"/>
                  <a:chExt cx="182880" cy="480060"/>
                </a:xfrm>
              </p:grpSpPr>
              <p:sp>
                <p:nvSpPr>
                  <p:cNvPr id="2001" name="Google Shape;2001;p77"/>
                  <p:cNvSpPr/>
                  <p:nvPr/>
                </p:nvSpPr>
                <p:spPr>
                  <a:xfrm>
                    <a:off x="2788920" y="12801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02" name="Google Shape;2002;p77"/>
                  <p:cNvSpPr/>
                  <p:nvPr/>
                </p:nvSpPr>
                <p:spPr>
                  <a:xfrm>
                    <a:off x="2880360" y="13944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2003" name="Google Shape;2003;p77"/>
              <p:cNvGrpSpPr/>
              <p:nvPr/>
            </p:nvGrpSpPr>
            <p:grpSpPr>
              <a:xfrm>
                <a:off x="457200" y="1920240"/>
                <a:ext cx="3931920" cy="482545"/>
                <a:chOff x="457200" y="1280160"/>
                <a:chExt cx="3931920" cy="482545"/>
              </a:xfrm>
            </p:grpSpPr>
            <p:cxnSp>
              <p:nvCxnSpPr>
                <p:cNvPr id="2004" name="Google Shape;2004;p77"/>
                <p:cNvCxnSpPr>
                  <a:stCxn id="2005" idx="3"/>
                  <a:endCxn id="2006" idx="1"/>
                </p:cNvCxnSpPr>
                <p:nvPr/>
              </p:nvCxnSpPr>
              <p:spPr>
                <a:xfrm>
                  <a:off x="1005840" y="1511245"/>
                  <a:ext cx="594300" cy="0"/>
                </a:xfrm>
                <a:prstGeom prst="straightConnector1">
                  <a:avLst/>
                </a:prstGeom>
                <a:noFill/>
                <a:ln w="15875" cap="flat" cmpd="sng">
                  <a:solidFill>
                    <a:schemeClr val="dk1"/>
                  </a:solidFill>
                  <a:prstDash val="solid"/>
                  <a:round/>
                  <a:headEnd type="none" w="sm" len="sm"/>
                  <a:tailEnd type="triangle" w="med" len="med"/>
                </a:ln>
              </p:spPr>
            </p:cxnSp>
            <p:sp>
              <p:nvSpPr>
                <p:cNvPr id="2006" name="Google Shape;2006;p77"/>
                <p:cNvSpPr/>
                <p:nvPr/>
              </p:nvSpPr>
              <p:spPr>
                <a:xfrm>
                  <a:off x="160020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005" name="Google Shape;2005;p77"/>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007" name="Google Shape;2007;p7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008" name="Google Shape;2008;p77"/>
                <p:cNvCxnSpPr>
                  <a:stCxn id="2006" idx="3"/>
                  <a:endCxn id="2007" idx="1"/>
                </p:cNvCxnSpPr>
                <p:nvPr/>
              </p:nvCxnSpPr>
              <p:spPr>
                <a:xfrm>
                  <a:off x="2606040" y="1511245"/>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009" name="Google Shape;2009;p77"/>
                <p:cNvGrpSpPr/>
                <p:nvPr/>
              </p:nvGrpSpPr>
              <p:grpSpPr>
                <a:xfrm>
                  <a:off x="1188720" y="1280160"/>
                  <a:ext cx="182880" cy="482545"/>
                  <a:chOff x="822960" y="912412"/>
                  <a:chExt cx="182880" cy="386036"/>
                </a:xfrm>
              </p:grpSpPr>
              <p:sp>
                <p:nvSpPr>
                  <p:cNvPr id="2010" name="Google Shape;2010;p7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11" name="Google Shape;2011;p7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012" name="Google Shape;2012;p77"/>
                <p:cNvGrpSpPr/>
                <p:nvPr/>
              </p:nvGrpSpPr>
              <p:grpSpPr>
                <a:xfrm>
                  <a:off x="2788920" y="1280160"/>
                  <a:ext cx="182880" cy="480060"/>
                  <a:chOff x="2788920" y="1280160"/>
                  <a:chExt cx="182880" cy="480060"/>
                </a:xfrm>
              </p:grpSpPr>
              <p:sp>
                <p:nvSpPr>
                  <p:cNvPr id="2013" name="Google Shape;2013;p77"/>
                  <p:cNvSpPr/>
                  <p:nvPr/>
                </p:nvSpPr>
                <p:spPr>
                  <a:xfrm>
                    <a:off x="2788920" y="12801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14" name="Google Shape;2014;p77"/>
                  <p:cNvSpPr/>
                  <p:nvPr/>
                </p:nvSpPr>
                <p:spPr>
                  <a:xfrm>
                    <a:off x="2880360" y="13944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2015" name="Google Shape;2015;p77"/>
              <p:cNvGrpSpPr/>
              <p:nvPr/>
            </p:nvGrpSpPr>
            <p:grpSpPr>
              <a:xfrm>
                <a:off x="457200" y="2560320"/>
                <a:ext cx="3931920" cy="482545"/>
                <a:chOff x="457200" y="1280160"/>
                <a:chExt cx="3931920" cy="482545"/>
              </a:xfrm>
            </p:grpSpPr>
            <p:cxnSp>
              <p:nvCxnSpPr>
                <p:cNvPr id="2016" name="Google Shape;2016;p77"/>
                <p:cNvCxnSpPr>
                  <a:stCxn id="2017" idx="3"/>
                  <a:endCxn id="2018" idx="1"/>
                </p:cNvCxnSpPr>
                <p:nvPr/>
              </p:nvCxnSpPr>
              <p:spPr>
                <a:xfrm>
                  <a:off x="1005840" y="1511245"/>
                  <a:ext cx="594300" cy="0"/>
                </a:xfrm>
                <a:prstGeom prst="straightConnector1">
                  <a:avLst/>
                </a:prstGeom>
                <a:noFill/>
                <a:ln w="15875" cap="flat" cmpd="sng">
                  <a:solidFill>
                    <a:schemeClr val="dk1"/>
                  </a:solidFill>
                  <a:prstDash val="solid"/>
                  <a:round/>
                  <a:headEnd type="none" w="sm" len="sm"/>
                  <a:tailEnd type="triangle" w="med" len="med"/>
                </a:ln>
              </p:spPr>
            </p:cxnSp>
            <p:sp>
              <p:nvSpPr>
                <p:cNvPr id="2018" name="Google Shape;2018;p77"/>
                <p:cNvSpPr/>
                <p:nvPr/>
              </p:nvSpPr>
              <p:spPr>
                <a:xfrm>
                  <a:off x="160020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017" name="Google Shape;2017;p77"/>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019" name="Google Shape;2019;p7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020" name="Google Shape;2020;p77"/>
                <p:cNvCxnSpPr>
                  <a:stCxn id="2018" idx="3"/>
                  <a:endCxn id="2019" idx="1"/>
                </p:cNvCxnSpPr>
                <p:nvPr/>
              </p:nvCxnSpPr>
              <p:spPr>
                <a:xfrm>
                  <a:off x="2606040" y="1511245"/>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021" name="Google Shape;2021;p77"/>
                <p:cNvGrpSpPr/>
                <p:nvPr/>
              </p:nvGrpSpPr>
              <p:grpSpPr>
                <a:xfrm>
                  <a:off x="1188720" y="1280160"/>
                  <a:ext cx="182880" cy="482545"/>
                  <a:chOff x="822960" y="912412"/>
                  <a:chExt cx="182880" cy="386036"/>
                </a:xfrm>
              </p:grpSpPr>
              <p:sp>
                <p:nvSpPr>
                  <p:cNvPr id="2022" name="Google Shape;2022;p7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23" name="Google Shape;2023;p7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024" name="Google Shape;2024;p77"/>
                <p:cNvGrpSpPr/>
                <p:nvPr/>
              </p:nvGrpSpPr>
              <p:grpSpPr>
                <a:xfrm>
                  <a:off x="2788920" y="1280160"/>
                  <a:ext cx="182880" cy="480060"/>
                  <a:chOff x="2788920" y="1280160"/>
                  <a:chExt cx="182880" cy="480060"/>
                </a:xfrm>
              </p:grpSpPr>
              <p:sp>
                <p:nvSpPr>
                  <p:cNvPr id="2025" name="Google Shape;2025;p77"/>
                  <p:cNvSpPr/>
                  <p:nvPr/>
                </p:nvSpPr>
                <p:spPr>
                  <a:xfrm>
                    <a:off x="2788920" y="12801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26" name="Google Shape;2026;p77"/>
                  <p:cNvSpPr/>
                  <p:nvPr/>
                </p:nvSpPr>
                <p:spPr>
                  <a:xfrm>
                    <a:off x="2880360" y="13944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2027" name="Google Shape;2027;p77"/>
              <p:cNvGrpSpPr/>
              <p:nvPr/>
            </p:nvGrpSpPr>
            <p:grpSpPr>
              <a:xfrm>
                <a:off x="457200" y="3200400"/>
                <a:ext cx="3931920" cy="482545"/>
                <a:chOff x="457200" y="1280160"/>
                <a:chExt cx="3931920" cy="482545"/>
              </a:xfrm>
            </p:grpSpPr>
            <p:cxnSp>
              <p:nvCxnSpPr>
                <p:cNvPr id="2028" name="Google Shape;2028;p77"/>
                <p:cNvCxnSpPr>
                  <a:stCxn id="2029" idx="3"/>
                  <a:endCxn id="2030" idx="1"/>
                </p:cNvCxnSpPr>
                <p:nvPr/>
              </p:nvCxnSpPr>
              <p:spPr>
                <a:xfrm>
                  <a:off x="1005840" y="1511245"/>
                  <a:ext cx="594300" cy="0"/>
                </a:xfrm>
                <a:prstGeom prst="straightConnector1">
                  <a:avLst/>
                </a:prstGeom>
                <a:noFill/>
                <a:ln w="15875" cap="flat" cmpd="sng">
                  <a:solidFill>
                    <a:schemeClr val="dk1"/>
                  </a:solidFill>
                  <a:prstDash val="solid"/>
                  <a:round/>
                  <a:headEnd type="none" w="sm" len="sm"/>
                  <a:tailEnd type="triangle" w="med" len="med"/>
                </a:ln>
              </p:spPr>
            </p:cxnSp>
            <p:sp>
              <p:nvSpPr>
                <p:cNvPr id="2030" name="Google Shape;2030;p77"/>
                <p:cNvSpPr/>
                <p:nvPr/>
              </p:nvSpPr>
              <p:spPr>
                <a:xfrm>
                  <a:off x="160020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029" name="Google Shape;2029;p77"/>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031" name="Google Shape;2031;p7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032" name="Google Shape;2032;p77"/>
                <p:cNvCxnSpPr>
                  <a:stCxn id="2030" idx="3"/>
                  <a:endCxn id="2031" idx="1"/>
                </p:cNvCxnSpPr>
                <p:nvPr/>
              </p:nvCxnSpPr>
              <p:spPr>
                <a:xfrm>
                  <a:off x="2606040" y="1511245"/>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033" name="Google Shape;2033;p77"/>
                <p:cNvGrpSpPr/>
                <p:nvPr/>
              </p:nvGrpSpPr>
              <p:grpSpPr>
                <a:xfrm>
                  <a:off x="1188720" y="1280160"/>
                  <a:ext cx="182880" cy="482545"/>
                  <a:chOff x="822960" y="912412"/>
                  <a:chExt cx="182880" cy="386036"/>
                </a:xfrm>
              </p:grpSpPr>
              <p:sp>
                <p:nvSpPr>
                  <p:cNvPr id="2034" name="Google Shape;2034;p7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35" name="Google Shape;2035;p7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036" name="Google Shape;2036;p77"/>
                <p:cNvGrpSpPr/>
                <p:nvPr/>
              </p:nvGrpSpPr>
              <p:grpSpPr>
                <a:xfrm>
                  <a:off x="2788920" y="1280160"/>
                  <a:ext cx="182880" cy="480060"/>
                  <a:chOff x="2788920" y="1280160"/>
                  <a:chExt cx="182880" cy="480060"/>
                </a:xfrm>
              </p:grpSpPr>
              <p:sp>
                <p:nvSpPr>
                  <p:cNvPr id="2037" name="Google Shape;2037;p77"/>
                  <p:cNvSpPr/>
                  <p:nvPr/>
                </p:nvSpPr>
                <p:spPr>
                  <a:xfrm>
                    <a:off x="2788920" y="12801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38" name="Google Shape;2038;p77"/>
                  <p:cNvSpPr/>
                  <p:nvPr/>
                </p:nvSpPr>
                <p:spPr>
                  <a:xfrm>
                    <a:off x="2880360" y="13944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grpSp>
          <p:nvGrpSpPr>
            <p:cNvPr id="2039" name="Google Shape;2039;p77"/>
            <p:cNvGrpSpPr/>
            <p:nvPr/>
          </p:nvGrpSpPr>
          <p:grpSpPr>
            <a:xfrm>
              <a:off x="457200" y="3836547"/>
              <a:ext cx="3931920" cy="2402785"/>
              <a:chOff x="457200" y="1280160"/>
              <a:chExt cx="3931920" cy="2402785"/>
            </a:xfrm>
          </p:grpSpPr>
          <p:grpSp>
            <p:nvGrpSpPr>
              <p:cNvPr id="2040" name="Google Shape;2040;p77"/>
              <p:cNvGrpSpPr/>
              <p:nvPr/>
            </p:nvGrpSpPr>
            <p:grpSpPr>
              <a:xfrm>
                <a:off x="457200" y="1280160"/>
                <a:ext cx="3931920" cy="482545"/>
                <a:chOff x="457200" y="1280160"/>
                <a:chExt cx="3931920" cy="482545"/>
              </a:xfrm>
            </p:grpSpPr>
            <p:cxnSp>
              <p:nvCxnSpPr>
                <p:cNvPr id="2041" name="Google Shape;2041;p77"/>
                <p:cNvCxnSpPr>
                  <a:stCxn id="2042" idx="3"/>
                  <a:endCxn id="2043" idx="1"/>
                </p:cNvCxnSpPr>
                <p:nvPr/>
              </p:nvCxnSpPr>
              <p:spPr>
                <a:xfrm>
                  <a:off x="1005840" y="1511245"/>
                  <a:ext cx="594300" cy="0"/>
                </a:xfrm>
                <a:prstGeom prst="straightConnector1">
                  <a:avLst/>
                </a:prstGeom>
                <a:noFill/>
                <a:ln w="15875" cap="flat" cmpd="sng">
                  <a:solidFill>
                    <a:schemeClr val="dk1"/>
                  </a:solidFill>
                  <a:prstDash val="solid"/>
                  <a:round/>
                  <a:headEnd type="none" w="sm" len="sm"/>
                  <a:tailEnd type="triangle" w="med" len="med"/>
                </a:ln>
              </p:spPr>
            </p:cxnSp>
            <p:sp>
              <p:nvSpPr>
                <p:cNvPr id="2043" name="Google Shape;2043;p77"/>
                <p:cNvSpPr/>
                <p:nvPr/>
              </p:nvSpPr>
              <p:spPr>
                <a:xfrm>
                  <a:off x="160020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042" name="Google Shape;2042;p77"/>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044" name="Google Shape;2044;p7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045" name="Google Shape;2045;p77"/>
                <p:cNvCxnSpPr>
                  <a:stCxn id="2043" idx="3"/>
                  <a:endCxn id="2044" idx="1"/>
                </p:cNvCxnSpPr>
                <p:nvPr/>
              </p:nvCxnSpPr>
              <p:spPr>
                <a:xfrm>
                  <a:off x="2606040" y="1511245"/>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046" name="Google Shape;2046;p77"/>
                <p:cNvGrpSpPr/>
                <p:nvPr/>
              </p:nvGrpSpPr>
              <p:grpSpPr>
                <a:xfrm>
                  <a:off x="1188720" y="1280160"/>
                  <a:ext cx="182880" cy="482545"/>
                  <a:chOff x="822960" y="912412"/>
                  <a:chExt cx="182880" cy="386036"/>
                </a:xfrm>
              </p:grpSpPr>
              <p:sp>
                <p:nvSpPr>
                  <p:cNvPr id="2047" name="Google Shape;2047;p7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48" name="Google Shape;2048;p7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049" name="Google Shape;2049;p77"/>
                <p:cNvGrpSpPr/>
                <p:nvPr/>
              </p:nvGrpSpPr>
              <p:grpSpPr>
                <a:xfrm>
                  <a:off x="2788920" y="1280160"/>
                  <a:ext cx="182880" cy="480060"/>
                  <a:chOff x="2788920" y="1280160"/>
                  <a:chExt cx="182880" cy="480060"/>
                </a:xfrm>
              </p:grpSpPr>
              <p:sp>
                <p:nvSpPr>
                  <p:cNvPr id="2050" name="Google Shape;2050;p77"/>
                  <p:cNvSpPr/>
                  <p:nvPr/>
                </p:nvSpPr>
                <p:spPr>
                  <a:xfrm>
                    <a:off x="2788920" y="12801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51" name="Google Shape;2051;p77"/>
                  <p:cNvSpPr/>
                  <p:nvPr/>
                </p:nvSpPr>
                <p:spPr>
                  <a:xfrm>
                    <a:off x="2880360" y="13944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2052" name="Google Shape;2052;p77"/>
              <p:cNvGrpSpPr/>
              <p:nvPr/>
            </p:nvGrpSpPr>
            <p:grpSpPr>
              <a:xfrm>
                <a:off x="457200" y="1920240"/>
                <a:ext cx="3931920" cy="482545"/>
                <a:chOff x="457200" y="1280160"/>
                <a:chExt cx="3931920" cy="482545"/>
              </a:xfrm>
            </p:grpSpPr>
            <p:cxnSp>
              <p:nvCxnSpPr>
                <p:cNvPr id="2053" name="Google Shape;2053;p77"/>
                <p:cNvCxnSpPr>
                  <a:stCxn id="2054" idx="3"/>
                  <a:endCxn id="2055" idx="1"/>
                </p:cNvCxnSpPr>
                <p:nvPr/>
              </p:nvCxnSpPr>
              <p:spPr>
                <a:xfrm>
                  <a:off x="1005840" y="1511245"/>
                  <a:ext cx="594300" cy="0"/>
                </a:xfrm>
                <a:prstGeom prst="straightConnector1">
                  <a:avLst/>
                </a:prstGeom>
                <a:noFill/>
                <a:ln w="15875" cap="flat" cmpd="sng">
                  <a:solidFill>
                    <a:schemeClr val="dk1"/>
                  </a:solidFill>
                  <a:prstDash val="solid"/>
                  <a:round/>
                  <a:headEnd type="none" w="sm" len="sm"/>
                  <a:tailEnd type="triangle" w="med" len="med"/>
                </a:ln>
              </p:spPr>
            </p:cxnSp>
            <p:sp>
              <p:nvSpPr>
                <p:cNvPr id="2055" name="Google Shape;2055;p77"/>
                <p:cNvSpPr/>
                <p:nvPr/>
              </p:nvSpPr>
              <p:spPr>
                <a:xfrm>
                  <a:off x="160020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054" name="Google Shape;2054;p77"/>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056" name="Google Shape;2056;p7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057" name="Google Shape;2057;p77"/>
                <p:cNvCxnSpPr>
                  <a:stCxn id="2055" idx="3"/>
                  <a:endCxn id="2056" idx="1"/>
                </p:cNvCxnSpPr>
                <p:nvPr/>
              </p:nvCxnSpPr>
              <p:spPr>
                <a:xfrm>
                  <a:off x="2606040" y="1511245"/>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058" name="Google Shape;2058;p77"/>
                <p:cNvGrpSpPr/>
                <p:nvPr/>
              </p:nvGrpSpPr>
              <p:grpSpPr>
                <a:xfrm>
                  <a:off x="1188720" y="1280160"/>
                  <a:ext cx="182880" cy="482545"/>
                  <a:chOff x="822960" y="912412"/>
                  <a:chExt cx="182880" cy="386036"/>
                </a:xfrm>
              </p:grpSpPr>
              <p:sp>
                <p:nvSpPr>
                  <p:cNvPr id="2059" name="Google Shape;2059;p7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60" name="Google Shape;2060;p7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061" name="Google Shape;2061;p77"/>
                <p:cNvGrpSpPr/>
                <p:nvPr/>
              </p:nvGrpSpPr>
              <p:grpSpPr>
                <a:xfrm>
                  <a:off x="2788920" y="1280160"/>
                  <a:ext cx="182880" cy="480060"/>
                  <a:chOff x="2788920" y="1280160"/>
                  <a:chExt cx="182880" cy="480060"/>
                </a:xfrm>
              </p:grpSpPr>
              <p:sp>
                <p:nvSpPr>
                  <p:cNvPr id="2062" name="Google Shape;2062;p77"/>
                  <p:cNvSpPr/>
                  <p:nvPr/>
                </p:nvSpPr>
                <p:spPr>
                  <a:xfrm>
                    <a:off x="2788920" y="12801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63" name="Google Shape;2063;p77"/>
                  <p:cNvSpPr/>
                  <p:nvPr/>
                </p:nvSpPr>
                <p:spPr>
                  <a:xfrm>
                    <a:off x="2880360" y="13944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2064" name="Google Shape;2064;p77"/>
              <p:cNvGrpSpPr/>
              <p:nvPr/>
            </p:nvGrpSpPr>
            <p:grpSpPr>
              <a:xfrm>
                <a:off x="457200" y="2560320"/>
                <a:ext cx="3931920" cy="482545"/>
                <a:chOff x="457200" y="1280160"/>
                <a:chExt cx="3931920" cy="482545"/>
              </a:xfrm>
            </p:grpSpPr>
            <p:cxnSp>
              <p:nvCxnSpPr>
                <p:cNvPr id="2065" name="Google Shape;2065;p77"/>
                <p:cNvCxnSpPr>
                  <a:stCxn id="2066" idx="3"/>
                  <a:endCxn id="2067" idx="1"/>
                </p:cNvCxnSpPr>
                <p:nvPr/>
              </p:nvCxnSpPr>
              <p:spPr>
                <a:xfrm>
                  <a:off x="1005840" y="1511245"/>
                  <a:ext cx="594300" cy="0"/>
                </a:xfrm>
                <a:prstGeom prst="straightConnector1">
                  <a:avLst/>
                </a:prstGeom>
                <a:noFill/>
                <a:ln w="15875" cap="flat" cmpd="sng">
                  <a:solidFill>
                    <a:schemeClr val="dk1"/>
                  </a:solidFill>
                  <a:prstDash val="solid"/>
                  <a:round/>
                  <a:headEnd type="none" w="sm" len="sm"/>
                  <a:tailEnd type="triangle" w="med" len="med"/>
                </a:ln>
              </p:spPr>
            </p:cxnSp>
            <p:sp>
              <p:nvSpPr>
                <p:cNvPr id="2067" name="Google Shape;2067;p77"/>
                <p:cNvSpPr/>
                <p:nvPr/>
              </p:nvSpPr>
              <p:spPr>
                <a:xfrm>
                  <a:off x="160020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066" name="Google Shape;2066;p77"/>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068" name="Google Shape;2068;p7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069" name="Google Shape;2069;p77"/>
                <p:cNvCxnSpPr>
                  <a:stCxn id="2067" idx="3"/>
                  <a:endCxn id="2068" idx="1"/>
                </p:cNvCxnSpPr>
                <p:nvPr/>
              </p:nvCxnSpPr>
              <p:spPr>
                <a:xfrm>
                  <a:off x="2606040" y="1511245"/>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070" name="Google Shape;2070;p77"/>
                <p:cNvGrpSpPr/>
                <p:nvPr/>
              </p:nvGrpSpPr>
              <p:grpSpPr>
                <a:xfrm>
                  <a:off x="1188720" y="1280160"/>
                  <a:ext cx="182880" cy="482545"/>
                  <a:chOff x="822960" y="912412"/>
                  <a:chExt cx="182880" cy="386036"/>
                </a:xfrm>
              </p:grpSpPr>
              <p:sp>
                <p:nvSpPr>
                  <p:cNvPr id="2071" name="Google Shape;2071;p7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72" name="Google Shape;2072;p7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073" name="Google Shape;2073;p77"/>
                <p:cNvGrpSpPr/>
                <p:nvPr/>
              </p:nvGrpSpPr>
              <p:grpSpPr>
                <a:xfrm>
                  <a:off x="2788920" y="1280160"/>
                  <a:ext cx="182880" cy="480060"/>
                  <a:chOff x="2788920" y="1280160"/>
                  <a:chExt cx="182880" cy="480060"/>
                </a:xfrm>
              </p:grpSpPr>
              <p:sp>
                <p:nvSpPr>
                  <p:cNvPr id="2074" name="Google Shape;2074;p77"/>
                  <p:cNvSpPr/>
                  <p:nvPr/>
                </p:nvSpPr>
                <p:spPr>
                  <a:xfrm>
                    <a:off x="2788920" y="12801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75" name="Google Shape;2075;p77"/>
                  <p:cNvSpPr/>
                  <p:nvPr/>
                </p:nvSpPr>
                <p:spPr>
                  <a:xfrm>
                    <a:off x="2880360" y="13944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nvGrpSpPr>
              <p:cNvPr id="2076" name="Google Shape;2076;p77"/>
              <p:cNvGrpSpPr/>
              <p:nvPr/>
            </p:nvGrpSpPr>
            <p:grpSpPr>
              <a:xfrm>
                <a:off x="457200" y="3200400"/>
                <a:ext cx="3931920" cy="482545"/>
                <a:chOff x="457200" y="1280160"/>
                <a:chExt cx="3931920" cy="482545"/>
              </a:xfrm>
            </p:grpSpPr>
            <p:cxnSp>
              <p:nvCxnSpPr>
                <p:cNvPr id="2077" name="Google Shape;2077;p77"/>
                <p:cNvCxnSpPr>
                  <a:stCxn id="2078" idx="3"/>
                  <a:endCxn id="2079" idx="1"/>
                </p:cNvCxnSpPr>
                <p:nvPr/>
              </p:nvCxnSpPr>
              <p:spPr>
                <a:xfrm>
                  <a:off x="1005840" y="1511245"/>
                  <a:ext cx="594300" cy="0"/>
                </a:xfrm>
                <a:prstGeom prst="straightConnector1">
                  <a:avLst/>
                </a:prstGeom>
                <a:noFill/>
                <a:ln w="15875" cap="flat" cmpd="sng">
                  <a:solidFill>
                    <a:schemeClr val="dk1"/>
                  </a:solidFill>
                  <a:prstDash val="solid"/>
                  <a:round/>
                  <a:headEnd type="none" w="sm" len="sm"/>
                  <a:tailEnd type="triangle" w="med" len="med"/>
                </a:ln>
              </p:spPr>
            </p:cxnSp>
            <p:sp>
              <p:nvSpPr>
                <p:cNvPr id="2079" name="Google Shape;2079;p77"/>
                <p:cNvSpPr/>
                <p:nvPr/>
              </p:nvSpPr>
              <p:spPr>
                <a:xfrm>
                  <a:off x="1600200" y="1328365"/>
                  <a:ext cx="1005840" cy="365760"/>
                </a:xfrm>
                <a:prstGeom prst="roundRect">
                  <a:avLst>
                    <a:gd name="adj" fmla="val 16667"/>
                  </a:avLst>
                </a:prstGeom>
                <a:solidFill>
                  <a:srgbClr val="D8D8D8"/>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Response</a:t>
                  </a:r>
                  <a:endParaRPr/>
                </a:p>
              </p:txBody>
            </p:sp>
            <p:sp>
              <p:nvSpPr>
                <p:cNvPr id="2078" name="Google Shape;2078;p77"/>
                <p:cNvSpPr/>
                <p:nvPr/>
              </p:nvSpPr>
              <p:spPr>
                <a:xfrm>
                  <a:off x="457200" y="1328365"/>
                  <a:ext cx="548640" cy="365760"/>
                </a:xfrm>
                <a:prstGeom prst="roundRect">
                  <a:avLst>
                    <a:gd name="adj" fmla="val 16667"/>
                  </a:avLst>
                </a:prstGeom>
                <a:solidFill>
                  <a:srgbClr val="F2F2F2"/>
                </a:solidFill>
                <a:ln w="15875" cap="flat" cmpd="sng">
                  <a:solidFill>
                    <a:schemeClr val="dk1"/>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Item</a:t>
                  </a:r>
                  <a:endParaRPr/>
                </a:p>
              </p:txBody>
            </p:sp>
            <p:sp>
              <p:nvSpPr>
                <p:cNvPr id="2080" name="Google Shape;2080;p7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cxnSp>
              <p:nvCxnSpPr>
                <p:cNvPr id="2081" name="Google Shape;2081;p77"/>
                <p:cNvCxnSpPr>
                  <a:stCxn id="2079" idx="3"/>
                  <a:endCxn id="2080" idx="1"/>
                </p:cNvCxnSpPr>
                <p:nvPr/>
              </p:nvCxnSpPr>
              <p:spPr>
                <a:xfrm>
                  <a:off x="2606040" y="1511245"/>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082" name="Google Shape;2082;p77"/>
                <p:cNvGrpSpPr/>
                <p:nvPr/>
              </p:nvGrpSpPr>
              <p:grpSpPr>
                <a:xfrm>
                  <a:off x="1188720" y="1280160"/>
                  <a:ext cx="182880" cy="482545"/>
                  <a:chOff x="822960" y="912412"/>
                  <a:chExt cx="182880" cy="386036"/>
                </a:xfrm>
              </p:grpSpPr>
              <p:sp>
                <p:nvSpPr>
                  <p:cNvPr id="2083" name="Google Shape;2083;p77"/>
                  <p:cNvSpPr/>
                  <p:nvPr/>
                </p:nvSpPr>
                <p:spPr>
                  <a:xfrm>
                    <a:off x="822960" y="912412"/>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84" name="Google Shape;2084;p77"/>
                  <p:cNvSpPr/>
                  <p:nvPr/>
                </p:nvSpPr>
                <p:spPr>
                  <a:xfrm>
                    <a:off x="914400" y="1005840"/>
                    <a:ext cx="91440" cy="292608"/>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nvGrpSpPr>
                <p:cNvPr id="2085" name="Google Shape;2085;p77"/>
                <p:cNvGrpSpPr/>
                <p:nvPr/>
              </p:nvGrpSpPr>
              <p:grpSpPr>
                <a:xfrm>
                  <a:off x="2788920" y="1280160"/>
                  <a:ext cx="182880" cy="480060"/>
                  <a:chOff x="2788920" y="1280160"/>
                  <a:chExt cx="182880" cy="480060"/>
                </a:xfrm>
              </p:grpSpPr>
              <p:sp>
                <p:nvSpPr>
                  <p:cNvPr id="2086" name="Google Shape;2086;p77"/>
                  <p:cNvSpPr/>
                  <p:nvPr/>
                </p:nvSpPr>
                <p:spPr>
                  <a:xfrm>
                    <a:off x="2788920" y="12801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87" name="Google Shape;2087;p77"/>
                  <p:cNvSpPr/>
                  <p:nvPr/>
                </p:nvSpPr>
                <p:spPr>
                  <a:xfrm>
                    <a:off x="2880360" y="139446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grpSp>
        <p:sp>
          <p:nvSpPr>
            <p:cNvPr id="2088" name="Google Shape;2088;p77"/>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089" name="Google Shape;2089;p77"/>
            <p:cNvCxnSpPr>
              <a:stCxn id="1995" idx="3"/>
              <a:endCxn id="2088" idx="0"/>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090" name="Google Shape;2090;p77"/>
            <p:cNvCxnSpPr>
              <a:stCxn id="2007" idx="3"/>
              <a:endCxn id="2088" idx="0"/>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091" name="Google Shape;2091;p77"/>
            <p:cNvCxnSpPr>
              <a:stCxn id="2044" idx="3"/>
              <a:endCxn id="2088" idx="2"/>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092" name="Google Shape;2092;p77"/>
            <p:cNvCxnSpPr>
              <a:stCxn id="2056" idx="3"/>
              <a:endCxn id="2088" idx="2"/>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093" name="Google Shape;2093;p77"/>
            <p:cNvCxnSpPr>
              <a:stCxn id="2068" idx="3"/>
              <a:endCxn id="2088" idx="2"/>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094" name="Google Shape;2094;p77"/>
            <p:cNvCxnSpPr>
              <a:stCxn id="2080" idx="3"/>
              <a:endCxn id="2088" idx="2"/>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095" name="Google Shape;2095;p77"/>
            <p:cNvCxnSpPr>
              <a:stCxn id="2019" idx="3"/>
              <a:endCxn id="2088" idx="0"/>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096" name="Google Shape;2096;p77"/>
            <p:cNvCxnSpPr>
              <a:stCxn id="2031" idx="3"/>
              <a:endCxn id="2088" idx="1"/>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097" name="Google Shape;2097;p77"/>
            <p:cNvGrpSpPr/>
            <p:nvPr/>
          </p:nvGrpSpPr>
          <p:grpSpPr>
            <a:xfrm>
              <a:off x="4572000" y="1280158"/>
              <a:ext cx="182880" cy="4937760"/>
              <a:chOff x="4572000" y="1280158"/>
              <a:chExt cx="182880" cy="4937760"/>
            </a:xfrm>
          </p:grpSpPr>
          <p:sp>
            <p:nvSpPr>
              <p:cNvPr id="2098" name="Google Shape;2098;p77"/>
              <p:cNvSpPr/>
              <p:nvPr/>
            </p:nvSpPr>
            <p:spPr>
              <a:xfrm>
                <a:off x="457200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099" name="Google Shape;2099;p77"/>
              <p:cNvSpPr/>
              <p:nvPr/>
            </p:nvSpPr>
            <p:spPr>
              <a:xfrm>
                <a:off x="466344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04"/>
        <p:cNvGrpSpPr/>
        <p:nvPr/>
      </p:nvGrpSpPr>
      <p:grpSpPr>
        <a:xfrm>
          <a:off x="0" y="0"/>
          <a:ext cx="0" cy="0"/>
          <a:chOff x="0" y="0"/>
          <a:chExt cx="0" cy="0"/>
        </a:xfrm>
      </p:grpSpPr>
      <p:pic>
        <p:nvPicPr>
          <p:cNvPr id="2105" name="Google Shape;2105;g7d90bb9d02_1_19"/>
          <p:cNvPicPr preferRelativeResize="0"/>
          <p:nvPr/>
        </p:nvPicPr>
        <p:blipFill>
          <a:blip r:embed="rId3">
            <a:alphaModFix/>
          </a:blip>
          <a:stretch>
            <a:fillRect/>
          </a:stretch>
        </p:blipFill>
        <p:spPr>
          <a:xfrm>
            <a:off x="3521400" y="29175"/>
            <a:ext cx="3219850" cy="3619251"/>
          </a:xfrm>
          <a:prstGeom prst="rect">
            <a:avLst/>
          </a:prstGeom>
          <a:noFill/>
          <a:ln>
            <a:noFill/>
          </a:ln>
        </p:spPr>
      </p:pic>
      <p:sp>
        <p:nvSpPr>
          <p:cNvPr id="2106" name="Google Shape;2106;g7d90bb9d02_1_19"/>
          <p:cNvSpPr txBox="1"/>
          <p:nvPr/>
        </p:nvSpPr>
        <p:spPr>
          <a:xfrm>
            <a:off x="58375" y="29175"/>
            <a:ext cx="3511800" cy="67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3000" b="1">
                <a:solidFill>
                  <a:srgbClr val="3F3F3F"/>
                </a:solidFill>
                <a:latin typeface="Calibri"/>
                <a:ea typeface="Calibri"/>
                <a:cs typeface="Calibri"/>
                <a:sym typeface="Calibri"/>
              </a:rPr>
              <a:t>Stop &amp; Check</a:t>
            </a:r>
            <a:endParaRPr sz="3000" b="1">
              <a:solidFill>
                <a:srgbClr val="3F3F3F"/>
              </a:solidFill>
              <a:latin typeface="Calibri"/>
              <a:ea typeface="Calibri"/>
              <a:cs typeface="Calibri"/>
              <a:sym typeface="Calibri"/>
            </a:endParaRPr>
          </a:p>
          <a:p>
            <a:pPr marL="0" lvl="0" indent="0" algn="l" rtl="0">
              <a:spcBef>
                <a:spcPts val="0"/>
              </a:spcBef>
              <a:spcAft>
                <a:spcPts val="0"/>
              </a:spcAft>
              <a:buNone/>
            </a:pPr>
            <a:endParaRPr sz="2400">
              <a:solidFill>
                <a:srgbClr val="3F3F3F"/>
              </a:solidFill>
              <a:latin typeface="Calibri"/>
              <a:ea typeface="Calibri"/>
              <a:cs typeface="Calibri"/>
              <a:sym typeface="Calibri"/>
            </a:endParaRPr>
          </a:p>
          <a:p>
            <a:pPr marL="0" lvl="0" indent="0" algn="l" rtl="0">
              <a:spcBef>
                <a:spcPts val="0"/>
              </a:spcBef>
              <a:spcAft>
                <a:spcPts val="0"/>
              </a:spcAft>
              <a:buNone/>
            </a:pPr>
            <a:r>
              <a:rPr lang="en-US" sz="2400">
                <a:solidFill>
                  <a:srgbClr val="3F3F3F"/>
                </a:solidFill>
                <a:latin typeface="Calibri"/>
                <a:ea typeface="Calibri"/>
                <a:cs typeface="Calibri"/>
                <a:sym typeface="Calibri"/>
              </a:rPr>
              <a:t>We just reviewed </a:t>
            </a:r>
            <a:endParaRPr sz="2400">
              <a:solidFill>
                <a:srgbClr val="3F3F3F"/>
              </a:solidFill>
              <a:latin typeface="Calibri"/>
              <a:ea typeface="Calibri"/>
              <a:cs typeface="Calibri"/>
              <a:sym typeface="Calibri"/>
            </a:endParaRPr>
          </a:p>
          <a:p>
            <a:pPr marL="457200" lvl="0" indent="-342900" algn="l" rtl="0">
              <a:spcBef>
                <a:spcPts val="0"/>
              </a:spcBef>
              <a:spcAft>
                <a:spcPts val="0"/>
              </a:spcAft>
              <a:buClr>
                <a:schemeClr val="accent1"/>
              </a:buClr>
              <a:buSzPts val="1800"/>
              <a:buFont typeface="Calibri"/>
              <a:buChar char="●"/>
            </a:pPr>
            <a:r>
              <a:rPr lang="en-US" sz="2400">
                <a:solidFill>
                  <a:schemeClr val="accent1"/>
                </a:solidFill>
                <a:latin typeface="Calibri"/>
                <a:ea typeface="Calibri"/>
                <a:cs typeface="Calibri"/>
                <a:sym typeface="Calibri"/>
              </a:rPr>
              <a:t>Raw scores</a:t>
            </a:r>
            <a:endParaRPr sz="2400">
              <a:solidFill>
                <a:schemeClr val="accent1"/>
              </a:solidFill>
              <a:latin typeface="Calibri"/>
              <a:ea typeface="Calibri"/>
              <a:cs typeface="Calibri"/>
              <a:sym typeface="Calibri"/>
            </a:endParaRPr>
          </a:p>
          <a:p>
            <a:pPr marL="0" lvl="0" indent="0" algn="l" rtl="0">
              <a:spcBef>
                <a:spcPts val="0"/>
              </a:spcBef>
              <a:spcAft>
                <a:spcPts val="0"/>
              </a:spcAft>
              <a:buNone/>
            </a:pPr>
            <a:endParaRPr sz="2400">
              <a:solidFill>
                <a:srgbClr val="3F3F3F"/>
              </a:solidFill>
              <a:latin typeface="Calibri"/>
              <a:ea typeface="Calibri"/>
              <a:cs typeface="Calibri"/>
              <a:sym typeface="Calibri"/>
            </a:endParaRPr>
          </a:p>
          <a:p>
            <a:pPr marL="0" lvl="0" indent="0" algn="l" rtl="0">
              <a:spcBef>
                <a:spcPts val="0"/>
              </a:spcBef>
              <a:spcAft>
                <a:spcPts val="0"/>
              </a:spcAft>
              <a:buNone/>
            </a:pPr>
            <a:r>
              <a:rPr lang="en-US" sz="2400" b="1">
                <a:solidFill>
                  <a:srgbClr val="3F3F3F"/>
                </a:solidFill>
                <a:latin typeface="Calibri"/>
                <a:ea typeface="Calibri"/>
                <a:cs typeface="Calibri"/>
                <a:sym typeface="Calibri"/>
              </a:rPr>
              <a:t>Re-visit the chart paper</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Add </a:t>
            </a:r>
            <a:r>
              <a:rPr lang="en-US" sz="2400" b="1">
                <a:solidFill>
                  <a:srgbClr val="3F3F3F"/>
                </a:solidFill>
                <a:latin typeface="Calibri"/>
                <a:ea typeface="Calibri"/>
                <a:cs typeface="Calibri"/>
                <a:sym typeface="Calibri"/>
              </a:rPr>
              <a:t>any new examples or uses</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Discuss </a:t>
            </a:r>
            <a:r>
              <a:rPr lang="en-US" sz="2400" b="1">
                <a:solidFill>
                  <a:srgbClr val="3F3F3F"/>
                </a:solidFill>
                <a:latin typeface="Calibri"/>
                <a:ea typeface="Calibri"/>
                <a:cs typeface="Calibri"/>
                <a:sym typeface="Calibri"/>
              </a:rPr>
              <a:t>what you heard</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Pose </a:t>
            </a:r>
            <a:r>
              <a:rPr lang="en-US" sz="2400" b="1">
                <a:solidFill>
                  <a:srgbClr val="3F3F3F"/>
                </a:solidFill>
                <a:latin typeface="Calibri"/>
                <a:ea typeface="Calibri"/>
                <a:cs typeface="Calibri"/>
                <a:sym typeface="Calibri"/>
              </a:rPr>
              <a:t>any new wonderings/questions</a:t>
            </a:r>
            <a:endParaRPr sz="2400" b="1">
              <a:solidFill>
                <a:srgbClr val="3F3F3F"/>
              </a:solidFill>
              <a:latin typeface="Calibri"/>
              <a:ea typeface="Calibri"/>
              <a:cs typeface="Calibri"/>
              <a:sym typeface="Calibri"/>
            </a:endParaRPr>
          </a:p>
        </p:txBody>
      </p:sp>
      <p:grpSp>
        <p:nvGrpSpPr>
          <p:cNvPr id="2107" name="Google Shape;2107;g7d90bb9d02_1_19"/>
          <p:cNvGrpSpPr/>
          <p:nvPr/>
        </p:nvGrpSpPr>
        <p:grpSpPr>
          <a:xfrm>
            <a:off x="6410003" y="2684802"/>
            <a:ext cx="2539628" cy="3978452"/>
            <a:chOff x="8213507" y="3054951"/>
            <a:chExt cx="3619250" cy="5011275"/>
          </a:xfrm>
        </p:grpSpPr>
        <p:pic>
          <p:nvPicPr>
            <p:cNvPr id="2108" name="Google Shape;2108;g7d90bb9d02_1_19"/>
            <p:cNvPicPr preferRelativeResize="0"/>
            <p:nvPr/>
          </p:nvPicPr>
          <p:blipFill>
            <a:blip r:embed="rId4">
              <a:alphaModFix/>
            </a:blip>
            <a:stretch>
              <a:fillRect/>
            </a:stretch>
          </p:blipFill>
          <p:spPr>
            <a:xfrm>
              <a:off x="8213507" y="3054951"/>
              <a:ext cx="3619250" cy="5011275"/>
            </a:xfrm>
            <a:prstGeom prst="rect">
              <a:avLst/>
            </a:prstGeom>
            <a:noFill/>
            <a:ln>
              <a:noFill/>
            </a:ln>
            <a:effectLst>
              <a:outerShdw blurRad="57150" dist="19050" dir="5400000" algn="bl" rotWithShape="0">
                <a:srgbClr val="000000">
                  <a:alpha val="50000"/>
                </a:srgbClr>
              </a:outerShdw>
            </a:effectLst>
          </p:spPr>
        </p:pic>
        <p:sp>
          <p:nvSpPr>
            <p:cNvPr id="2109" name="Google Shape;2109;g7d90bb9d02_1_19"/>
            <p:cNvSpPr txBox="1"/>
            <p:nvPr/>
          </p:nvSpPr>
          <p:spPr>
            <a:xfrm rot="141146">
              <a:off x="8410825" y="3830527"/>
              <a:ext cx="3288972" cy="7659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600" b="1">
                <a:latin typeface="Indie Flower"/>
                <a:ea typeface="Indie Flower"/>
                <a:cs typeface="Indie Flower"/>
                <a:sym typeface="Indie Flower"/>
              </a:endParaRPr>
            </a:p>
          </p:txBody>
        </p:sp>
        <p:sp>
          <p:nvSpPr>
            <p:cNvPr id="2110" name="Google Shape;2110;g7d90bb9d02_1_19"/>
            <p:cNvSpPr txBox="1"/>
            <p:nvPr/>
          </p:nvSpPr>
          <p:spPr>
            <a:xfrm rot="160148">
              <a:off x="8345579" y="4496061"/>
              <a:ext cx="3317699" cy="6538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Indie Flower"/>
                  <a:ea typeface="Indie Flower"/>
                  <a:cs typeface="Indie Flower"/>
                  <a:sym typeface="Indie Flower"/>
                </a:rPr>
                <a:t>  Examples           Uses</a:t>
              </a:r>
              <a:endParaRPr b="1">
                <a:latin typeface="Indie Flower"/>
                <a:ea typeface="Indie Flower"/>
                <a:cs typeface="Indie Flower"/>
                <a:sym typeface="Indie Flowe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5" name="Google Shape;2115;p78"/>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a:t>Scaled Scores</a:t>
            </a:r>
            <a:endParaRPr/>
          </a:p>
        </p:txBody>
      </p:sp>
      <p:sp>
        <p:nvSpPr>
          <p:cNvPr id="2116" name="Google Shape;2116;p7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300"/>
              </a:spcBef>
              <a:spcAft>
                <a:spcPts val="0"/>
              </a:spcAft>
              <a:buClr>
                <a:srgbClr val="888888"/>
              </a:buClr>
              <a:buSzPts val="1500"/>
              <a:buNone/>
            </a:pPr>
            <a:r>
              <a:rPr lang="en-US"/>
              <a:t>Types of Scores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21"/>
        <p:cNvGrpSpPr/>
        <p:nvPr/>
      </p:nvGrpSpPr>
      <p:grpSpPr>
        <a:xfrm>
          <a:off x="0" y="0"/>
          <a:ext cx="0" cy="0"/>
          <a:chOff x="0" y="0"/>
          <a:chExt cx="0" cy="0"/>
        </a:xfrm>
      </p:grpSpPr>
      <p:sp>
        <p:nvSpPr>
          <p:cNvPr id="2122" name="Google Shape;2122;p79"/>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Scaled Scores</a:t>
            </a:r>
            <a:endParaRPr/>
          </a:p>
        </p:txBody>
      </p:sp>
      <p:grpSp>
        <p:nvGrpSpPr>
          <p:cNvPr id="2123" name="Google Shape;2123;p79"/>
          <p:cNvGrpSpPr/>
          <p:nvPr/>
        </p:nvGrpSpPr>
        <p:grpSpPr>
          <a:xfrm>
            <a:off x="457200" y="1280158"/>
            <a:ext cx="5801525" cy="4937760"/>
            <a:chOff x="3246120" y="1280158"/>
            <a:chExt cx="5801525" cy="4937760"/>
          </a:xfrm>
        </p:grpSpPr>
        <p:grpSp>
          <p:nvGrpSpPr>
            <p:cNvPr id="2124" name="Google Shape;2124;p79"/>
            <p:cNvGrpSpPr/>
            <p:nvPr/>
          </p:nvGrpSpPr>
          <p:grpSpPr>
            <a:xfrm>
              <a:off x="3246120" y="1280158"/>
              <a:ext cx="2560320" cy="4937760"/>
              <a:chOff x="3246120" y="1280158"/>
              <a:chExt cx="2560320" cy="4937760"/>
            </a:xfrm>
          </p:grpSpPr>
          <p:grpSp>
            <p:nvGrpSpPr>
              <p:cNvPr id="2125" name="Google Shape;2125;p79"/>
              <p:cNvGrpSpPr/>
              <p:nvPr/>
            </p:nvGrpSpPr>
            <p:grpSpPr>
              <a:xfrm>
                <a:off x="3246120" y="1328365"/>
                <a:ext cx="1143000" cy="2286000"/>
                <a:chOff x="3246120" y="1328365"/>
                <a:chExt cx="1143000" cy="2286000"/>
              </a:xfrm>
            </p:grpSpPr>
            <p:sp>
              <p:nvSpPr>
                <p:cNvPr id="2126" name="Google Shape;2126;p79"/>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27" name="Google Shape;2127;p79"/>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28" name="Google Shape;2128;p79"/>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29" name="Google Shape;2129;p79"/>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130" name="Google Shape;2130;p79"/>
              <p:cNvGrpSpPr/>
              <p:nvPr/>
            </p:nvGrpSpPr>
            <p:grpSpPr>
              <a:xfrm>
                <a:off x="3246120" y="3884752"/>
                <a:ext cx="1143000" cy="2286000"/>
                <a:chOff x="3246120" y="1328365"/>
                <a:chExt cx="1143000" cy="2286000"/>
              </a:xfrm>
            </p:grpSpPr>
            <p:sp>
              <p:nvSpPr>
                <p:cNvPr id="2131" name="Google Shape;2131;p79"/>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32" name="Google Shape;2132;p79"/>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33" name="Google Shape;2133;p79"/>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34" name="Google Shape;2134;p79"/>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sp>
            <p:nvSpPr>
              <p:cNvPr id="2135" name="Google Shape;2135;p79"/>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136" name="Google Shape;2136;p79"/>
              <p:cNvCxnSpPr>
                <a:stCxn id="2126" idx="3"/>
                <a:endCxn id="2135" idx="0"/>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137" name="Google Shape;2137;p79"/>
              <p:cNvCxnSpPr>
                <a:stCxn id="2127" idx="3"/>
                <a:endCxn id="2135" idx="0"/>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138" name="Google Shape;2138;p79"/>
              <p:cNvCxnSpPr>
                <a:stCxn id="2131" idx="3"/>
                <a:endCxn id="2135" idx="2"/>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139" name="Google Shape;2139;p79"/>
              <p:cNvCxnSpPr>
                <a:stCxn id="2132" idx="3"/>
                <a:endCxn id="2135" idx="2"/>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140" name="Google Shape;2140;p79"/>
              <p:cNvCxnSpPr>
                <a:stCxn id="2133" idx="3"/>
                <a:endCxn id="2135" idx="2"/>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141" name="Google Shape;2141;p79"/>
              <p:cNvCxnSpPr>
                <a:stCxn id="2134" idx="3"/>
                <a:endCxn id="2135" idx="2"/>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142" name="Google Shape;2142;p79"/>
              <p:cNvCxnSpPr>
                <a:stCxn id="2128" idx="3"/>
                <a:endCxn id="2135" idx="0"/>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143" name="Google Shape;2143;p79"/>
              <p:cNvCxnSpPr>
                <a:stCxn id="2129" idx="3"/>
                <a:endCxn id="2135" idx="1"/>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144" name="Google Shape;2144;p79"/>
              <p:cNvGrpSpPr/>
              <p:nvPr/>
            </p:nvGrpSpPr>
            <p:grpSpPr>
              <a:xfrm>
                <a:off x="4572000" y="1280158"/>
                <a:ext cx="182880" cy="4937760"/>
                <a:chOff x="4572000" y="1280158"/>
                <a:chExt cx="182880" cy="4937760"/>
              </a:xfrm>
            </p:grpSpPr>
            <p:sp>
              <p:nvSpPr>
                <p:cNvPr id="2145" name="Google Shape;2145;p79"/>
                <p:cNvSpPr/>
                <p:nvPr/>
              </p:nvSpPr>
              <p:spPr>
                <a:xfrm>
                  <a:off x="457200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146" name="Google Shape;2146;p79"/>
                <p:cNvSpPr/>
                <p:nvPr/>
              </p:nvSpPr>
              <p:spPr>
                <a:xfrm>
                  <a:off x="466344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2147" name="Google Shape;2147;p79"/>
            <p:cNvSpPr/>
            <p:nvPr/>
          </p:nvSpPr>
          <p:spPr>
            <a:xfrm>
              <a:off x="644652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148" name="Google Shape;2148;p79"/>
            <p:cNvCxnSpPr>
              <a:stCxn id="2135" idx="3"/>
              <a:endCxn id="2147" idx="1"/>
            </p:cNvCxnSpPr>
            <p:nvPr/>
          </p:nvCxnSpPr>
          <p:spPr>
            <a:xfrm>
              <a:off x="5806440" y="3429000"/>
              <a:ext cx="640200" cy="0"/>
            </a:xfrm>
            <a:prstGeom prst="straightConnector1">
              <a:avLst/>
            </a:prstGeom>
            <a:noFill/>
            <a:ln w="15875" cap="flat" cmpd="sng">
              <a:solidFill>
                <a:schemeClr val="dk1"/>
              </a:solidFill>
              <a:prstDash val="solid"/>
              <a:round/>
              <a:headEnd type="none" w="sm" len="sm"/>
              <a:tailEnd type="triangle" w="med" len="med"/>
            </a:ln>
          </p:spPr>
        </p:cxnSp>
        <p:sp>
          <p:nvSpPr>
            <p:cNvPr id="2149" name="Google Shape;2149;p79"/>
            <p:cNvSpPr/>
            <p:nvPr/>
          </p:nvSpPr>
          <p:spPr>
            <a:xfrm>
              <a:off x="5989320" y="3200400"/>
              <a:ext cx="91440" cy="36576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150" name="Google Shape;2150;p79"/>
            <p:cNvSpPr/>
            <p:nvPr/>
          </p:nvSpPr>
          <p:spPr>
            <a:xfrm>
              <a:off x="6858000" y="4663440"/>
              <a:ext cx="2189645"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Psychometric model</a:t>
              </a:r>
              <a:endParaRPr/>
            </a:p>
          </p:txBody>
        </p:sp>
        <p:cxnSp>
          <p:nvCxnSpPr>
            <p:cNvPr id="2151" name="Google Shape;2151;p79"/>
            <p:cNvCxnSpPr>
              <a:stCxn id="2150" idx="1"/>
              <a:endCxn id="2149" idx="2"/>
            </p:cNvCxnSpPr>
            <p:nvPr/>
          </p:nvCxnSpPr>
          <p:spPr>
            <a:xfrm rot="10800000">
              <a:off x="6035100" y="3566220"/>
              <a:ext cx="822900" cy="1280100"/>
            </a:xfrm>
            <a:prstGeom prst="curvedConnector2">
              <a:avLst/>
            </a:prstGeom>
            <a:noFill/>
            <a:ln w="15875" cap="flat" cmpd="sng">
              <a:solidFill>
                <a:srgbClr val="C00000"/>
              </a:solidFill>
              <a:prstDash val="solid"/>
              <a:round/>
              <a:headEnd type="none" w="sm" len="sm"/>
              <a:tailEnd type="triangle" w="med" len="med"/>
            </a:ln>
          </p:spPr>
        </p:cxnSp>
      </p:grpSp>
      <p:sp>
        <p:nvSpPr>
          <p:cNvPr id="2152" name="Google Shape;2152;p79"/>
          <p:cNvSpPr/>
          <p:nvPr/>
        </p:nvSpPr>
        <p:spPr>
          <a:xfrm>
            <a:off x="4297680" y="4937760"/>
            <a:ext cx="3367549" cy="1553055"/>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Percent correct</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Percentile rank</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Z-score</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Classical test theory (CTT)</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Item response theory (IRT)</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Multidimensional IRT (MIRT)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57"/>
        <p:cNvGrpSpPr/>
        <p:nvPr/>
      </p:nvGrpSpPr>
      <p:grpSpPr>
        <a:xfrm>
          <a:off x="0" y="0"/>
          <a:ext cx="0" cy="0"/>
          <a:chOff x="0" y="0"/>
          <a:chExt cx="0" cy="0"/>
        </a:xfrm>
      </p:grpSpPr>
      <p:sp>
        <p:nvSpPr>
          <p:cNvPr id="2158" name="Google Shape;2158;p80"/>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Scaled Scores</a:t>
            </a:r>
            <a:endParaRPr/>
          </a:p>
        </p:txBody>
      </p:sp>
      <p:grpSp>
        <p:nvGrpSpPr>
          <p:cNvPr id="2159" name="Google Shape;2159;p80"/>
          <p:cNvGrpSpPr/>
          <p:nvPr/>
        </p:nvGrpSpPr>
        <p:grpSpPr>
          <a:xfrm>
            <a:off x="457200" y="1280158"/>
            <a:ext cx="5913120" cy="4937760"/>
            <a:chOff x="3246120" y="1280158"/>
            <a:chExt cx="5913120" cy="4937760"/>
          </a:xfrm>
        </p:grpSpPr>
        <p:grpSp>
          <p:nvGrpSpPr>
            <p:cNvPr id="2160" name="Google Shape;2160;p80"/>
            <p:cNvGrpSpPr/>
            <p:nvPr/>
          </p:nvGrpSpPr>
          <p:grpSpPr>
            <a:xfrm>
              <a:off x="3246120" y="1280158"/>
              <a:ext cx="2560320" cy="4937760"/>
              <a:chOff x="3246120" y="1280158"/>
              <a:chExt cx="2560320" cy="4937760"/>
            </a:xfrm>
          </p:grpSpPr>
          <p:grpSp>
            <p:nvGrpSpPr>
              <p:cNvPr id="2161" name="Google Shape;2161;p80"/>
              <p:cNvGrpSpPr/>
              <p:nvPr/>
            </p:nvGrpSpPr>
            <p:grpSpPr>
              <a:xfrm>
                <a:off x="3246120" y="1328365"/>
                <a:ext cx="1143000" cy="2286000"/>
                <a:chOff x="3246120" y="1328365"/>
                <a:chExt cx="1143000" cy="2286000"/>
              </a:xfrm>
            </p:grpSpPr>
            <p:sp>
              <p:nvSpPr>
                <p:cNvPr id="2162" name="Google Shape;2162;p80"/>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63" name="Google Shape;2163;p80"/>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64" name="Google Shape;2164;p80"/>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65" name="Google Shape;2165;p80"/>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166" name="Google Shape;2166;p80"/>
              <p:cNvGrpSpPr/>
              <p:nvPr/>
            </p:nvGrpSpPr>
            <p:grpSpPr>
              <a:xfrm>
                <a:off x="3246120" y="3884752"/>
                <a:ext cx="1143000" cy="2286000"/>
                <a:chOff x="3246120" y="1328365"/>
                <a:chExt cx="1143000" cy="2286000"/>
              </a:xfrm>
            </p:grpSpPr>
            <p:sp>
              <p:nvSpPr>
                <p:cNvPr id="2167" name="Google Shape;2167;p80"/>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68" name="Google Shape;2168;p80"/>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69" name="Google Shape;2169;p80"/>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170" name="Google Shape;2170;p80"/>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sp>
            <p:nvSpPr>
              <p:cNvPr id="2171" name="Google Shape;2171;p80"/>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172" name="Google Shape;2172;p80"/>
              <p:cNvCxnSpPr>
                <a:stCxn id="2162" idx="3"/>
                <a:endCxn id="2171" idx="0"/>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173" name="Google Shape;2173;p80"/>
              <p:cNvCxnSpPr>
                <a:stCxn id="2163" idx="3"/>
                <a:endCxn id="2171" idx="0"/>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174" name="Google Shape;2174;p80"/>
              <p:cNvCxnSpPr>
                <a:stCxn id="2167" idx="3"/>
                <a:endCxn id="2171" idx="2"/>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175" name="Google Shape;2175;p80"/>
              <p:cNvCxnSpPr>
                <a:stCxn id="2168" idx="3"/>
                <a:endCxn id="2171" idx="2"/>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176" name="Google Shape;2176;p80"/>
              <p:cNvCxnSpPr>
                <a:stCxn id="2169" idx="3"/>
                <a:endCxn id="2171" idx="2"/>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177" name="Google Shape;2177;p80"/>
              <p:cNvCxnSpPr>
                <a:stCxn id="2170" idx="3"/>
                <a:endCxn id="2171" idx="2"/>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178" name="Google Shape;2178;p80"/>
              <p:cNvCxnSpPr>
                <a:stCxn id="2164" idx="3"/>
                <a:endCxn id="2171" idx="0"/>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179" name="Google Shape;2179;p80"/>
              <p:cNvCxnSpPr>
                <a:stCxn id="2165" idx="3"/>
                <a:endCxn id="2171" idx="1"/>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180" name="Google Shape;2180;p80"/>
              <p:cNvGrpSpPr/>
              <p:nvPr/>
            </p:nvGrpSpPr>
            <p:grpSpPr>
              <a:xfrm>
                <a:off x="4572000" y="1280158"/>
                <a:ext cx="182880" cy="4937760"/>
                <a:chOff x="4572000" y="1280158"/>
                <a:chExt cx="182880" cy="4937760"/>
              </a:xfrm>
            </p:grpSpPr>
            <p:sp>
              <p:nvSpPr>
                <p:cNvPr id="2181" name="Google Shape;2181;p80"/>
                <p:cNvSpPr/>
                <p:nvPr/>
              </p:nvSpPr>
              <p:spPr>
                <a:xfrm>
                  <a:off x="457200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182" name="Google Shape;2182;p80"/>
                <p:cNvSpPr/>
                <p:nvPr/>
              </p:nvSpPr>
              <p:spPr>
                <a:xfrm>
                  <a:off x="466344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2183" name="Google Shape;2183;p80"/>
            <p:cNvSpPr/>
            <p:nvPr/>
          </p:nvSpPr>
          <p:spPr>
            <a:xfrm>
              <a:off x="6446520" y="3154680"/>
              <a:ext cx="822960" cy="54864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184" name="Google Shape;2184;p80"/>
            <p:cNvCxnSpPr>
              <a:stCxn id="2171" idx="3"/>
              <a:endCxn id="2183" idx="1"/>
            </p:cNvCxnSpPr>
            <p:nvPr/>
          </p:nvCxnSpPr>
          <p:spPr>
            <a:xfrm>
              <a:off x="5806440" y="3429000"/>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185" name="Google Shape;2185;p80"/>
            <p:cNvGrpSpPr/>
            <p:nvPr/>
          </p:nvGrpSpPr>
          <p:grpSpPr>
            <a:xfrm>
              <a:off x="5989320" y="3200400"/>
              <a:ext cx="182880" cy="480060"/>
              <a:chOff x="6035040" y="3200400"/>
              <a:chExt cx="182880" cy="480060"/>
            </a:xfrm>
          </p:grpSpPr>
          <p:sp>
            <p:nvSpPr>
              <p:cNvPr id="2186" name="Google Shape;2186;p80"/>
              <p:cNvSpPr/>
              <p:nvPr/>
            </p:nvSpPr>
            <p:spPr>
              <a:xfrm>
                <a:off x="6035040" y="3200400"/>
                <a:ext cx="91440" cy="36576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187" name="Google Shape;2187;p80"/>
              <p:cNvSpPr/>
              <p:nvPr/>
            </p:nvSpPr>
            <p:spPr>
              <a:xfrm>
                <a:off x="6126480" y="3314700"/>
                <a:ext cx="91440" cy="36576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188" name="Google Shape;2188;p80"/>
            <p:cNvSpPr/>
            <p:nvPr/>
          </p:nvSpPr>
          <p:spPr>
            <a:xfrm>
              <a:off x="6969595" y="4341952"/>
              <a:ext cx="2189645"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Score estimation</a:t>
              </a:r>
              <a:endParaRPr/>
            </a:p>
          </p:txBody>
        </p:sp>
        <p:cxnSp>
          <p:nvCxnSpPr>
            <p:cNvPr id="2189" name="Google Shape;2189;p80"/>
            <p:cNvCxnSpPr>
              <a:stCxn id="2188" idx="1"/>
              <a:endCxn id="2187" idx="2"/>
            </p:cNvCxnSpPr>
            <p:nvPr/>
          </p:nvCxnSpPr>
          <p:spPr>
            <a:xfrm rot="10800000">
              <a:off x="6126595" y="3680332"/>
              <a:ext cx="843000" cy="844500"/>
            </a:xfrm>
            <a:prstGeom prst="curvedConnector2">
              <a:avLst/>
            </a:prstGeom>
            <a:noFill/>
            <a:ln w="15875" cap="flat" cmpd="sng">
              <a:solidFill>
                <a:srgbClr val="C00000"/>
              </a:solidFill>
              <a:prstDash val="solid"/>
              <a:round/>
              <a:headEnd type="none" w="sm" len="sm"/>
              <a:tailEnd type="triangle" w="med" len="med"/>
            </a:ln>
          </p:spPr>
        </p:cxnSp>
        <p:sp>
          <p:nvSpPr>
            <p:cNvPr id="2190" name="Google Shape;2190;p80"/>
            <p:cNvSpPr/>
            <p:nvPr/>
          </p:nvSpPr>
          <p:spPr>
            <a:xfrm>
              <a:off x="6858000" y="4663440"/>
              <a:ext cx="2189645"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Psychometric model</a:t>
              </a:r>
              <a:endParaRPr/>
            </a:p>
          </p:txBody>
        </p:sp>
        <p:cxnSp>
          <p:nvCxnSpPr>
            <p:cNvPr id="2191" name="Google Shape;2191;p80"/>
            <p:cNvCxnSpPr>
              <a:stCxn id="2190" idx="1"/>
              <a:endCxn id="2186" idx="2"/>
            </p:cNvCxnSpPr>
            <p:nvPr/>
          </p:nvCxnSpPr>
          <p:spPr>
            <a:xfrm rot="10800000">
              <a:off x="6035100" y="3566220"/>
              <a:ext cx="822900" cy="1280100"/>
            </a:xfrm>
            <a:prstGeom prst="curvedConnector2">
              <a:avLst/>
            </a:prstGeom>
            <a:noFill/>
            <a:ln w="15875" cap="flat" cmpd="sng">
              <a:solidFill>
                <a:srgbClr val="C00000"/>
              </a:solidFill>
              <a:prstDash val="solid"/>
              <a:round/>
              <a:headEnd type="none" w="sm" len="sm"/>
              <a:tailEnd type="triangle" w="med" len="med"/>
            </a:ln>
          </p:spPr>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7" name="Google Shape;2197;p81"/>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Scaled Scores</a:t>
            </a:r>
            <a:endParaRPr/>
          </a:p>
        </p:txBody>
      </p:sp>
      <p:grpSp>
        <p:nvGrpSpPr>
          <p:cNvPr id="2198" name="Google Shape;2198;p81"/>
          <p:cNvGrpSpPr/>
          <p:nvPr/>
        </p:nvGrpSpPr>
        <p:grpSpPr>
          <a:xfrm>
            <a:off x="457200" y="1280158"/>
            <a:ext cx="4023360" cy="4937760"/>
            <a:chOff x="3246120" y="1280158"/>
            <a:chExt cx="4023360" cy="4937760"/>
          </a:xfrm>
        </p:grpSpPr>
        <p:grpSp>
          <p:nvGrpSpPr>
            <p:cNvPr id="2199" name="Google Shape;2199;p81"/>
            <p:cNvGrpSpPr/>
            <p:nvPr/>
          </p:nvGrpSpPr>
          <p:grpSpPr>
            <a:xfrm>
              <a:off x="3246120" y="1280158"/>
              <a:ext cx="2560320" cy="4937760"/>
              <a:chOff x="3246120" y="1280158"/>
              <a:chExt cx="2560320" cy="4937760"/>
            </a:xfrm>
          </p:grpSpPr>
          <p:grpSp>
            <p:nvGrpSpPr>
              <p:cNvPr id="2200" name="Google Shape;2200;p81"/>
              <p:cNvGrpSpPr/>
              <p:nvPr/>
            </p:nvGrpSpPr>
            <p:grpSpPr>
              <a:xfrm>
                <a:off x="3246120" y="1328365"/>
                <a:ext cx="1143000" cy="2286000"/>
                <a:chOff x="3246120" y="1328365"/>
                <a:chExt cx="1143000" cy="2286000"/>
              </a:xfrm>
            </p:grpSpPr>
            <p:sp>
              <p:nvSpPr>
                <p:cNvPr id="2201" name="Google Shape;2201;p81"/>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02" name="Google Shape;2202;p81"/>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03" name="Google Shape;2203;p81"/>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04" name="Google Shape;2204;p81"/>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205" name="Google Shape;2205;p81"/>
              <p:cNvGrpSpPr/>
              <p:nvPr/>
            </p:nvGrpSpPr>
            <p:grpSpPr>
              <a:xfrm>
                <a:off x="3246120" y="3884752"/>
                <a:ext cx="1143000" cy="2286000"/>
                <a:chOff x="3246120" y="1328365"/>
                <a:chExt cx="1143000" cy="2286000"/>
              </a:xfrm>
            </p:grpSpPr>
            <p:sp>
              <p:nvSpPr>
                <p:cNvPr id="2206" name="Google Shape;2206;p81"/>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07" name="Google Shape;2207;p81"/>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08" name="Google Shape;2208;p81"/>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09" name="Google Shape;2209;p81"/>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sp>
            <p:nvSpPr>
              <p:cNvPr id="2210" name="Google Shape;2210;p81"/>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211" name="Google Shape;2211;p81"/>
              <p:cNvCxnSpPr>
                <a:stCxn id="2201" idx="3"/>
                <a:endCxn id="2210" idx="0"/>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212" name="Google Shape;2212;p81"/>
              <p:cNvCxnSpPr>
                <a:stCxn id="2202" idx="3"/>
                <a:endCxn id="2210" idx="0"/>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213" name="Google Shape;2213;p81"/>
              <p:cNvCxnSpPr>
                <a:stCxn id="2206" idx="3"/>
                <a:endCxn id="2210" idx="2"/>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214" name="Google Shape;2214;p81"/>
              <p:cNvCxnSpPr>
                <a:stCxn id="2207" idx="3"/>
                <a:endCxn id="2210" idx="2"/>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215" name="Google Shape;2215;p81"/>
              <p:cNvCxnSpPr>
                <a:stCxn id="2208" idx="3"/>
                <a:endCxn id="2210" idx="2"/>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216" name="Google Shape;2216;p81"/>
              <p:cNvCxnSpPr>
                <a:stCxn id="2209" idx="3"/>
                <a:endCxn id="2210" idx="2"/>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217" name="Google Shape;2217;p81"/>
              <p:cNvCxnSpPr>
                <a:stCxn id="2203" idx="3"/>
                <a:endCxn id="2210" idx="0"/>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218" name="Google Shape;2218;p81"/>
              <p:cNvCxnSpPr>
                <a:stCxn id="2204" idx="3"/>
                <a:endCxn id="2210" idx="1"/>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219" name="Google Shape;2219;p81"/>
              <p:cNvGrpSpPr/>
              <p:nvPr/>
            </p:nvGrpSpPr>
            <p:grpSpPr>
              <a:xfrm>
                <a:off x="4572000" y="1280158"/>
                <a:ext cx="182880" cy="4937760"/>
                <a:chOff x="4572000" y="1280158"/>
                <a:chExt cx="182880" cy="4937760"/>
              </a:xfrm>
            </p:grpSpPr>
            <p:sp>
              <p:nvSpPr>
                <p:cNvPr id="2220" name="Google Shape;2220;p81"/>
                <p:cNvSpPr/>
                <p:nvPr/>
              </p:nvSpPr>
              <p:spPr>
                <a:xfrm>
                  <a:off x="457200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221" name="Google Shape;2221;p81"/>
                <p:cNvSpPr/>
                <p:nvPr/>
              </p:nvSpPr>
              <p:spPr>
                <a:xfrm>
                  <a:off x="466344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2222" name="Google Shape;2222;p81"/>
            <p:cNvSpPr/>
            <p:nvPr/>
          </p:nvSpPr>
          <p:spPr>
            <a:xfrm>
              <a:off x="644652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223" name="Google Shape;2223;p81"/>
            <p:cNvCxnSpPr>
              <a:stCxn id="2210" idx="3"/>
              <a:endCxn id="2222" idx="1"/>
            </p:cNvCxnSpPr>
            <p:nvPr/>
          </p:nvCxnSpPr>
          <p:spPr>
            <a:xfrm>
              <a:off x="5806440" y="3429000"/>
              <a:ext cx="640200" cy="0"/>
            </a:xfrm>
            <a:prstGeom prst="straightConnector1">
              <a:avLst/>
            </a:prstGeom>
            <a:noFill/>
            <a:ln w="15875" cap="flat" cmpd="sng">
              <a:solidFill>
                <a:schemeClr val="dk1"/>
              </a:solidFill>
              <a:prstDash val="solid"/>
              <a:round/>
              <a:headEnd type="none" w="sm" len="sm"/>
              <a:tailEnd type="triangle" w="med" len="med"/>
            </a:ln>
          </p:spPr>
        </p:cxnSp>
      </p:grpSp>
      <p:sp>
        <p:nvSpPr>
          <p:cNvPr id="2224" name="Google Shape;2224;p81"/>
          <p:cNvSpPr/>
          <p:nvPr/>
        </p:nvSpPr>
        <p:spPr>
          <a:xfrm>
            <a:off x="4689987" y="4375355"/>
            <a:ext cx="4454013" cy="2482644"/>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Norm-referenced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Raúl’s score is higher than 80% of the class.</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Shameem’s score is 2 standard deviations above the state mean.</a:t>
            </a:r>
            <a:endParaRPr/>
          </a:p>
        </p:txBody>
      </p:sp>
      <p:cxnSp>
        <p:nvCxnSpPr>
          <p:cNvPr id="2225" name="Google Shape;2225;p81"/>
          <p:cNvCxnSpPr>
            <a:stCxn id="2222" idx="3"/>
            <a:endCxn id="2224" idx="0"/>
          </p:cNvCxnSpPr>
          <p:nvPr/>
        </p:nvCxnSpPr>
        <p:spPr>
          <a:xfrm>
            <a:off x="4480560" y="3429000"/>
            <a:ext cx="2436300" cy="946500"/>
          </a:xfrm>
          <a:prstGeom prst="curvedConnector2">
            <a:avLst/>
          </a:prstGeom>
          <a:noFill/>
          <a:ln w="15875" cap="flat" cmpd="sng">
            <a:solidFill>
              <a:srgbClr val="C00000"/>
            </a:solidFill>
            <a:prstDash val="solid"/>
            <a:round/>
            <a:headEnd type="none" w="sm" len="sm"/>
            <a:tailEnd type="triangle" w="med" len="med"/>
          </a:ln>
        </p:spPr>
      </p:cxnSp>
      <p:sp>
        <p:nvSpPr>
          <p:cNvPr id="2226" name="Google Shape;2226;p81"/>
          <p:cNvSpPr/>
          <p:nvPr/>
        </p:nvSpPr>
        <p:spPr>
          <a:xfrm>
            <a:off x="3200400" y="32004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227" name="Google Shape;2227;p81"/>
          <p:cNvSpPr/>
          <p:nvPr/>
        </p:nvSpPr>
        <p:spPr>
          <a:xfrm>
            <a:off x="3291840" y="33147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32"/>
        <p:cNvGrpSpPr/>
        <p:nvPr/>
      </p:nvGrpSpPr>
      <p:grpSpPr>
        <a:xfrm>
          <a:off x="0" y="0"/>
          <a:ext cx="0" cy="0"/>
          <a:chOff x="0" y="0"/>
          <a:chExt cx="0" cy="0"/>
        </a:xfrm>
      </p:grpSpPr>
      <p:sp>
        <p:nvSpPr>
          <p:cNvPr id="2233" name="Google Shape;2233;p82"/>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Scaled Scores</a:t>
            </a:r>
            <a:endParaRPr/>
          </a:p>
        </p:txBody>
      </p:sp>
      <p:grpSp>
        <p:nvGrpSpPr>
          <p:cNvPr id="2234" name="Google Shape;2234;p82"/>
          <p:cNvGrpSpPr/>
          <p:nvPr/>
        </p:nvGrpSpPr>
        <p:grpSpPr>
          <a:xfrm>
            <a:off x="457200" y="1280158"/>
            <a:ext cx="4023360" cy="4937760"/>
            <a:chOff x="3246120" y="1280158"/>
            <a:chExt cx="4023360" cy="4937760"/>
          </a:xfrm>
        </p:grpSpPr>
        <p:grpSp>
          <p:nvGrpSpPr>
            <p:cNvPr id="2235" name="Google Shape;2235;p82"/>
            <p:cNvGrpSpPr/>
            <p:nvPr/>
          </p:nvGrpSpPr>
          <p:grpSpPr>
            <a:xfrm>
              <a:off x="3246120" y="1280158"/>
              <a:ext cx="2560320" cy="4937760"/>
              <a:chOff x="3246120" y="1280158"/>
              <a:chExt cx="2560320" cy="4937760"/>
            </a:xfrm>
          </p:grpSpPr>
          <p:grpSp>
            <p:nvGrpSpPr>
              <p:cNvPr id="2236" name="Google Shape;2236;p82"/>
              <p:cNvGrpSpPr/>
              <p:nvPr/>
            </p:nvGrpSpPr>
            <p:grpSpPr>
              <a:xfrm>
                <a:off x="3246120" y="1328365"/>
                <a:ext cx="1143000" cy="2286000"/>
                <a:chOff x="3246120" y="1328365"/>
                <a:chExt cx="1143000" cy="2286000"/>
              </a:xfrm>
            </p:grpSpPr>
            <p:sp>
              <p:nvSpPr>
                <p:cNvPr id="2237" name="Google Shape;2237;p82"/>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38" name="Google Shape;2238;p82"/>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39" name="Google Shape;2239;p82"/>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40" name="Google Shape;2240;p82"/>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241" name="Google Shape;2241;p82"/>
              <p:cNvGrpSpPr/>
              <p:nvPr/>
            </p:nvGrpSpPr>
            <p:grpSpPr>
              <a:xfrm>
                <a:off x="3246120" y="3884752"/>
                <a:ext cx="1143000" cy="2286000"/>
                <a:chOff x="3246120" y="1328365"/>
                <a:chExt cx="1143000" cy="2286000"/>
              </a:xfrm>
            </p:grpSpPr>
            <p:sp>
              <p:nvSpPr>
                <p:cNvPr id="2242" name="Google Shape;2242;p82"/>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43" name="Google Shape;2243;p82"/>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44" name="Google Shape;2244;p82"/>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45" name="Google Shape;2245;p82"/>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sp>
            <p:nvSpPr>
              <p:cNvPr id="2246" name="Google Shape;2246;p82"/>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247" name="Google Shape;2247;p82"/>
              <p:cNvCxnSpPr>
                <a:stCxn id="2237" idx="3"/>
                <a:endCxn id="2246" idx="0"/>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248" name="Google Shape;2248;p82"/>
              <p:cNvCxnSpPr>
                <a:stCxn id="2238" idx="3"/>
                <a:endCxn id="2246" idx="0"/>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249" name="Google Shape;2249;p82"/>
              <p:cNvCxnSpPr>
                <a:stCxn id="2242" idx="3"/>
                <a:endCxn id="2246" idx="2"/>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250" name="Google Shape;2250;p82"/>
              <p:cNvCxnSpPr>
                <a:stCxn id="2243" idx="3"/>
                <a:endCxn id="2246" idx="2"/>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251" name="Google Shape;2251;p82"/>
              <p:cNvCxnSpPr>
                <a:stCxn id="2244" idx="3"/>
                <a:endCxn id="2246" idx="2"/>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252" name="Google Shape;2252;p82"/>
              <p:cNvCxnSpPr>
                <a:stCxn id="2245" idx="3"/>
                <a:endCxn id="2246" idx="2"/>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253" name="Google Shape;2253;p82"/>
              <p:cNvCxnSpPr>
                <a:stCxn id="2239" idx="3"/>
                <a:endCxn id="2246" idx="0"/>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254" name="Google Shape;2254;p82"/>
              <p:cNvCxnSpPr>
                <a:stCxn id="2240" idx="3"/>
                <a:endCxn id="2246" idx="1"/>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255" name="Google Shape;2255;p82"/>
              <p:cNvGrpSpPr/>
              <p:nvPr/>
            </p:nvGrpSpPr>
            <p:grpSpPr>
              <a:xfrm>
                <a:off x="4572000" y="1280158"/>
                <a:ext cx="182880" cy="4937760"/>
                <a:chOff x="4572000" y="1280158"/>
                <a:chExt cx="182880" cy="4937760"/>
              </a:xfrm>
            </p:grpSpPr>
            <p:sp>
              <p:nvSpPr>
                <p:cNvPr id="2256" name="Google Shape;2256;p82"/>
                <p:cNvSpPr/>
                <p:nvPr/>
              </p:nvSpPr>
              <p:spPr>
                <a:xfrm>
                  <a:off x="457200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257" name="Google Shape;2257;p82"/>
                <p:cNvSpPr/>
                <p:nvPr/>
              </p:nvSpPr>
              <p:spPr>
                <a:xfrm>
                  <a:off x="466344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2258" name="Google Shape;2258;p82"/>
            <p:cNvSpPr/>
            <p:nvPr/>
          </p:nvSpPr>
          <p:spPr>
            <a:xfrm>
              <a:off x="644652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259" name="Google Shape;2259;p82"/>
            <p:cNvCxnSpPr>
              <a:stCxn id="2246" idx="3"/>
              <a:endCxn id="2258" idx="1"/>
            </p:cNvCxnSpPr>
            <p:nvPr/>
          </p:nvCxnSpPr>
          <p:spPr>
            <a:xfrm>
              <a:off x="5806440" y="3429000"/>
              <a:ext cx="640200" cy="0"/>
            </a:xfrm>
            <a:prstGeom prst="straightConnector1">
              <a:avLst/>
            </a:prstGeom>
            <a:noFill/>
            <a:ln w="15875" cap="flat" cmpd="sng">
              <a:solidFill>
                <a:schemeClr val="dk1"/>
              </a:solidFill>
              <a:prstDash val="solid"/>
              <a:round/>
              <a:headEnd type="none" w="sm" len="sm"/>
              <a:tailEnd type="triangle" w="med" len="med"/>
            </a:ln>
          </p:spPr>
        </p:cxnSp>
      </p:grpSp>
      <p:sp>
        <p:nvSpPr>
          <p:cNvPr id="2260" name="Google Shape;2260;p82"/>
          <p:cNvSpPr/>
          <p:nvPr/>
        </p:nvSpPr>
        <p:spPr>
          <a:xfrm>
            <a:off x="4689987" y="4375355"/>
            <a:ext cx="4454013" cy="2482644"/>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Criterion-referenced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Lorena’s score indicates achievement at the “nearly proficient” level.</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François’ score demonstrates proficiency level 3.5 in English used in the classroom, enough to reasonably access academic content in English-only classrooms.</a:t>
            </a:r>
            <a:endParaRPr/>
          </a:p>
        </p:txBody>
      </p:sp>
      <p:cxnSp>
        <p:nvCxnSpPr>
          <p:cNvPr id="2261" name="Google Shape;2261;p82"/>
          <p:cNvCxnSpPr>
            <a:stCxn id="2258" idx="3"/>
            <a:endCxn id="2260" idx="0"/>
          </p:cNvCxnSpPr>
          <p:nvPr/>
        </p:nvCxnSpPr>
        <p:spPr>
          <a:xfrm>
            <a:off x="4480560" y="3429000"/>
            <a:ext cx="2436300" cy="946500"/>
          </a:xfrm>
          <a:prstGeom prst="curvedConnector2">
            <a:avLst/>
          </a:prstGeom>
          <a:noFill/>
          <a:ln w="15875" cap="flat" cmpd="sng">
            <a:solidFill>
              <a:srgbClr val="C00000"/>
            </a:solidFill>
            <a:prstDash val="solid"/>
            <a:round/>
            <a:headEnd type="none" w="sm" len="sm"/>
            <a:tailEnd type="triangle" w="med" len="med"/>
          </a:ln>
        </p:spPr>
      </p:cxnSp>
      <p:sp>
        <p:nvSpPr>
          <p:cNvPr id="2262" name="Google Shape;2262;p82"/>
          <p:cNvSpPr/>
          <p:nvPr/>
        </p:nvSpPr>
        <p:spPr>
          <a:xfrm>
            <a:off x="3200400" y="32004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263" name="Google Shape;2263;p82"/>
          <p:cNvSpPr/>
          <p:nvPr/>
        </p:nvSpPr>
        <p:spPr>
          <a:xfrm>
            <a:off x="3291840" y="33147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68"/>
        <p:cNvGrpSpPr/>
        <p:nvPr/>
      </p:nvGrpSpPr>
      <p:grpSpPr>
        <a:xfrm>
          <a:off x="0" y="0"/>
          <a:ext cx="0" cy="0"/>
          <a:chOff x="0" y="0"/>
          <a:chExt cx="0" cy="0"/>
        </a:xfrm>
      </p:grpSpPr>
      <p:sp>
        <p:nvSpPr>
          <p:cNvPr id="2269" name="Google Shape;2269;p83"/>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Scaled Scores</a:t>
            </a:r>
            <a:endParaRPr/>
          </a:p>
        </p:txBody>
      </p:sp>
      <p:grpSp>
        <p:nvGrpSpPr>
          <p:cNvPr id="2270" name="Google Shape;2270;p83"/>
          <p:cNvGrpSpPr/>
          <p:nvPr/>
        </p:nvGrpSpPr>
        <p:grpSpPr>
          <a:xfrm>
            <a:off x="457200" y="1280158"/>
            <a:ext cx="4023360" cy="4937760"/>
            <a:chOff x="3246120" y="1280158"/>
            <a:chExt cx="4023360" cy="4937760"/>
          </a:xfrm>
        </p:grpSpPr>
        <p:grpSp>
          <p:nvGrpSpPr>
            <p:cNvPr id="2271" name="Google Shape;2271;p83"/>
            <p:cNvGrpSpPr/>
            <p:nvPr/>
          </p:nvGrpSpPr>
          <p:grpSpPr>
            <a:xfrm>
              <a:off x="3246120" y="1280158"/>
              <a:ext cx="2560320" cy="4937760"/>
              <a:chOff x="3246120" y="1280158"/>
              <a:chExt cx="2560320" cy="4937760"/>
            </a:xfrm>
          </p:grpSpPr>
          <p:grpSp>
            <p:nvGrpSpPr>
              <p:cNvPr id="2272" name="Google Shape;2272;p83"/>
              <p:cNvGrpSpPr/>
              <p:nvPr/>
            </p:nvGrpSpPr>
            <p:grpSpPr>
              <a:xfrm>
                <a:off x="3246120" y="1328365"/>
                <a:ext cx="1143000" cy="2286000"/>
                <a:chOff x="3246120" y="1328365"/>
                <a:chExt cx="1143000" cy="2286000"/>
              </a:xfrm>
            </p:grpSpPr>
            <p:sp>
              <p:nvSpPr>
                <p:cNvPr id="2273" name="Google Shape;2273;p83"/>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74" name="Google Shape;2274;p83"/>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75" name="Google Shape;2275;p83"/>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76" name="Google Shape;2276;p83"/>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277" name="Google Shape;2277;p83"/>
              <p:cNvGrpSpPr/>
              <p:nvPr/>
            </p:nvGrpSpPr>
            <p:grpSpPr>
              <a:xfrm>
                <a:off x="3246120" y="3884752"/>
                <a:ext cx="1143000" cy="2286000"/>
                <a:chOff x="3246120" y="1328365"/>
                <a:chExt cx="1143000" cy="2286000"/>
              </a:xfrm>
            </p:grpSpPr>
            <p:sp>
              <p:nvSpPr>
                <p:cNvPr id="2278" name="Google Shape;2278;p83"/>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79" name="Google Shape;2279;p83"/>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80" name="Google Shape;2280;p83"/>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281" name="Google Shape;2281;p83"/>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sp>
            <p:nvSpPr>
              <p:cNvPr id="2282" name="Google Shape;2282;p83"/>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Overall</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283" name="Google Shape;2283;p83"/>
              <p:cNvCxnSpPr>
                <a:stCxn id="2273" idx="3"/>
                <a:endCxn id="2282" idx="0"/>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284" name="Google Shape;2284;p83"/>
              <p:cNvCxnSpPr>
                <a:stCxn id="2274" idx="3"/>
                <a:endCxn id="2282" idx="0"/>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285" name="Google Shape;2285;p83"/>
              <p:cNvCxnSpPr>
                <a:stCxn id="2278" idx="3"/>
                <a:endCxn id="2282" idx="2"/>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286" name="Google Shape;2286;p83"/>
              <p:cNvCxnSpPr>
                <a:stCxn id="2279" idx="3"/>
                <a:endCxn id="2282" idx="2"/>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287" name="Google Shape;2287;p83"/>
              <p:cNvCxnSpPr>
                <a:stCxn id="2280" idx="3"/>
                <a:endCxn id="2282" idx="2"/>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288" name="Google Shape;2288;p83"/>
              <p:cNvCxnSpPr>
                <a:stCxn id="2281" idx="3"/>
                <a:endCxn id="2282" idx="2"/>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289" name="Google Shape;2289;p83"/>
              <p:cNvCxnSpPr>
                <a:stCxn id="2275" idx="3"/>
                <a:endCxn id="2282" idx="0"/>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290" name="Google Shape;2290;p83"/>
              <p:cNvCxnSpPr>
                <a:stCxn id="2276" idx="3"/>
                <a:endCxn id="2282" idx="1"/>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291" name="Google Shape;2291;p83"/>
              <p:cNvGrpSpPr/>
              <p:nvPr/>
            </p:nvGrpSpPr>
            <p:grpSpPr>
              <a:xfrm>
                <a:off x="4572000" y="1280158"/>
                <a:ext cx="182880" cy="4937760"/>
                <a:chOff x="4572000" y="1280158"/>
                <a:chExt cx="182880" cy="4937760"/>
              </a:xfrm>
            </p:grpSpPr>
            <p:sp>
              <p:nvSpPr>
                <p:cNvPr id="2292" name="Google Shape;2292;p83"/>
                <p:cNvSpPr/>
                <p:nvPr/>
              </p:nvSpPr>
              <p:spPr>
                <a:xfrm>
                  <a:off x="457200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293" name="Google Shape;2293;p83"/>
                <p:cNvSpPr/>
                <p:nvPr/>
              </p:nvSpPr>
              <p:spPr>
                <a:xfrm>
                  <a:off x="466344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2294" name="Google Shape;2294;p83"/>
            <p:cNvSpPr/>
            <p:nvPr/>
          </p:nvSpPr>
          <p:spPr>
            <a:xfrm>
              <a:off x="644652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cxnSp>
          <p:nvCxnSpPr>
            <p:cNvPr id="2295" name="Google Shape;2295;p83"/>
            <p:cNvCxnSpPr>
              <a:stCxn id="2282" idx="3"/>
              <a:endCxn id="2294" idx="1"/>
            </p:cNvCxnSpPr>
            <p:nvPr/>
          </p:nvCxnSpPr>
          <p:spPr>
            <a:xfrm>
              <a:off x="5806440" y="3429000"/>
              <a:ext cx="640200" cy="0"/>
            </a:xfrm>
            <a:prstGeom prst="straightConnector1">
              <a:avLst/>
            </a:prstGeom>
            <a:noFill/>
            <a:ln w="15875" cap="flat" cmpd="sng">
              <a:solidFill>
                <a:schemeClr val="dk1"/>
              </a:solidFill>
              <a:prstDash val="solid"/>
              <a:round/>
              <a:headEnd type="none" w="sm" len="sm"/>
              <a:tailEnd type="triangle" w="med" len="med"/>
            </a:ln>
          </p:spPr>
        </p:cxnSp>
      </p:grpSp>
      <p:sp>
        <p:nvSpPr>
          <p:cNvPr id="2296" name="Google Shape;2296;p83"/>
          <p:cNvSpPr/>
          <p:nvPr/>
        </p:nvSpPr>
        <p:spPr>
          <a:xfrm>
            <a:off x="4689987" y="4375355"/>
            <a:ext cx="4454013" cy="2482644"/>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Content-referened</a:t>
            </a:r>
            <a:endParaRPr sz="1600" b="1" i="0" u="sng"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Jamal has mastered 3-digit addition </a:t>
            </a:r>
            <a:r>
              <a:rPr lang="en-US" sz="1600" b="0" i="0" u="sng" strike="noStrike" cap="none">
                <a:solidFill>
                  <a:srgbClr val="C00000"/>
                </a:solidFill>
                <a:latin typeface="Arial"/>
                <a:ea typeface="Arial"/>
                <a:cs typeface="Arial"/>
                <a:sym typeface="Arial"/>
              </a:rPr>
              <a:t>without</a:t>
            </a:r>
            <a:r>
              <a:rPr lang="en-US" sz="1600" b="0" i="0" u="none" strike="noStrike" cap="none">
                <a:solidFill>
                  <a:srgbClr val="C00000"/>
                </a:solidFill>
                <a:latin typeface="Arial"/>
                <a:ea typeface="Arial"/>
                <a:cs typeface="Arial"/>
                <a:sym typeface="Arial"/>
              </a:rPr>
              <a:t> regrouping, but has not yet mastered 2-digit addition </a:t>
            </a:r>
            <a:r>
              <a:rPr lang="en-US" sz="1600" b="0" i="0" u="sng" strike="noStrike" cap="none">
                <a:solidFill>
                  <a:srgbClr val="C00000"/>
                </a:solidFill>
                <a:latin typeface="Arial"/>
                <a:ea typeface="Arial"/>
                <a:cs typeface="Arial"/>
                <a:sym typeface="Arial"/>
              </a:rPr>
              <a:t>with</a:t>
            </a:r>
            <a:r>
              <a:rPr lang="en-US" sz="1600" b="0" i="0" u="none" strike="noStrike" cap="none">
                <a:solidFill>
                  <a:srgbClr val="C00000"/>
                </a:solidFill>
                <a:latin typeface="Arial"/>
                <a:ea typeface="Arial"/>
                <a:cs typeface="Arial"/>
                <a:sym typeface="Arial"/>
              </a:rPr>
              <a:t> regrouping.</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Deandra can comprehend narrative text written at mid-grade-2 level, but is not yet able to comprehend informational text written at the same level.</a:t>
            </a:r>
            <a:endParaRPr/>
          </a:p>
        </p:txBody>
      </p:sp>
      <p:cxnSp>
        <p:nvCxnSpPr>
          <p:cNvPr id="2297" name="Google Shape;2297;p83"/>
          <p:cNvCxnSpPr>
            <a:stCxn id="2294" idx="3"/>
            <a:endCxn id="2296" idx="0"/>
          </p:cNvCxnSpPr>
          <p:nvPr/>
        </p:nvCxnSpPr>
        <p:spPr>
          <a:xfrm>
            <a:off x="4480560" y="3429000"/>
            <a:ext cx="2436300" cy="946500"/>
          </a:xfrm>
          <a:prstGeom prst="curvedConnector2">
            <a:avLst/>
          </a:prstGeom>
          <a:noFill/>
          <a:ln w="15875" cap="flat" cmpd="sng">
            <a:solidFill>
              <a:srgbClr val="C00000"/>
            </a:solidFill>
            <a:prstDash val="solid"/>
            <a:round/>
            <a:headEnd type="none" w="sm" len="sm"/>
            <a:tailEnd type="triangle" w="med" len="med"/>
          </a:ln>
        </p:spPr>
      </p:cxnSp>
      <p:sp>
        <p:nvSpPr>
          <p:cNvPr id="2298" name="Google Shape;2298;p83"/>
          <p:cNvSpPr/>
          <p:nvPr/>
        </p:nvSpPr>
        <p:spPr>
          <a:xfrm>
            <a:off x="3200400" y="32004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299" name="Google Shape;2299;p83"/>
          <p:cNvSpPr/>
          <p:nvPr/>
        </p:nvSpPr>
        <p:spPr>
          <a:xfrm>
            <a:off x="3291840" y="33147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sp>
        <p:nvSpPr>
          <p:cNvPr id="2305" name="Google Shape;2305;p84"/>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Scaled Scores</a:t>
            </a:r>
            <a:endParaRPr/>
          </a:p>
        </p:txBody>
      </p:sp>
      <p:grpSp>
        <p:nvGrpSpPr>
          <p:cNvPr id="2306" name="Google Shape;2306;p84"/>
          <p:cNvGrpSpPr/>
          <p:nvPr/>
        </p:nvGrpSpPr>
        <p:grpSpPr>
          <a:xfrm>
            <a:off x="457200" y="1280158"/>
            <a:ext cx="2560320" cy="4937760"/>
            <a:chOff x="3246120" y="1280158"/>
            <a:chExt cx="2560320" cy="4937760"/>
          </a:xfrm>
        </p:grpSpPr>
        <p:grpSp>
          <p:nvGrpSpPr>
            <p:cNvPr id="2307" name="Google Shape;2307;p84"/>
            <p:cNvGrpSpPr/>
            <p:nvPr/>
          </p:nvGrpSpPr>
          <p:grpSpPr>
            <a:xfrm>
              <a:off x="3246120" y="1280158"/>
              <a:ext cx="2148900" cy="4937760"/>
              <a:chOff x="3246120" y="1280158"/>
              <a:chExt cx="2148900" cy="4937760"/>
            </a:xfrm>
          </p:grpSpPr>
          <p:grpSp>
            <p:nvGrpSpPr>
              <p:cNvPr id="2308" name="Google Shape;2308;p84"/>
              <p:cNvGrpSpPr/>
              <p:nvPr/>
            </p:nvGrpSpPr>
            <p:grpSpPr>
              <a:xfrm>
                <a:off x="3246120" y="1328365"/>
                <a:ext cx="1143000" cy="2286000"/>
                <a:chOff x="3246120" y="1328365"/>
                <a:chExt cx="1143000" cy="2286000"/>
              </a:xfrm>
            </p:grpSpPr>
            <p:sp>
              <p:nvSpPr>
                <p:cNvPr id="2309" name="Google Shape;2309;p84"/>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10" name="Google Shape;2310;p84"/>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11" name="Google Shape;2311;p84"/>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12" name="Google Shape;2312;p84"/>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313" name="Google Shape;2313;p84"/>
              <p:cNvGrpSpPr/>
              <p:nvPr/>
            </p:nvGrpSpPr>
            <p:grpSpPr>
              <a:xfrm>
                <a:off x="3246120" y="3884752"/>
                <a:ext cx="1143000" cy="2286000"/>
                <a:chOff x="3246120" y="1328365"/>
                <a:chExt cx="1143000" cy="2286000"/>
              </a:xfrm>
            </p:grpSpPr>
            <p:sp>
              <p:nvSpPr>
                <p:cNvPr id="2314" name="Google Shape;2314;p84"/>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15" name="Google Shape;2315;p84"/>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16" name="Google Shape;2316;p84"/>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17" name="Google Shape;2317;p84"/>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cxnSp>
            <p:nvCxnSpPr>
              <p:cNvPr id="2318" name="Google Shape;2318;p84"/>
              <p:cNvCxnSpPr>
                <a:stCxn id="2309" idx="3"/>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319" name="Google Shape;2319;p84"/>
              <p:cNvCxnSpPr>
                <a:stCxn id="2310" idx="3"/>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320" name="Google Shape;2320;p84"/>
              <p:cNvCxnSpPr>
                <a:stCxn id="2314" idx="3"/>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321" name="Google Shape;2321;p84"/>
              <p:cNvCxnSpPr>
                <a:stCxn id="2315" idx="3"/>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322" name="Google Shape;2322;p84"/>
              <p:cNvCxnSpPr>
                <a:stCxn id="2316" idx="3"/>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323" name="Google Shape;2323;p84"/>
              <p:cNvCxnSpPr>
                <a:stCxn id="2317" idx="3"/>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324" name="Google Shape;2324;p84"/>
              <p:cNvCxnSpPr>
                <a:stCxn id="2311" idx="3"/>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325" name="Google Shape;2325;p84"/>
              <p:cNvCxnSpPr>
                <a:stCxn id="2312" idx="3"/>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326" name="Google Shape;2326;p84"/>
              <p:cNvGrpSpPr/>
              <p:nvPr/>
            </p:nvGrpSpPr>
            <p:grpSpPr>
              <a:xfrm>
                <a:off x="4572000" y="1280158"/>
                <a:ext cx="182880" cy="4937760"/>
                <a:chOff x="4572000" y="1280158"/>
                <a:chExt cx="182880" cy="4937760"/>
              </a:xfrm>
            </p:grpSpPr>
            <p:sp>
              <p:nvSpPr>
                <p:cNvPr id="2327" name="Google Shape;2327;p84"/>
                <p:cNvSpPr/>
                <p:nvPr/>
              </p:nvSpPr>
              <p:spPr>
                <a:xfrm>
                  <a:off x="4572000" y="1280158"/>
                  <a:ext cx="91440" cy="484632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328" name="Google Shape;2328;p84"/>
                <p:cNvSpPr/>
                <p:nvPr/>
              </p:nvSpPr>
              <p:spPr>
                <a:xfrm>
                  <a:off x="4663440" y="1371598"/>
                  <a:ext cx="91440" cy="484632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2329" name="Google Shape;2329;p84"/>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sp>
        <p:nvSpPr>
          <p:cNvPr id="2330" name="Google Shape;2330;p84"/>
          <p:cNvSpPr/>
          <p:nvPr/>
        </p:nvSpPr>
        <p:spPr>
          <a:xfrm>
            <a:off x="2194560" y="6400800"/>
            <a:ext cx="6801956"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Some IRT models estimate scores directly from </a:t>
            </a:r>
            <a:r>
              <a:rPr lang="en-US" sz="1600" b="0" i="0" u="sng" strike="noStrike" cap="none">
                <a:solidFill>
                  <a:srgbClr val="C00000"/>
                </a:solidFill>
                <a:latin typeface="Arial"/>
                <a:ea typeface="Arial"/>
                <a:cs typeface="Arial"/>
                <a:sym typeface="Arial"/>
              </a:rPr>
              <a:t>patterns</a:t>
            </a:r>
            <a:r>
              <a:rPr lang="en-US" sz="1600" b="0" i="0" u="none" strike="noStrike" cap="none">
                <a:solidFill>
                  <a:srgbClr val="C00000"/>
                </a:solidFill>
                <a:latin typeface="Arial"/>
                <a:ea typeface="Arial"/>
                <a:cs typeface="Arial"/>
                <a:sym typeface="Arial"/>
              </a:rPr>
              <a:t> of item scores </a:t>
            </a:r>
            <a:endParaRPr/>
          </a:p>
        </p:txBody>
      </p:sp>
      <p:cxnSp>
        <p:nvCxnSpPr>
          <p:cNvPr id="2331" name="Google Shape;2331;p84"/>
          <p:cNvCxnSpPr>
            <a:stCxn id="2330" idx="1"/>
          </p:cNvCxnSpPr>
          <p:nvPr/>
        </p:nvCxnSpPr>
        <p:spPr>
          <a:xfrm rot="10800000">
            <a:off x="1828860" y="6126480"/>
            <a:ext cx="365700" cy="457200"/>
          </a:xfrm>
          <a:prstGeom prst="curvedConnector2">
            <a:avLst/>
          </a:prstGeom>
          <a:noFill/>
          <a:ln w="15875" cap="flat" cmpd="sng">
            <a:solidFill>
              <a:srgbClr val="C00000"/>
            </a:solidFill>
            <a:prstDash val="solid"/>
            <a:round/>
            <a:headEnd type="none" w="sm" len="sm"/>
            <a:tailEnd type="triangle" w="med" len="med"/>
          </a:ln>
        </p:spPr>
      </p:cxnSp>
      <p:cxnSp>
        <p:nvCxnSpPr>
          <p:cNvPr id="2332" name="Google Shape;2332;p84"/>
          <p:cNvCxnSpPr>
            <a:stCxn id="2330" idx="1"/>
          </p:cNvCxnSpPr>
          <p:nvPr/>
        </p:nvCxnSpPr>
        <p:spPr>
          <a:xfrm rot="10800000">
            <a:off x="1920360" y="6217980"/>
            <a:ext cx="274200" cy="3657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37"/>
        <p:cNvGrpSpPr/>
        <p:nvPr/>
      </p:nvGrpSpPr>
      <p:grpSpPr>
        <a:xfrm>
          <a:off x="0" y="0"/>
          <a:ext cx="0" cy="0"/>
          <a:chOff x="0" y="0"/>
          <a:chExt cx="0" cy="0"/>
        </a:xfrm>
      </p:grpSpPr>
      <p:pic>
        <p:nvPicPr>
          <p:cNvPr id="2338" name="Google Shape;2338;g7d90bb9d02_1_61"/>
          <p:cNvPicPr preferRelativeResize="0"/>
          <p:nvPr/>
        </p:nvPicPr>
        <p:blipFill>
          <a:blip r:embed="rId3">
            <a:alphaModFix/>
          </a:blip>
          <a:stretch>
            <a:fillRect/>
          </a:stretch>
        </p:blipFill>
        <p:spPr>
          <a:xfrm>
            <a:off x="3521400" y="29175"/>
            <a:ext cx="3219850" cy="3619251"/>
          </a:xfrm>
          <a:prstGeom prst="rect">
            <a:avLst/>
          </a:prstGeom>
          <a:noFill/>
          <a:ln>
            <a:noFill/>
          </a:ln>
        </p:spPr>
      </p:pic>
      <p:sp>
        <p:nvSpPr>
          <p:cNvPr id="2339" name="Google Shape;2339;g7d90bb9d02_1_61"/>
          <p:cNvSpPr txBox="1"/>
          <p:nvPr/>
        </p:nvSpPr>
        <p:spPr>
          <a:xfrm>
            <a:off x="58375" y="29175"/>
            <a:ext cx="3531000" cy="67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3000" b="1">
                <a:solidFill>
                  <a:srgbClr val="3F3F3F"/>
                </a:solidFill>
                <a:latin typeface="Calibri"/>
                <a:ea typeface="Calibri"/>
                <a:cs typeface="Calibri"/>
                <a:sym typeface="Calibri"/>
              </a:rPr>
              <a:t>Stop &amp; Check</a:t>
            </a:r>
            <a:endParaRPr sz="3000" b="1">
              <a:solidFill>
                <a:srgbClr val="3F3F3F"/>
              </a:solidFill>
              <a:latin typeface="Calibri"/>
              <a:ea typeface="Calibri"/>
              <a:cs typeface="Calibri"/>
              <a:sym typeface="Calibri"/>
            </a:endParaRPr>
          </a:p>
          <a:p>
            <a:pPr marL="0" lvl="0" indent="0" algn="l" rtl="0">
              <a:spcBef>
                <a:spcPts val="0"/>
              </a:spcBef>
              <a:spcAft>
                <a:spcPts val="0"/>
              </a:spcAft>
              <a:buNone/>
            </a:pPr>
            <a:endParaRPr sz="2400">
              <a:solidFill>
                <a:srgbClr val="3F3F3F"/>
              </a:solidFill>
              <a:latin typeface="Calibri"/>
              <a:ea typeface="Calibri"/>
              <a:cs typeface="Calibri"/>
              <a:sym typeface="Calibri"/>
            </a:endParaRPr>
          </a:p>
          <a:p>
            <a:pPr marL="0" lvl="0" indent="0" algn="l" rtl="0">
              <a:spcBef>
                <a:spcPts val="0"/>
              </a:spcBef>
              <a:spcAft>
                <a:spcPts val="0"/>
              </a:spcAft>
              <a:buNone/>
            </a:pPr>
            <a:r>
              <a:rPr lang="en-US" sz="2400">
                <a:solidFill>
                  <a:srgbClr val="3F3F3F"/>
                </a:solidFill>
                <a:latin typeface="Calibri"/>
                <a:ea typeface="Calibri"/>
                <a:cs typeface="Calibri"/>
                <a:sym typeface="Calibri"/>
              </a:rPr>
              <a:t>We just reviewed </a:t>
            </a:r>
            <a:endParaRPr sz="2400">
              <a:solidFill>
                <a:srgbClr val="3F3F3F"/>
              </a:solidFill>
              <a:latin typeface="Calibri"/>
              <a:ea typeface="Calibri"/>
              <a:cs typeface="Calibri"/>
              <a:sym typeface="Calibri"/>
            </a:endParaRPr>
          </a:p>
          <a:p>
            <a:pPr marL="457200" lvl="0" indent="-342900" algn="l" rtl="0">
              <a:spcBef>
                <a:spcPts val="0"/>
              </a:spcBef>
              <a:spcAft>
                <a:spcPts val="0"/>
              </a:spcAft>
              <a:buClr>
                <a:schemeClr val="accent1"/>
              </a:buClr>
              <a:buSzPts val="1800"/>
              <a:buFont typeface="Calibri"/>
              <a:buChar char="●"/>
            </a:pPr>
            <a:r>
              <a:rPr lang="en-US" sz="2400">
                <a:solidFill>
                  <a:schemeClr val="accent1"/>
                </a:solidFill>
                <a:latin typeface="Calibri"/>
                <a:ea typeface="Calibri"/>
                <a:cs typeface="Calibri"/>
                <a:sym typeface="Calibri"/>
              </a:rPr>
              <a:t>Scaled Scores</a:t>
            </a:r>
            <a:endParaRPr sz="2400">
              <a:solidFill>
                <a:schemeClr val="accent1"/>
              </a:solidFill>
              <a:latin typeface="Calibri"/>
              <a:ea typeface="Calibri"/>
              <a:cs typeface="Calibri"/>
              <a:sym typeface="Calibri"/>
            </a:endParaRPr>
          </a:p>
          <a:p>
            <a:pPr marL="0" lvl="0" indent="0" algn="l" rtl="0">
              <a:spcBef>
                <a:spcPts val="0"/>
              </a:spcBef>
              <a:spcAft>
                <a:spcPts val="0"/>
              </a:spcAft>
              <a:buNone/>
            </a:pPr>
            <a:endParaRPr sz="2400">
              <a:solidFill>
                <a:srgbClr val="3F3F3F"/>
              </a:solidFill>
              <a:latin typeface="Calibri"/>
              <a:ea typeface="Calibri"/>
              <a:cs typeface="Calibri"/>
              <a:sym typeface="Calibri"/>
            </a:endParaRPr>
          </a:p>
          <a:p>
            <a:pPr marL="0" lvl="0" indent="0" algn="l" rtl="0">
              <a:spcBef>
                <a:spcPts val="0"/>
              </a:spcBef>
              <a:spcAft>
                <a:spcPts val="0"/>
              </a:spcAft>
              <a:buNone/>
            </a:pPr>
            <a:r>
              <a:rPr lang="en-US" sz="2400" b="1">
                <a:solidFill>
                  <a:srgbClr val="3F3F3F"/>
                </a:solidFill>
                <a:latin typeface="Calibri"/>
                <a:ea typeface="Calibri"/>
                <a:cs typeface="Calibri"/>
                <a:sym typeface="Calibri"/>
              </a:rPr>
              <a:t>Re-visit the chart papers</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Add </a:t>
            </a:r>
            <a:r>
              <a:rPr lang="en-US" sz="2400" b="1">
                <a:solidFill>
                  <a:srgbClr val="3F3F3F"/>
                </a:solidFill>
                <a:latin typeface="Calibri"/>
                <a:ea typeface="Calibri"/>
                <a:cs typeface="Calibri"/>
                <a:sym typeface="Calibri"/>
              </a:rPr>
              <a:t>any new examples or uses</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Discuss </a:t>
            </a:r>
            <a:r>
              <a:rPr lang="en-US" sz="2400" b="1">
                <a:solidFill>
                  <a:srgbClr val="3F3F3F"/>
                </a:solidFill>
                <a:latin typeface="Calibri"/>
                <a:ea typeface="Calibri"/>
                <a:cs typeface="Calibri"/>
                <a:sym typeface="Calibri"/>
              </a:rPr>
              <a:t>what you heard</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Pose </a:t>
            </a:r>
            <a:r>
              <a:rPr lang="en-US" sz="2400" b="1">
                <a:solidFill>
                  <a:srgbClr val="3F3F3F"/>
                </a:solidFill>
                <a:latin typeface="Calibri"/>
                <a:ea typeface="Calibri"/>
                <a:cs typeface="Calibri"/>
                <a:sym typeface="Calibri"/>
              </a:rPr>
              <a:t>any new wonderings</a:t>
            </a:r>
            <a:endParaRPr sz="2400" b="1">
              <a:solidFill>
                <a:srgbClr val="3F3F3F"/>
              </a:solidFill>
              <a:latin typeface="Calibri"/>
              <a:ea typeface="Calibri"/>
              <a:cs typeface="Calibri"/>
              <a:sym typeface="Calibri"/>
            </a:endParaRPr>
          </a:p>
        </p:txBody>
      </p:sp>
      <p:grpSp>
        <p:nvGrpSpPr>
          <p:cNvPr id="2340" name="Google Shape;2340;g7d90bb9d02_1_61"/>
          <p:cNvGrpSpPr/>
          <p:nvPr/>
        </p:nvGrpSpPr>
        <p:grpSpPr>
          <a:xfrm>
            <a:off x="6410003" y="2684802"/>
            <a:ext cx="2539628" cy="3978452"/>
            <a:chOff x="8213507" y="3054951"/>
            <a:chExt cx="3619250" cy="5011275"/>
          </a:xfrm>
        </p:grpSpPr>
        <p:pic>
          <p:nvPicPr>
            <p:cNvPr id="2341" name="Google Shape;2341;g7d90bb9d02_1_61"/>
            <p:cNvPicPr preferRelativeResize="0"/>
            <p:nvPr/>
          </p:nvPicPr>
          <p:blipFill>
            <a:blip r:embed="rId4">
              <a:alphaModFix/>
            </a:blip>
            <a:stretch>
              <a:fillRect/>
            </a:stretch>
          </p:blipFill>
          <p:spPr>
            <a:xfrm>
              <a:off x="8213507" y="3054951"/>
              <a:ext cx="3619250" cy="5011275"/>
            </a:xfrm>
            <a:prstGeom prst="rect">
              <a:avLst/>
            </a:prstGeom>
            <a:noFill/>
            <a:ln>
              <a:noFill/>
            </a:ln>
            <a:effectLst>
              <a:outerShdw blurRad="57150" dist="19050" dir="5400000" algn="bl" rotWithShape="0">
                <a:srgbClr val="000000">
                  <a:alpha val="50000"/>
                </a:srgbClr>
              </a:outerShdw>
            </a:effectLst>
          </p:spPr>
        </p:pic>
        <p:sp>
          <p:nvSpPr>
            <p:cNvPr id="2342" name="Google Shape;2342;g7d90bb9d02_1_61"/>
            <p:cNvSpPr txBox="1"/>
            <p:nvPr/>
          </p:nvSpPr>
          <p:spPr>
            <a:xfrm rot="141146">
              <a:off x="8410825" y="3830527"/>
              <a:ext cx="3288972" cy="7659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a:latin typeface="Indie Flower"/>
                <a:ea typeface="Indie Flower"/>
                <a:cs typeface="Indie Flower"/>
                <a:sym typeface="Indie Flower"/>
              </a:endParaRPr>
            </a:p>
          </p:txBody>
        </p:sp>
        <p:sp>
          <p:nvSpPr>
            <p:cNvPr id="2343" name="Google Shape;2343;g7d90bb9d02_1_61"/>
            <p:cNvSpPr txBox="1"/>
            <p:nvPr/>
          </p:nvSpPr>
          <p:spPr>
            <a:xfrm rot="160148">
              <a:off x="8345579" y="4496061"/>
              <a:ext cx="3317699" cy="6538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Indie Flower"/>
                  <a:ea typeface="Indie Flower"/>
                  <a:cs typeface="Indie Flower"/>
                  <a:sym typeface="Indie Flower"/>
                </a:rPr>
                <a:t>  Examples           Uses</a:t>
              </a:r>
              <a:endParaRPr b="1">
                <a:latin typeface="Indie Flower"/>
                <a:ea typeface="Indie Flower"/>
                <a:cs typeface="Indie Flower"/>
                <a:sym typeface="Indie Flowe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7d90bb9d02_1_94"/>
          <p:cNvSpPr txBox="1"/>
          <p:nvPr/>
        </p:nvSpPr>
        <p:spPr>
          <a:xfrm>
            <a:off x="544750" y="1424200"/>
            <a:ext cx="4552500" cy="365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latin typeface="Calibri"/>
                <a:ea typeface="Calibri"/>
                <a:cs typeface="Calibri"/>
                <a:sym typeface="Calibri"/>
              </a:rPr>
              <a:t>1. Think individually and write down as many examples of these different types of scores on sticky notes. 3-4 minutes.</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b="1">
                <a:solidFill>
                  <a:schemeClr val="accent1"/>
                </a:solidFill>
                <a:latin typeface="Calibri"/>
                <a:ea typeface="Calibri"/>
                <a:cs typeface="Calibri"/>
                <a:sym typeface="Calibri"/>
              </a:rPr>
              <a:t>Raw Score</a:t>
            </a:r>
            <a:endParaRPr sz="2400" b="1">
              <a:solidFill>
                <a:schemeClr val="accent1"/>
              </a:solidFill>
              <a:latin typeface="Calibri"/>
              <a:ea typeface="Calibri"/>
              <a:cs typeface="Calibri"/>
              <a:sym typeface="Calibri"/>
            </a:endParaRPr>
          </a:p>
          <a:p>
            <a:pPr marL="0" lvl="0" indent="0" algn="l" rtl="0">
              <a:spcBef>
                <a:spcPts val="0"/>
              </a:spcBef>
              <a:spcAft>
                <a:spcPts val="0"/>
              </a:spcAft>
              <a:buNone/>
            </a:pPr>
            <a:r>
              <a:rPr lang="en-US" sz="2400" b="1">
                <a:solidFill>
                  <a:schemeClr val="accent1"/>
                </a:solidFill>
                <a:latin typeface="Calibri"/>
                <a:ea typeface="Calibri"/>
                <a:cs typeface="Calibri"/>
                <a:sym typeface="Calibri"/>
              </a:rPr>
              <a:t>Scaled Score</a:t>
            </a:r>
            <a:endParaRPr sz="2400" b="1">
              <a:solidFill>
                <a:schemeClr val="accent1"/>
              </a:solidFill>
              <a:latin typeface="Calibri"/>
              <a:ea typeface="Calibri"/>
              <a:cs typeface="Calibri"/>
              <a:sym typeface="Calibri"/>
            </a:endParaRPr>
          </a:p>
          <a:p>
            <a:pPr marL="0" lvl="0" indent="0" algn="l" rtl="0">
              <a:spcBef>
                <a:spcPts val="0"/>
              </a:spcBef>
              <a:spcAft>
                <a:spcPts val="0"/>
              </a:spcAft>
              <a:buNone/>
            </a:pPr>
            <a:r>
              <a:rPr lang="en-US" sz="2400" b="1">
                <a:solidFill>
                  <a:schemeClr val="accent1"/>
                </a:solidFill>
                <a:latin typeface="Calibri"/>
                <a:ea typeface="Calibri"/>
                <a:cs typeface="Calibri"/>
                <a:sym typeface="Calibri"/>
              </a:rPr>
              <a:t>Performance Level</a:t>
            </a:r>
            <a:endParaRPr sz="2400" b="1">
              <a:solidFill>
                <a:schemeClr val="accent1"/>
              </a:solidFill>
              <a:latin typeface="Calibri"/>
              <a:ea typeface="Calibri"/>
              <a:cs typeface="Calibri"/>
              <a:sym typeface="Calibri"/>
            </a:endParaRPr>
          </a:p>
          <a:p>
            <a:pPr marL="0" lvl="0" indent="0" algn="l" rtl="0">
              <a:spcBef>
                <a:spcPts val="0"/>
              </a:spcBef>
              <a:spcAft>
                <a:spcPts val="0"/>
              </a:spcAft>
              <a:buNone/>
            </a:pPr>
            <a:r>
              <a:rPr lang="en-US" sz="2400" b="1">
                <a:solidFill>
                  <a:schemeClr val="accent1"/>
                </a:solidFill>
                <a:latin typeface="Calibri"/>
                <a:ea typeface="Calibri"/>
                <a:cs typeface="Calibri"/>
                <a:sym typeface="Calibri"/>
              </a:rPr>
              <a:t>Growth</a:t>
            </a:r>
            <a:endParaRPr sz="2400" b="1">
              <a:solidFill>
                <a:schemeClr val="accent1"/>
              </a:solidFill>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US" sz="2400">
                <a:latin typeface="Calibri"/>
                <a:ea typeface="Calibri"/>
                <a:cs typeface="Calibri"/>
                <a:sym typeface="Calibri"/>
              </a:rPr>
              <a:t> </a:t>
            </a:r>
            <a:endParaRPr sz="1800">
              <a:latin typeface="Calibri"/>
              <a:ea typeface="Calibri"/>
              <a:cs typeface="Calibri"/>
              <a:sym typeface="Calibri"/>
            </a:endParaRPr>
          </a:p>
        </p:txBody>
      </p:sp>
      <p:grpSp>
        <p:nvGrpSpPr>
          <p:cNvPr id="120" name="Google Shape;120;g7d90bb9d02_1_94"/>
          <p:cNvGrpSpPr/>
          <p:nvPr/>
        </p:nvGrpSpPr>
        <p:grpSpPr>
          <a:xfrm>
            <a:off x="5281550" y="1488325"/>
            <a:ext cx="3619250" cy="5011275"/>
            <a:chOff x="5223200" y="1031125"/>
            <a:chExt cx="3619250" cy="5011275"/>
          </a:xfrm>
        </p:grpSpPr>
        <p:pic>
          <p:nvPicPr>
            <p:cNvPr id="121" name="Google Shape;121;g7d90bb9d02_1_94"/>
            <p:cNvPicPr preferRelativeResize="0"/>
            <p:nvPr/>
          </p:nvPicPr>
          <p:blipFill>
            <a:blip r:embed="rId3">
              <a:alphaModFix/>
            </a:blip>
            <a:stretch>
              <a:fillRect/>
            </a:stretch>
          </p:blipFill>
          <p:spPr>
            <a:xfrm>
              <a:off x="5223200" y="1031125"/>
              <a:ext cx="3619250" cy="5011275"/>
            </a:xfrm>
            <a:prstGeom prst="rect">
              <a:avLst/>
            </a:prstGeom>
            <a:noFill/>
            <a:ln>
              <a:noFill/>
            </a:ln>
            <a:effectLst>
              <a:outerShdw blurRad="57150" dist="19050" dir="5400000" algn="bl" rotWithShape="0">
                <a:srgbClr val="000000">
                  <a:alpha val="50000"/>
                </a:srgbClr>
              </a:outerShdw>
            </a:effectLst>
          </p:spPr>
        </p:pic>
        <p:sp>
          <p:nvSpPr>
            <p:cNvPr id="122" name="Google Shape;122;g7d90bb9d02_1_94"/>
            <p:cNvSpPr txBox="1"/>
            <p:nvPr/>
          </p:nvSpPr>
          <p:spPr>
            <a:xfrm rot="141146">
              <a:off x="5414908" y="1610676"/>
              <a:ext cx="3288972" cy="7659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600" b="1">
                  <a:latin typeface="Indie Flower"/>
                  <a:ea typeface="Indie Flower"/>
                  <a:cs typeface="Indie Flower"/>
                  <a:sym typeface="Indie Flower"/>
                </a:rPr>
                <a:t>#### Score</a:t>
              </a:r>
              <a:endParaRPr sz="3600" b="1">
                <a:latin typeface="Indie Flower"/>
                <a:ea typeface="Indie Flower"/>
                <a:cs typeface="Indie Flower"/>
                <a:sym typeface="Indie Flower"/>
              </a:endParaRPr>
            </a:p>
          </p:txBody>
        </p:sp>
        <p:sp>
          <p:nvSpPr>
            <p:cNvPr id="123" name="Google Shape;123;g7d90bb9d02_1_94"/>
            <p:cNvSpPr txBox="1"/>
            <p:nvPr/>
          </p:nvSpPr>
          <p:spPr>
            <a:xfrm rot="160148">
              <a:off x="5349661" y="2276210"/>
              <a:ext cx="3317699" cy="6538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Indie Flower"/>
                  <a:ea typeface="Indie Flower"/>
                  <a:cs typeface="Indie Flower"/>
                  <a:sym typeface="Indie Flower"/>
                </a:rPr>
                <a:t>  Examples                Uses</a:t>
              </a:r>
              <a:endParaRPr sz="1800" b="1">
                <a:latin typeface="Indie Flower"/>
                <a:ea typeface="Indie Flower"/>
                <a:cs typeface="Indie Flower"/>
                <a:sym typeface="Indie Flower"/>
              </a:endParaRPr>
            </a:p>
          </p:txBody>
        </p:sp>
      </p:grpSp>
      <p:sp>
        <p:nvSpPr>
          <p:cNvPr id="124" name="Google Shape;124;g7d90bb9d02_1_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4400" b="0"/>
              <a:t>Types of Scores</a:t>
            </a:r>
            <a:endParaRPr sz="4400" b="0"/>
          </a:p>
        </p:txBody>
      </p:sp>
      <p:pic>
        <p:nvPicPr>
          <p:cNvPr id="125" name="Google Shape;125;g7d90bb9d02_1_94"/>
          <p:cNvPicPr preferRelativeResize="0"/>
          <p:nvPr/>
        </p:nvPicPr>
        <p:blipFill>
          <a:blip r:embed="rId4">
            <a:alphaModFix/>
          </a:blip>
          <a:stretch>
            <a:fillRect/>
          </a:stretch>
        </p:blipFill>
        <p:spPr>
          <a:xfrm>
            <a:off x="5619350" y="3300925"/>
            <a:ext cx="565825" cy="565825"/>
          </a:xfrm>
          <a:prstGeom prst="rect">
            <a:avLst/>
          </a:prstGeom>
          <a:noFill/>
          <a:ln>
            <a:noFill/>
          </a:ln>
        </p:spPr>
      </p:pic>
      <p:pic>
        <p:nvPicPr>
          <p:cNvPr id="126" name="Google Shape;126;g7d90bb9d02_1_94"/>
          <p:cNvPicPr preferRelativeResize="0"/>
          <p:nvPr/>
        </p:nvPicPr>
        <p:blipFill>
          <a:blip r:embed="rId4">
            <a:alphaModFix/>
          </a:blip>
          <a:stretch>
            <a:fillRect/>
          </a:stretch>
        </p:blipFill>
        <p:spPr>
          <a:xfrm>
            <a:off x="6248400" y="3200400"/>
            <a:ext cx="565825" cy="565825"/>
          </a:xfrm>
          <a:prstGeom prst="rect">
            <a:avLst/>
          </a:prstGeom>
          <a:noFill/>
          <a:ln>
            <a:noFill/>
          </a:ln>
        </p:spPr>
      </p:pic>
      <p:pic>
        <p:nvPicPr>
          <p:cNvPr id="127" name="Google Shape;127;g7d90bb9d02_1_94"/>
          <p:cNvPicPr preferRelativeResize="0"/>
          <p:nvPr/>
        </p:nvPicPr>
        <p:blipFill>
          <a:blip r:embed="rId4">
            <a:alphaModFix/>
          </a:blip>
          <a:stretch>
            <a:fillRect/>
          </a:stretch>
        </p:blipFill>
        <p:spPr>
          <a:xfrm>
            <a:off x="5729575" y="4024025"/>
            <a:ext cx="565825" cy="565825"/>
          </a:xfrm>
          <a:prstGeom prst="rect">
            <a:avLst/>
          </a:prstGeom>
          <a:noFill/>
          <a:ln>
            <a:noFill/>
          </a:ln>
        </p:spPr>
      </p:pic>
      <p:pic>
        <p:nvPicPr>
          <p:cNvPr id="128" name="Google Shape;128;g7d90bb9d02_1_94"/>
          <p:cNvPicPr preferRelativeResize="0"/>
          <p:nvPr/>
        </p:nvPicPr>
        <p:blipFill>
          <a:blip r:embed="rId4">
            <a:alphaModFix/>
          </a:blip>
          <a:stretch>
            <a:fillRect/>
          </a:stretch>
        </p:blipFill>
        <p:spPr>
          <a:xfrm>
            <a:off x="6358650" y="4189400"/>
            <a:ext cx="565825" cy="565825"/>
          </a:xfrm>
          <a:prstGeom prst="rect">
            <a:avLst/>
          </a:prstGeom>
          <a:noFill/>
          <a:ln>
            <a:noFill/>
          </a:ln>
        </p:spPr>
      </p:pic>
      <p:pic>
        <p:nvPicPr>
          <p:cNvPr id="129" name="Google Shape;129;g7d90bb9d02_1_94"/>
          <p:cNvPicPr preferRelativeResize="0"/>
          <p:nvPr/>
        </p:nvPicPr>
        <p:blipFill>
          <a:blip r:embed="rId4">
            <a:alphaModFix/>
          </a:blip>
          <a:stretch>
            <a:fillRect/>
          </a:stretch>
        </p:blipFill>
        <p:spPr>
          <a:xfrm>
            <a:off x="5869025" y="4847650"/>
            <a:ext cx="565825" cy="565825"/>
          </a:xfrm>
          <a:prstGeom prst="rect">
            <a:avLst/>
          </a:prstGeom>
          <a:noFill/>
          <a:ln>
            <a:noFill/>
          </a:ln>
        </p:spPr>
      </p:pic>
      <p:grpSp>
        <p:nvGrpSpPr>
          <p:cNvPr id="130" name="Google Shape;130;g7d90bb9d02_1_94"/>
          <p:cNvGrpSpPr/>
          <p:nvPr/>
        </p:nvGrpSpPr>
        <p:grpSpPr>
          <a:xfrm>
            <a:off x="1994175" y="3263620"/>
            <a:ext cx="992199" cy="385074"/>
            <a:chOff x="1994175" y="3263620"/>
            <a:chExt cx="992199" cy="385074"/>
          </a:xfrm>
        </p:grpSpPr>
        <p:pic>
          <p:nvPicPr>
            <p:cNvPr id="131" name="Google Shape;131;g7d90bb9d02_1_94"/>
            <p:cNvPicPr preferRelativeResize="0"/>
            <p:nvPr/>
          </p:nvPicPr>
          <p:blipFill>
            <a:blip r:embed="rId4">
              <a:alphaModFix/>
            </a:blip>
            <a:stretch>
              <a:fillRect/>
            </a:stretch>
          </p:blipFill>
          <p:spPr>
            <a:xfrm>
              <a:off x="1994175" y="3263620"/>
              <a:ext cx="330749" cy="330749"/>
            </a:xfrm>
            <a:prstGeom prst="rect">
              <a:avLst/>
            </a:prstGeom>
            <a:noFill/>
            <a:ln>
              <a:noFill/>
            </a:ln>
          </p:spPr>
        </p:pic>
        <p:pic>
          <p:nvPicPr>
            <p:cNvPr id="132" name="Google Shape;132;g7d90bb9d02_1_94"/>
            <p:cNvPicPr preferRelativeResize="0"/>
            <p:nvPr/>
          </p:nvPicPr>
          <p:blipFill>
            <a:blip r:embed="rId4">
              <a:alphaModFix/>
            </a:blip>
            <a:stretch>
              <a:fillRect/>
            </a:stretch>
          </p:blipFill>
          <p:spPr>
            <a:xfrm>
              <a:off x="2243850" y="3317933"/>
              <a:ext cx="330749" cy="330749"/>
            </a:xfrm>
            <a:prstGeom prst="rect">
              <a:avLst/>
            </a:prstGeom>
            <a:noFill/>
            <a:ln>
              <a:noFill/>
            </a:ln>
          </p:spPr>
        </p:pic>
        <p:pic>
          <p:nvPicPr>
            <p:cNvPr id="133" name="Google Shape;133;g7d90bb9d02_1_94"/>
            <p:cNvPicPr preferRelativeResize="0"/>
            <p:nvPr/>
          </p:nvPicPr>
          <p:blipFill>
            <a:blip r:embed="rId4">
              <a:alphaModFix/>
            </a:blip>
            <a:stretch>
              <a:fillRect/>
            </a:stretch>
          </p:blipFill>
          <p:spPr>
            <a:xfrm>
              <a:off x="2474100" y="3263620"/>
              <a:ext cx="330749" cy="330749"/>
            </a:xfrm>
            <a:prstGeom prst="rect">
              <a:avLst/>
            </a:prstGeom>
            <a:noFill/>
            <a:ln>
              <a:noFill/>
            </a:ln>
          </p:spPr>
        </p:pic>
        <p:pic>
          <p:nvPicPr>
            <p:cNvPr id="134" name="Google Shape;134;g7d90bb9d02_1_94"/>
            <p:cNvPicPr preferRelativeResize="0"/>
            <p:nvPr/>
          </p:nvPicPr>
          <p:blipFill>
            <a:blip r:embed="rId4">
              <a:alphaModFix/>
            </a:blip>
            <a:stretch>
              <a:fillRect/>
            </a:stretch>
          </p:blipFill>
          <p:spPr>
            <a:xfrm>
              <a:off x="2655625" y="3317945"/>
              <a:ext cx="330749" cy="330749"/>
            </a:xfrm>
            <a:prstGeom prst="rect">
              <a:avLst/>
            </a:prstGeom>
            <a:noFill/>
            <a:ln>
              <a:noFill/>
            </a:ln>
          </p:spPr>
        </p:pic>
      </p:grpSp>
      <p:pic>
        <p:nvPicPr>
          <p:cNvPr id="135" name="Google Shape;135;g7d90bb9d02_1_94"/>
          <p:cNvPicPr preferRelativeResize="0"/>
          <p:nvPr/>
        </p:nvPicPr>
        <p:blipFill>
          <a:blip r:embed="rId4">
            <a:alphaModFix/>
          </a:blip>
          <a:stretch>
            <a:fillRect/>
          </a:stretch>
        </p:blipFill>
        <p:spPr>
          <a:xfrm>
            <a:off x="2324900" y="3717570"/>
            <a:ext cx="330749" cy="330749"/>
          </a:xfrm>
          <a:prstGeom prst="rect">
            <a:avLst/>
          </a:prstGeom>
          <a:noFill/>
          <a:ln>
            <a:noFill/>
          </a:ln>
        </p:spPr>
      </p:pic>
      <p:pic>
        <p:nvPicPr>
          <p:cNvPr id="136" name="Google Shape;136;g7d90bb9d02_1_94"/>
          <p:cNvPicPr preferRelativeResize="0"/>
          <p:nvPr/>
        </p:nvPicPr>
        <p:blipFill>
          <a:blip r:embed="rId4">
            <a:alphaModFix/>
          </a:blip>
          <a:stretch>
            <a:fillRect/>
          </a:stretch>
        </p:blipFill>
        <p:spPr>
          <a:xfrm>
            <a:off x="2574575" y="3771883"/>
            <a:ext cx="330749" cy="330749"/>
          </a:xfrm>
          <a:prstGeom prst="rect">
            <a:avLst/>
          </a:prstGeom>
          <a:noFill/>
          <a:ln>
            <a:noFill/>
          </a:ln>
        </p:spPr>
      </p:pic>
      <p:pic>
        <p:nvPicPr>
          <p:cNvPr id="137" name="Google Shape;137;g7d90bb9d02_1_94"/>
          <p:cNvPicPr preferRelativeResize="0"/>
          <p:nvPr/>
        </p:nvPicPr>
        <p:blipFill>
          <a:blip r:embed="rId4">
            <a:alphaModFix/>
          </a:blip>
          <a:stretch>
            <a:fillRect/>
          </a:stretch>
        </p:blipFill>
        <p:spPr>
          <a:xfrm>
            <a:off x="2804825" y="3717570"/>
            <a:ext cx="330749" cy="330749"/>
          </a:xfrm>
          <a:prstGeom prst="rect">
            <a:avLst/>
          </a:prstGeom>
          <a:noFill/>
          <a:ln>
            <a:noFill/>
          </a:ln>
        </p:spPr>
      </p:pic>
      <p:pic>
        <p:nvPicPr>
          <p:cNvPr id="138" name="Google Shape;138;g7d90bb9d02_1_94"/>
          <p:cNvPicPr preferRelativeResize="0"/>
          <p:nvPr/>
        </p:nvPicPr>
        <p:blipFill>
          <a:blip r:embed="rId4">
            <a:alphaModFix/>
          </a:blip>
          <a:stretch>
            <a:fillRect/>
          </a:stretch>
        </p:blipFill>
        <p:spPr>
          <a:xfrm>
            <a:off x="2986350" y="3771895"/>
            <a:ext cx="330749" cy="330749"/>
          </a:xfrm>
          <a:prstGeom prst="rect">
            <a:avLst/>
          </a:prstGeom>
          <a:noFill/>
          <a:ln>
            <a:noFill/>
          </a:ln>
        </p:spPr>
      </p:pic>
      <p:pic>
        <p:nvPicPr>
          <p:cNvPr id="139" name="Google Shape;139;g7d90bb9d02_1_94"/>
          <p:cNvPicPr preferRelativeResize="0"/>
          <p:nvPr/>
        </p:nvPicPr>
        <p:blipFill>
          <a:blip r:embed="rId4">
            <a:alphaModFix/>
          </a:blip>
          <a:stretch>
            <a:fillRect/>
          </a:stretch>
        </p:blipFill>
        <p:spPr>
          <a:xfrm>
            <a:off x="3135575" y="4114395"/>
            <a:ext cx="330749" cy="330749"/>
          </a:xfrm>
          <a:prstGeom prst="rect">
            <a:avLst/>
          </a:prstGeom>
          <a:noFill/>
          <a:ln>
            <a:noFill/>
          </a:ln>
        </p:spPr>
      </p:pic>
      <p:pic>
        <p:nvPicPr>
          <p:cNvPr id="140" name="Google Shape;140;g7d90bb9d02_1_94"/>
          <p:cNvPicPr preferRelativeResize="0"/>
          <p:nvPr/>
        </p:nvPicPr>
        <p:blipFill>
          <a:blip r:embed="rId4">
            <a:alphaModFix/>
          </a:blip>
          <a:stretch>
            <a:fillRect/>
          </a:stretch>
        </p:blipFill>
        <p:spPr>
          <a:xfrm>
            <a:off x="3385250" y="4168708"/>
            <a:ext cx="330749" cy="330749"/>
          </a:xfrm>
          <a:prstGeom prst="rect">
            <a:avLst/>
          </a:prstGeom>
          <a:noFill/>
          <a:ln>
            <a:noFill/>
          </a:ln>
        </p:spPr>
      </p:pic>
      <p:pic>
        <p:nvPicPr>
          <p:cNvPr id="141" name="Google Shape;141;g7d90bb9d02_1_94"/>
          <p:cNvPicPr preferRelativeResize="0"/>
          <p:nvPr/>
        </p:nvPicPr>
        <p:blipFill>
          <a:blip r:embed="rId4">
            <a:alphaModFix/>
          </a:blip>
          <a:stretch>
            <a:fillRect/>
          </a:stretch>
        </p:blipFill>
        <p:spPr>
          <a:xfrm>
            <a:off x="3615500" y="4114395"/>
            <a:ext cx="330749" cy="330749"/>
          </a:xfrm>
          <a:prstGeom prst="rect">
            <a:avLst/>
          </a:prstGeom>
          <a:noFill/>
          <a:ln>
            <a:noFill/>
          </a:ln>
        </p:spPr>
      </p:pic>
      <p:pic>
        <p:nvPicPr>
          <p:cNvPr id="142" name="Google Shape;142;g7d90bb9d02_1_94"/>
          <p:cNvPicPr preferRelativeResize="0"/>
          <p:nvPr/>
        </p:nvPicPr>
        <p:blipFill>
          <a:blip r:embed="rId4">
            <a:alphaModFix/>
          </a:blip>
          <a:stretch>
            <a:fillRect/>
          </a:stretch>
        </p:blipFill>
        <p:spPr>
          <a:xfrm>
            <a:off x="3797025" y="4168720"/>
            <a:ext cx="330749" cy="330749"/>
          </a:xfrm>
          <a:prstGeom prst="rect">
            <a:avLst/>
          </a:prstGeom>
          <a:noFill/>
          <a:ln>
            <a:noFill/>
          </a:ln>
        </p:spPr>
      </p:pic>
      <p:pic>
        <p:nvPicPr>
          <p:cNvPr id="143" name="Google Shape;143;g7d90bb9d02_1_94"/>
          <p:cNvPicPr preferRelativeResize="0"/>
          <p:nvPr/>
        </p:nvPicPr>
        <p:blipFill>
          <a:blip r:embed="rId4">
            <a:alphaModFix/>
          </a:blip>
          <a:stretch>
            <a:fillRect/>
          </a:stretch>
        </p:blipFill>
        <p:spPr>
          <a:xfrm>
            <a:off x="1651050" y="4445145"/>
            <a:ext cx="330749" cy="330749"/>
          </a:xfrm>
          <a:prstGeom prst="rect">
            <a:avLst/>
          </a:prstGeom>
          <a:noFill/>
          <a:ln>
            <a:noFill/>
          </a:ln>
        </p:spPr>
      </p:pic>
      <p:pic>
        <p:nvPicPr>
          <p:cNvPr id="144" name="Google Shape;144;g7d90bb9d02_1_94"/>
          <p:cNvPicPr preferRelativeResize="0"/>
          <p:nvPr/>
        </p:nvPicPr>
        <p:blipFill>
          <a:blip r:embed="rId4">
            <a:alphaModFix/>
          </a:blip>
          <a:stretch>
            <a:fillRect/>
          </a:stretch>
        </p:blipFill>
        <p:spPr>
          <a:xfrm>
            <a:off x="1900725" y="4499458"/>
            <a:ext cx="330749" cy="330749"/>
          </a:xfrm>
          <a:prstGeom prst="rect">
            <a:avLst/>
          </a:prstGeom>
          <a:noFill/>
          <a:ln>
            <a:noFill/>
          </a:ln>
        </p:spPr>
      </p:pic>
      <p:pic>
        <p:nvPicPr>
          <p:cNvPr id="145" name="Google Shape;145;g7d90bb9d02_1_94"/>
          <p:cNvPicPr preferRelativeResize="0"/>
          <p:nvPr/>
        </p:nvPicPr>
        <p:blipFill>
          <a:blip r:embed="rId4">
            <a:alphaModFix/>
          </a:blip>
          <a:stretch>
            <a:fillRect/>
          </a:stretch>
        </p:blipFill>
        <p:spPr>
          <a:xfrm>
            <a:off x="2130975" y="4445145"/>
            <a:ext cx="330749" cy="330749"/>
          </a:xfrm>
          <a:prstGeom prst="rect">
            <a:avLst/>
          </a:prstGeom>
          <a:noFill/>
          <a:ln>
            <a:noFill/>
          </a:ln>
        </p:spPr>
      </p:pic>
      <p:pic>
        <p:nvPicPr>
          <p:cNvPr id="146" name="Google Shape;146;g7d90bb9d02_1_94"/>
          <p:cNvPicPr preferRelativeResize="0"/>
          <p:nvPr/>
        </p:nvPicPr>
        <p:blipFill>
          <a:blip r:embed="rId4">
            <a:alphaModFix/>
          </a:blip>
          <a:stretch>
            <a:fillRect/>
          </a:stretch>
        </p:blipFill>
        <p:spPr>
          <a:xfrm>
            <a:off x="2312500" y="4499470"/>
            <a:ext cx="330749" cy="330749"/>
          </a:xfrm>
          <a:prstGeom prst="rect">
            <a:avLst/>
          </a:prstGeom>
          <a:noFill/>
          <a:ln>
            <a:noFill/>
          </a:ln>
        </p:spPr>
      </p:pic>
      <p:sp>
        <p:nvSpPr>
          <p:cNvPr id="147" name="Google Shape;147;g7d90bb9d02_1_94"/>
          <p:cNvSpPr txBox="1"/>
          <p:nvPr/>
        </p:nvSpPr>
        <p:spPr>
          <a:xfrm>
            <a:off x="544750" y="5219500"/>
            <a:ext cx="4562400" cy="128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2. Place the sticky notes on the chart paper on the Examples side</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0" end="0"/>
                                            </p:txEl>
                                          </p:spTgt>
                                        </p:tgtEl>
                                        <p:attrNameLst>
                                          <p:attrName>style.visibility</p:attrName>
                                        </p:attrNameLst>
                                      </p:cBhvr>
                                      <p:to>
                                        <p:strVal val="visible"/>
                                      </p:to>
                                    </p:set>
                                    <p:animEffect transition="in" filter="fade">
                                      <p:cBhvr>
                                        <p:cTn id="12" dur="1000"/>
                                        <p:tgtEl>
                                          <p:spTgt spid="1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1" end="1"/>
                                            </p:txEl>
                                          </p:spTgt>
                                        </p:tgtEl>
                                        <p:attrNameLst>
                                          <p:attrName>style.visibility</p:attrName>
                                        </p:attrNameLst>
                                      </p:cBhvr>
                                      <p:to>
                                        <p:strVal val="visible"/>
                                      </p:to>
                                    </p:set>
                                    <p:animEffect transition="in" filter="fade">
                                      <p:cBhvr>
                                        <p:cTn id="17" dur="1000"/>
                                        <p:tgtEl>
                                          <p:spTgt spid="1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
                                            <p:txEl>
                                              <p:pRg st="2" end="2"/>
                                            </p:txEl>
                                          </p:spTgt>
                                        </p:tgtEl>
                                        <p:attrNameLst>
                                          <p:attrName>style.visibility</p:attrName>
                                        </p:attrNameLst>
                                      </p:cBhvr>
                                      <p:to>
                                        <p:strVal val="visible"/>
                                      </p:to>
                                    </p:set>
                                    <p:animEffect transition="in" filter="fade">
                                      <p:cBhvr>
                                        <p:cTn id="22" dur="1000"/>
                                        <p:tgtEl>
                                          <p:spTgt spid="1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9">
                                            <p:txEl>
                                              <p:pRg st="3" end="3"/>
                                            </p:txEl>
                                          </p:spTgt>
                                        </p:tgtEl>
                                        <p:attrNameLst>
                                          <p:attrName>style.visibility</p:attrName>
                                        </p:attrNameLst>
                                      </p:cBhvr>
                                      <p:to>
                                        <p:strVal val="visible"/>
                                      </p:to>
                                    </p:set>
                                    <p:animEffect transition="in" filter="fade">
                                      <p:cBhvr>
                                        <p:cTn id="27" dur="1000"/>
                                        <p:tgtEl>
                                          <p:spTgt spid="1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9">
                                            <p:txEl>
                                              <p:pRg st="4" end="4"/>
                                            </p:txEl>
                                          </p:spTgt>
                                        </p:tgtEl>
                                        <p:attrNameLst>
                                          <p:attrName>style.visibility</p:attrName>
                                        </p:attrNameLst>
                                      </p:cBhvr>
                                      <p:to>
                                        <p:strVal val="visible"/>
                                      </p:to>
                                    </p:set>
                                    <p:animEffect transition="in" filter="fade">
                                      <p:cBhvr>
                                        <p:cTn id="32" dur="1000"/>
                                        <p:tgtEl>
                                          <p:spTgt spid="1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9">
                                            <p:txEl>
                                              <p:pRg st="5" end="5"/>
                                            </p:txEl>
                                          </p:spTgt>
                                        </p:tgtEl>
                                        <p:attrNameLst>
                                          <p:attrName>style.visibility</p:attrName>
                                        </p:attrNameLst>
                                      </p:cBhvr>
                                      <p:to>
                                        <p:strVal val="visible"/>
                                      </p:to>
                                    </p:set>
                                    <p:animEffect transition="in" filter="fade">
                                      <p:cBhvr>
                                        <p:cTn id="37" dur="1000"/>
                                        <p:tgtEl>
                                          <p:spTgt spid="1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9">
                                            <p:txEl>
                                              <p:pRg st="6" end="6"/>
                                            </p:txEl>
                                          </p:spTgt>
                                        </p:tgtEl>
                                        <p:attrNameLst>
                                          <p:attrName>style.visibility</p:attrName>
                                        </p:attrNameLst>
                                      </p:cBhvr>
                                      <p:to>
                                        <p:strVal val="visible"/>
                                      </p:to>
                                    </p:set>
                                    <p:animEffect transition="in" filter="fade">
                                      <p:cBhvr>
                                        <p:cTn id="42" dur="1000"/>
                                        <p:tgtEl>
                                          <p:spTgt spid="11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9">
                                            <p:txEl>
                                              <p:pRg st="7" end="7"/>
                                            </p:txEl>
                                          </p:spTgt>
                                        </p:tgtEl>
                                        <p:attrNameLst>
                                          <p:attrName>style.visibility</p:attrName>
                                        </p:attrNameLst>
                                      </p:cBhvr>
                                      <p:to>
                                        <p:strVal val="visible"/>
                                      </p:to>
                                    </p:set>
                                    <p:animEffect transition="in" filter="fade">
                                      <p:cBhvr>
                                        <p:cTn id="47" dur="1000"/>
                                        <p:tgtEl>
                                          <p:spTgt spid="11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0"/>
                                        </p:tgtEl>
                                        <p:attrNameLst>
                                          <p:attrName>style.visibility</p:attrName>
                                        </p:attrNameLst>
                                      </p:cBhvr>
                                      <p:to>
                                        <p:strVal val="visible"/>
                                      </p:to>
                                    </p:set>
                                    <p:animEffect transition="in" filter="fade">
                                      <p:cBhvr>
                                        <p:cTn id="52" dur="1000"/>
                                        <p:tgtEl>
                                          <p:spTgt spid="130"/>
                                        </p:tgtEl>
                                      </p:cBhvr>
                                    </p:animEffect>
                                  </p:childTnLst>
                                </p:cTn>
                              </p:par>
                              <p:par>
                                <p:cTn id="53" presetID="10" presetClass="entr" presetSubtype="0" fill="hold" nodeType="withEffect">
                                  <p:stCondLst>
                                    <p:cond delay="0"/>
                                  </p:stCondLst>
                                  <p:childTnLst>
                                    <p:set>
                                      <p:cBhvr>
                                        <p:cTn id="54" dur="1" fill="hold">
                                          <p:stCondLst>
                                            <p:cond delay="0"/>
                                          </p:stCondLst>
                                        </p:cTn>
                                        <p:tgtEl>
                                          <p:spTgt spid="136"/>
                                        </p:tgtEl>
                                        <p:attrNameLst>
                                          <p:attrName>style.visibility</p:attrName>
                                        </p:attrNameLst>
                                      </p:cBhvr>
                                      <p:to>
                                        <p:strVal val="visible"/>
                                      </p:to>
                                    </p:set>
                                    <p:animEffect transition="in" filter="fade">
                                      <p:cBhvr>
                                        <p:cTn id="55" dur="1000"/>
                                        <p:tgtEl>
                                          <p:spTgt spid="136"/>
                                        </p:tgtEl>
                                      </p:cBhvr>
                                    </p:animEffect>
                                  </p:childTnLst>
                                </p:cTn>
                              </p:par>
                              <p:par>
                                <p:cTn id="56" presetID="10" presetClass="entr" presetSubtype="0" fill="hold" nodeType="withEffect">
                                  <p:stCondLst>
                                    <p:cond delay="0"/>
                                  </p:stCondLst>
                                  <p:childTnLst>
                                    <p:set>
                                      <p:cBhvr>
                                        <p:cTn id="57" dur="1" fill="hold">
                                          <p:stCondLst>
                                            <p:cond delay="0"/>
                                          </p:stCondLst>
                                        </p:cTn>
                                        <p:tgtEl>
                                          <p:spTgt spid="137"/>
                                        </p:tgtEl>
                                        <p:attrNameLst>
                                          <p:attrName>style.visibility</p:attrName>
                                        </p:attrNameLst>
                                      </p:cBhvr>
                                      <p:to>
                                        <p:strVal val="visible"/>
                                      </p:to>
                                    </p:set>
                                    <p:animEffect transition="in" filter="fade">
                                      <p:cBhvr>
                                        <p:cTn id="58" dur="1000"/>
                                        <p:tgtEl>
                                          <p:spTgt spid="137"/>
                                        </p:tgtEl>
                                      </p:cBhvr>
                                    </p:animEffect>
                                  </p:childTnLst>
                                </p:cTn>
                              </p:par>
                              <p:par>
                                <p:cTn id="59" presetID="10" presetClass="entr" presetSubtype="0" fill="hold" nodeType="withEffect">
                                  <p:stCondLst>
                                    <p:cond delay="0"/>
                                  </p:stCondLst>
                                  <p:childTnLst>
                                    <p:set>
                                      <p:cBhvr>
                                        <p:cTn id="60" dur="1" fill="hold">
                                          <p:stCondLst>
                                            <p:cond delay="0"/>
                                          </p:stCondLst>
                                        </p:cTn>
                                        <p:tgtEl>
                                          <p:spTgt spid="138"/>
                                        </p:tgtEl>
                                        <p:attrNameLst>
                                          <p:attrName>style.visibility</p:attrName>
                                        </p:attrNameLst>
                                      </p:cBhvr>
                                      <p:to>
                                        <p:strVal val="visible"/>
                                      </p:to>
                                    </p:set>
                                    <p:animEffect transition="in" filter="fade">
                                      <p:cBhvr>
                                        <p:cTn id="61" dur="1000"/>
                                        <p:tgtEl>
                                          <p:spTgt spid="138"/>
                                        </p:tgtEl>
                                      </p:cBhvr>
                                    </p:animEffect>
                                  </p:childTnLst>
                                </p:cTn>
                              </p:par>
                              <p:par>
                                <p:cTn id="62" presetID="10" presetClass="entr" presetSubtype="0" fill="hold" nodeType="withEffect">
                                  <p:stCondLst>
                                    <p:cond delay="0"/>
                                  </p:stCondLst>
                                  <p:childTnLst>
                                    <p:set>
                                      <p:cBhvr>
                                        <p:cTn id="63" dur="1" fill="hold">
                                          <p:stCondLst>
                                            <p:cond delay="0"/>
                                          </p:stCondLst>
                                        </p:cTn>
                                        <p:tgtEl>
                                          <p:spTgt spid="139"/>
                                        </p:tgtEl>
                                        <p:attrNameLst>
                                          <p:attrName>style.visibility</p:attrName>
                                        </p:attrNameLst>
                                      </p:cBhvr>
                                      <p:to>
                                        <p:strVal val="visible"/>
                                      </p:to>
                                    </p:set>
                                    <p:animEffect transition="in" filter="fade">
                                      <p:cBhvr>
                                        <p:cTn id="64" dur="1000"/>
                                        <p:tgtEl>
                                          <p:spTgt spid="139"/>
                                        </p:tgtEl>
                                      </p:cBhvr>
                                    </p:animEffect>
                                  </p:childTnLst>
                                </p:cTn>
                              </p:par>
                              <p:par>
                                <p:cTn id="65" presetID="10" presetClass="entr" presetSubtype="0" fill="hold" nodeType="withEffect">
                                  <p:stCondLst>
                                    <p:cond delay="0"/>
                                  </p:stCondLst>
                                  <p:childTnLst>
                                    <p:set>
                                      <p:cBhvr>
                                        <p:cTn id="66" dur="1" fill="hold">
                                          <p:stCondLst>
                                            <p:cond delay="0"/>
                                          </p:stCondLst>
                                        </p:cTn>
                                        <p:tgtEl>
                                          <p:spTgt spid="140"/>
                                        </p:tgtEl>
                                        <p:attrNameLst>
                                          <p:attrName>style.visibility</p:attrName>
                                        </p:attrNameLst>
                                      </p:cBhvr>
                                      <p:to>
                                        <p:strVal val="visible"/>
                                      </p:to>
                                    </p:set>
                                    <p:animEffect transition="in" filter="fade">
                                      <p:cBhvr>
                                        <p:cTn id="67" dur="1000"/>
                                        <p:tgtEl>
                                          <p:spTgt spid="140"/>
                                        </p:tgtEl>
                                      </p:cBhvr>
                                    </p:animEffect>
                                  </p:childTnLst>
                                </p:cTn>
                              </p:par>
                              <p:par>
                                <p:cTn id="68" presetID="10" presetClass="entr" presetSubtype="0" fill="hold" nodeType="withEffect">
                                  <p:stCondLst>
                                    <p:cond delay="0"/>
                                  </p:stCondLst>
                                  <p:childTnLst>
                                    <p:set>
                                      <p:cBhvr>
                                        <p:cTn id="69" dur="1" fill="hold">
                                          <p:stCondLst>
                                            <p:cond delay="0"/>
                                          </p:stCondLst>
                                        </p:cTn>
                                        <p:tgtEl>
                                          <p:spTgt spid="141"/>
                                        </p:tgtEl>
                                        <p:attrNameLst>
                                          <p:attrName>style.visibility</p:attrName>
                                        </p:attrNameLst>
                                      </p:cBhvr>
                                      <p:to>
                                        <p:strVal val="visible"/>
                                      </p:to>
                                    </p:set>
                                    <p:animEffect transition="in" filter="fade">
                                      <p:cBhvr>
                                        <p:cTn id="70" dur="1000"/>
                                        <p:tgtEl>
                                          <p:spTgt spid="141"/>
                                        </p:tgtEl>
                                      </p:cBhvr>
                                    </p:animEffect>
                                  </p:childTnLst>
                                </p:cTn>
                              </p:par>
                              <p:par>
                                <p:cTn id="71" presetID="10" presetClass="entr" presetSubtype="0" fill="hold" nodeType="withEffect">
                                  <p:stCondLst>
                                    <p:cond delay="0"/>
                                  </p:stCondLst>
                                  <p:childTnLst>
                                    <p:set>
                                      <p:cBhvr>
                                        <p:cTn id="72" dur="1" fill="hold">
                                          <p:stCondLst>
                                            <p:cond delay="0"/>
                                          </p:stCondLst>
                                        </p:cTn>
                                        <p:tgtEl>
                                          <p:spTgt spid="142"/>
                                        </p:tgtEl>
                                        <p:attrNameLst>
                                          <p:attrName>style.visibility</p:attrName>
                                        </p:attrNameLst>
                                      </p:cBhvr>
                                      <p:to>
                                        <p:strVal val="visible"/>
                                      </p:to>
                                    </p:set>
                                    <p:animEffect transition="in" filter="fade">
                                      <p:cBhvr>
                                        <p:cTn id="73" dur="1000"/>
                                        <p:tgtEl>
                                          <p:spTgt spid="142"/>
                                        </p:tgtEl>
                                      </p:cBhvr>
                                    </p:animEffect>
                                  </p:childTnLst>
                                </p:cTn>
                              </p:par>
                              <p:par>
                                <p:cTn id="74" presetID="10" presetClass="entr" presetSubtype="0" fill="hold" nodeType="withEffect">
                                  <p:stCondLst>
                                    <p:cond delay="0"/>
                                  </p:stCondLst>
                                  <p:childTnLst>
                                    <p:set>
                                      <p:cBhvr>
                                        <p:cTn id="75" dur="1" fill="hold">
                                          <p:stCondLst>
                                            <p:cond delay="0"/>
                                          </p:stCondLst>
                                        </p:cTn>
                                        <p:tgtEl>
                                          <p:spTgt spid="143"/>
                                        </p:tgtEl>
                                        <p:attrNameLst>
                                          <p:attrName>style.visibility</p:attrName>
                                        </p:attrNameLst>
                                      </p:cBhvr>
                                      <p:to>
                                        <p:strVal val="visible"/>
                                      </p:to>
                                    </p:set>
                                    <p:animEffect transition="in" filter="fade">
                                      <p:cBhvr>
                                        <p:cTn id="76" dur="1000"/>
                                        <p:tgtEl>
                                          <p:spTgt spid="143"/>
                                        </p:tgtEl>
                                      </p:cBhvr>
                                    </p:animEffect>
                                  </p:childTnLst>
                                </p:cTn>
                              </p:par>
                              <p:par>
                                <p:cTn id="77" presetID="10" presetClass="entr" presetSubtype="0" fill="hold" nodeType="withEffect">
                                  <p:stCondLst>
                                    <p:cond delay="0"/>
                                  </p:stCondLst>
                                  <p:childTnLst>
                                    <p:set>
                                      <p:cBhvr>
                                        <p:cTn id="78" dur="1" fill="hold">
                                          <p:stCondLst>
                                            <p:cond delay="0"/>
                                          </p:stCondLst>
                                        </p:cTn>
                                        <p:tgtEl>
                                          <p:spTgt spid="144"/>
                                        </p:tgtEl>
                                        <p:attrNameLst>
                                          <p:attrName>style.visibility</p:attrName>
                                        </p:attrNameLst>
                                      </p:cBhvr>
                                      <p:to>
                                        <p:strVal val="visible"/>
                                      </p:to>
                                    </p:set>
                                    <p:animEffect transition="in" filter="fade">
                                      <p:cBhvr>
                                        <p:cTn id="79" dur="1000"/>
                                        <p:tgtEl>
                                          <p:spTgt spid="144"/>
                                        </p:tgtEl>
                                      </p:cBhvr>
                                    </p:animEffect>
                                  </p:childTnLst>
                                </p:cTn>
                              </p:par>
                              <p:par>
                                <p:cTn id="80" presetID="10" presetClass="entr" presetSubtype="0" fill="hold" nodeType="withEffect">
                                  <p:stCondLst>
                                    <p:cond delay="0"/>
                                  </p:stCondLst>
                                  <p:childTnLst>
                                    <p:set>
                                      <p:cBhvr>
                                        <p:cTn id="81" dur="1" fill="hold">
                                          <p:stCondLst>
                                            <p:cond delay="0"/>
                                          </p:stCondLst>
                                        </p:cTn>
                                        <p:tgtEl>
                                          <p:spTgt spid="145"/>
                                        </p:tgtEl>
                                        <p:attrNameLst>
                                          <p:attrName>style.visibility</p:attrName>
                                        </p:attrNameLst>
                                      </p:cBhvr>
                                      <p:to>
                                        <p:strVal val="visible"/>
                                      </p:to>
                                    </p:set>
                                    <p:animEffect transition="in" filter="fade">
                                      <p:cBhvr>
                                        <p:cTn id="82" dur="1000"/>
                                        <p:tgtEl>
                                          <p:spTgt spid="145"/>
                                        </p:tgtEl>
                                      </p:cBhvr>
                                    </p:animEffect>
                                  </p:childTnLst>
                                </p:cTn>
                              </p:par>
                              <p:par>
                                <p:cTn id="83" presetID="10" presetClass="entr" presetSubtype="0" fill="hold" nodeType="with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fade">
                                      <p:cBhvr>
                                        <p:cTn id="85" dur="1000"/>
                                        <p:tgtEl>
                                          <p:spTgt spid="146"/>
                                        </p:tgtEl>
                                      </p:cBhvr>
                                    </p:animEffect>
                                  </p:childTnLst>
                                </p:cTn>
                              </p:par>
                              <p:par>
                                <p:cTn id="86" presetID="10" presetClass="entr" presetSubtype="0" fill="hold" nodeType="withEffect">
                                  <p:stCondLst>
                                    <p:cond delay="0"/>
                                  </p:stCondLst>
                                  <p:childTnLst>
                                    <p:set>
                                      <p:cBhvr>
                                        <p:cTn id="87" dur="1" fill="hold">
                                          <p:stCondLst>
                                            <p:cond delay="0"/>
                                          </p:stCondLst>
                                        </p:cTn>
                                        <p:tgtEl>
                                          <p:spTgt spid="135"/>
                                        </p:tgtEl>
                                        <p:attrNameLst>
                                          <p:attrName>style.visibility</p:attrName>
                                        </p:attrNameLst>
                                      </p:cBhvr>
                                      <p:to>
                                        <p:strVal val="visible"/>
                                      </p:to>
                                    </p:set>
                                    <p:animEffect transition="in" filter="fade">
                                      <p:cBhvr>
                                        <p:cTn id="88" dur="1000"/>
                                        <p:tgtEl>
                                          <p:spTgt spid="1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47"/>
                                        </p:tgtEl>
                                        <p:attrNameLst>
                                          <p:attrName>style.visibility</p:attrName>
                                        </p:attrNameLst>
                                      </p:cBhvr>
                                      <p:to>
                                        <p:strVal val="visible"/>
                                      </p:to>
                                    </p:set>
                                    <p:animEffect transition="in" filter="fade">
                                      <p:cBhvr>
                                        <p:cTn id="93" dur="1000"/>
                                        <p:tgtEl>
                                          <p:spTgt spid="147"/>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fade">
                                      <p:cBhvr>
                                        <p:cTn id="98" dur="1000"/>
                                        <p:tgtEl>
                                          <p:spTgt spid="125"/>
                                        </p:tgtEl>
                                      </p:cBhvr>
                                    </p:animEffect>
                                  </p:childTnLst>
                                </p:cTn>
                              </p:par>
                              <p:par>
                                <p:cTn id="99" presetID="10" presetClass="entr" presetSubtype="0" fill="hold" nodeType="with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fade">
                                      <p:cBhvr>
                                        <p:cTn id="101" dur="1000"/>
                                        <p:tgtEl>
                                          <p:spTgt spid="126"/>
                                        </p:tgtEl>
                                      </p:cBhvr>
                                    </p:animEffect>
                                  </p:childTnLst>
                                </p:cTn>
                              </p:par>
                              <p:par>
                                <p:cTn id="102" presetID="10" presetClass="entr" presetSubtype="0" fill="hold" nodeType="withEffect">
                                  <p:stCondLst>
                                    <p:cond delay="0"/>
                                  </p:stCondLst>
                                  <p:childTnLst>
                                    <p:set>
                                      <p:cBhvr>
                                        <p:cTn id="103" dur="1" fill="hold">
                                          <p:stCondLst>
                                            <p:cond delay="0"/>
                                          </p:stCondLst>
                                        </p:cTn>
                                        <p:tgtEl>
                                          <p:spTgt spid="127"/>
                                        </p:tgtEl>
                                        <p:attrNameLst>
                                          <p:attrName>style.visibility</p:attrName>
                                        </p:attrNameLst>
                                      </p:cBhvr>
                                      <p:to>
                                        <p:strVal val="visible"/>
                                      </p:to>
                                    </p:set>
                                    <p:animEffect transition="in" filter="fade">
                                      <p:cBhvr>
                                        <p:cTn id="104" dur="1000"/>
                                        <p:tgtEl>
                                          <p:spTgt spid="127"/>
                                        </p:tgtEl>
                                      </p:cBhvr>
                                    </p:animEffect>
                                  </p:childTnLst>
                                </p:cTn>
                              </p:par>
                              <p:par>
                                <p:cTn id="105" presetID="10" presetClass="entr" presetSubtype="0" fill="hold" nodeType="withEffect">
                                  <p:stCondLst>
                                    <p:cond delay="0"/>
                                  </p:stCondLst>
                                  <p:childTnLst>
                                    <p:set>
                                      <p:cBhvr>
                                        <p:cTn id="106" dur="1" fill="hold">
                                          <p:stCondLst>
                                            <p:cond delay="0"/>
                                          </p:stCondLst>
                                        </p:cTn>
                                        <p:tgtEl>
                                          <p:spTgt spid="128"/>
                                        </p:tgtEl>
                                        <p:attrNameLst>
                                          <p:attrName>style.visibility</p:attrName>
                                        </p:attrNameLst>
                                      </p:cBhvr>
                                      <p:to>
                                        <p:strVal val="visible"/>
                                      </p:to>
                                    </p:set>
                                    <p:animEffect transition="in" filter="fade">
                                      <p:cBhvr>
                                        <p:cTn id="107" dur="1000"/>
                                        <p:tgtEl>
                                          <p:spTgt spid="128"/>
                                        </p:tgtEl>
                                      </p:cBhvr>
                                    </p:animEffect>
                                  </p:childTnLst>
                                </p:cTn>
                              </p:par>
                              <p:par>
                                <p:cTn id="108" presetID="10" presetClass="entr" presetSubtype="0" fill="hold" nodeType="with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347"/>
        <p:cNvGrpSpPr/>
        <p:nvPr/>
      </p:nvGrpSpPr>
      <p:grpSpPr>
        <a:xfrm>
          <a:off x="0" y="0"/>
          <a:ext cx="0" cy="0"/>
          <a:chOff x="0" y="0"/>
          <a:chExt cx="0" cy="0"/>
        </a:xfrm>
      </p:grpSpPr>
      <p:sp>
        <p:nvSpPr>
          <p:cNvPr id="2348" name="Google Shape;2348;p85"/>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a:t>Performance Levels/Achievement Levels</a:t>
            </a:r>
            <a:endParaRPr/>
          </a:p>
        </p:txBody>
      </p:sp>
      <p:sp>
        <p:nvSpPr>
          <p:cNvPr id="2349" name="Google Shape;2349;p8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300"/>
              </a:spcBef>
              <a:spcAft>
                <a:spcPts val="0"/>
              </a:spcAft>
              <a:buClr>
                <a:srgbClr val="888888"/>
              </a:buClr>
              <a:buSzPts val="1500"/>
              <a:buNone/>
            </a:pPr>
            <a:r>
              <a:rPr lang="en-US"/>
              <a:t>Types of Scores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354"/>
        <p:cNvGrpSpPr/>
        <p:nvPr/>
      </p:nvGrpSpPr>
      <p:grpSpPr>
        <a:xfrm>
          <a:off x="0" y="0"/>
          <a:ext cx="0" cy="0"/>
          <a:chOff x="0" y="0"/>
          <a:chExt cx="0" cy="0"/>
        </a:xfrm>
      </p:grpSpPr>
      <p:sp>
        <p:nvSpPr>
          <p:cNvPr id="2355" name="Google Shape;2355;p86"/>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Performance Levels/Achievement Levels</a:t>
            </a:r>
            <a:endParaRPr/>
          </a:p>
        </p:txBody>
      </p:sp>
      <p:grpSp>
        <p:nvGrpSpPr>
          <p:cNvPr id="2356" name="Google Shape;2356;p86"/>
          <p:cNvGrpSpPr/>
          <p:nvPr/>
        </p:nvGrpSpPr>
        <p:grpSpPr>
          <a:xfrm>
            <a:off x="457200" y="1328365"/>
            <a:ext cx="2560320" cy="4842387"/>
            <a:chOff x="3246120" y="1328365"/>
            <a:chExt cx="2560320" cy="4842387"/>
          </a:xfrm>
        </p:grpSpPr>
        <p:grpSp>
          <p:nvGrpSpPr>
            <p:cNvPr id="2357" name="Google Shape;2357;p86"/>
            <p:cNvGrpSpPr/>
            <p:nvPr/>
          </p:nvGrpSpPr>
          <p:grpSpPr>
            <a:xfrm>
              <a:off x="3246120" y="1328365"/>
              <a:ext cx="2148900" cy="4842387"/>
              <a:chOff x="3246120" y="1328365"/>
              <a:chExt cx="2148900" cy="4842387"/>
            </a:xfrm>
          </p:grpSpPr>
          <p:grpSp>
            <p:nvGrpSpPr>
              <p:cNvPr id="2358" name="Google Shape;2358;p86"/>
              <p:cNvGrpSpPr/>
              <p:nvPr/>
            </p:nvGrpSpPr>
            <p:grpSpPr>
              <a:xfrm>
                <a:off x="3246120" y="1328365"/>
                <a:ext cx="1143000" cy="2286000"/>
                <a:chOff x="3246120" y="1328365"/>
                <a:chExt cx="1143000" cy="2286000"/>
              </a:xfrm>
            </p:grpSpPr>
            <p:sp>
              <p:nvSpPr>
                <p:cNvPr id="2359" name="Google Shape;2359;p86"/>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60" name="Google Shape;2360;p86"/>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61" name="Google Shape;2361;p86"/>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62" name="Google Shape;2362;p86"/>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363" name="Google Shape;2363;p86"/>
              <p:cNvGrpSpPr/>
              <p:nvPr/>
            </p:nvGrpSpPr>
            <p:grpSpPr>
              <a:xfrm>
                <a:off x="3246120" y="3884752"/>
                <a:ext cx="1143000" cy="2286000"/>
                <a:chOff x="3246120" y="1328365"/>
                <a:chExt cx="1143000" cy="2286000"/>
              </a:xfrm>
            </p:grpSpPr>
            <p:sp>
              <p:nvSpPr>
                <p:cNvPr id="2364" name="Google Shape;2364;p86"/>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65" name="Google Shape;2365;p86"/>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66" name="Google Shape;2366;p86"/>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67" name="Google Shape;2367;p86"/>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cxnSp>
            <p:nvCxnSpPr>
              <p:cNvPr id="2368" name="Google Shape;2368;p86"/>
              <p:cNvCxnSpPr>
                <a:stCxn id="2359" idx="3"/>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369" name="Google Shape;2369;p86"/>
              <p:cNvCxnSpPr>
                <a:stCxn id="2360" idx="3"/>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370" name="Google Shape;2370;p86"/>
              <p:cNvCxnSpPr>
                <a:stCxn id="2364" idx="3"/>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371" name="Google Shape;2371;p86"/>
              <p:cNvCxnSpPr>
                <a:stCxn id="2365" idx="3"/>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372" name="Google Shape;2372;p86"/>
              <p:cNvCxnSpPr>
                <a:stCxn id="2366" idx="3"/>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373" name="Google Shape;2373;p86"/>
              <p:cNvCxnSpPr>
                <a:stCxn id="2367" idx="3"/>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374" name="Google Shape;2374;p86"/>
              <p:cNvCxnSpPr>
                <a:stCxn id="2361" idx="3"/>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375" name="Google Shape;2375;p86"/>
              <p:cNvCxnSpPr>
                <a:stCxn id="2362" idx="3"/>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sp>
          <p:nvSpPr>
            <p:cNvPr id="2376" name="Google Shape;2376;p86"/>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sp>
        <p:nvSpPr>
          <p:cNvPr id="2377" name="Google Shape;2377;p86"/>
          <p:cNvSpPr/>
          <p:nvPr/>
        </p:nvSpPr>
        <p:spPr>
          <a:xfrm>
            <a:off x="3657600" y="3154680"/>
            <a:ext cx="137160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cxnSp>
        <p:nvCxnSpPr>
          <p:cNvPr id="2378" name="Google Shape;2378;p86"/>
          <p:cNvCxnSpPr>
            <a:stCxn id="2376" idx="3"/>
            <a:endCxn id="2377" idx="1"/>
          </p:cNvCxnSpPr>
          <p:nvPr/>
        </p:nvCxnSpPr>
        <p:spPr>
          <a:xfrm>
            <a:off x="3017520" y="3429000"/>
            <a:ext cx="640200" cy="0"/>
          </a:xfrm>
          <a:prstGeom prst="straightConnector1">
            <a:avLst/>
          </a:prstGeom>
          <a:noFill/>
          <a:ln w="15875" cap="flat" cmpd="sng">
            <a:solidFill>
              <a:schemeClr val="dk1"/>
            </a:solidFill>
            <a:prstDash val="solid"/>
            <a:round/>
            <a:headEnd type="none" w="sm" len="sm"/>
            <a:tailEnd type="triangle" w="med" len="med"/>
          </a:ln>
        </p:spPr>
      </p:cxnSp>
      <p:sp>
        <p:nvSpPr>
          <p:cNvPr id="2379" name="Google Shape;2379;p86"/>
          <p:cNvSpPr/>
          <p:nvPr/>
        </p:nvSpPr>
        <p:spPr>
          <a:xfrm>
            <a:off x="178308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380" name="Google Shape;2380;p86"/>
          <p:cNvSpPr/>
          <p:nvPr/>
        </p:nvSpPr>
        <p:spPr>
          <a:xfrm>
            <a:off x="187452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385"/>
        <p:cNvGrpSpPr/>
        <p:nvPr/>
      </p:nvGrpSpPr>
      <p:grpSpPr>
        <a:xfrm>
          <a:off x="0" y="0"/>
          <a:ext cx="0" cy="0"/>
          <a:chOff x="0" y="0"/>
          <a:chExt cx="0" cy="0"/>
        </a:xfrm>
      </p:grpSpPr>
      <p:sp>
        <p:nvSpPr>
          <p:cNvPr id="2386" name="Google Shape;2386;p87"/>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Performance Levels/Achievement Levels</a:t>
            </a:r>
            <a:endParaRPr/>
          </a:p>
        </p:txBody>
      </p:sp>
      <p:grpSp>
        <p:nvGrpSpPr>
          <p:cNvPr id="2387" name="Google Shape;2387;p87"/>
          <p:cNvGrpSpPr/>
          <p:nvPr/>
        </p:nvGrpSpPr>
        <p:grpSpPr>
          <a:xfrm>
            <a:off x="457200" y="1280158"/>
            <a:ext cx="2148900" cy="4937760"/>
            <a:chOff x="3246120" y="1280158"/>
            <a:chExt cx="2148900" cy="4937760"/>
          </a:xfrm>
        </p:grpSpPr>
        <p:grpSp>
          <p:nvGrpSpPr>
            <p:cNvPr id="2388" name="Google Shape;2388;p87"/>
            <p:cNvGrpSpPr/>
            <p:nvPr/>
          </p:nvGrpSpPr>
          <p:grpSpPr>
            <a:xfrm>
              <a:off x="3246120" y="1328365"/>
              <a:ext cx="1143000" cy="2286000"/>
              <a:chOff x="3246120" y="1328365"/>
              <a:chExt cx="1143000" cy="2286000"/>
            </a:xfrm>
          </p:grpSpPr>
          <p:sp>
            <p:nvSpPr>
              <p:cNvPr id="2389" name="Google Shape;2389;p8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90" name="Google Shape;2390;p87"/>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91" name="Google Shape;2391;p87"/>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92" name="Google Shape;2392;p87"/>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393" name="Google Shape;2393;p87"/>
            <p:cNvGrpSpPr/>
            <p:nvPr/>
          </p:nvGrpSpPr>
          <p:grpSpPr>
            <a:xfrm>
              <a:off x="3246120" y="3884752"/>
              <a:ext cx="1143000" cy="2286000"/>
              <a:chOff x="3246120" y="1328365"/>
              <a:chExt cx="1143000" cy="2286000"/>
            </a:xfrm>
          </p:grpSpPr>
          <p:sp>
            <p:nvSpPr>
              <p:cNvPr id="2394" name="Google Shape;2394;p87"/>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95" name="Google Shape;2395;p87"/>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96" name="Google Shape;2396;p87"/>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397" name="Google Shape;2397;p87"/>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cxnSp>
          <p:nvCxnSpPr>
            <p:cNvPr id="2398" name="Google Shape;2398;p87"/>
            <p:cNvCxnSpPr>
              <a:stCxn id="2389" idx="3"/>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399" name="Google Shape;2399;p87"/>
            <p:cNvCxnSpPr>
              <a:stCxn id="2390" idx="3"/>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400" name="Google Shape;2400;p87"/>
            <p:cNvCxnSpPr>
              <a:stCxn id="2394" idx="3"/>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401" name="Google Shape;2401;p87"/>
            <p:cNvCxnSpPr>
              <a:stCxn id="2395" idx="3"/>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402" name="Google Shape;2402;p87"/>
            <p:cNvCxnSpPr>
              <a:stCxn id="2396" idx="3"/>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403" name="Google Shape;2403;p87"/>
            <p:cNvCxnSpPr>
              <a:stCxn id="2397" idx="3"/>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404" name="Google Shape;2404;p87"/>
            <p:cNvCxnSpPr>
              <a:stCxn id="2391" idx="3"/>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405" name="Google Shape;2405;p87"/>
            <p:cNvCxnSpPr>
              <a:stCxn id="2392" idx="3"/>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406" name="Google Shape;2406;p87"/>
            <p:cNvGrpSpPr/>
            <p:nvPr/>
          </p:nvGrpSpPr>
          <p:grpSpPr>
            <a:xfrm>
              <a:off x="4572000" y="1280158"/>
              <a:ext cx="182880" cy="4937760"/>
              <a:chOff x="4572000" y="1280158"/>
              <a:chExt cx="182880" cy="4937760"/>
            </a:xfrm>
          </p:grpSpPr>
          <p:sp>
            <p:nvSpPr>
              <p:cNvPr id="2407" name="Google Shape;2407;p87"/>
              <p:cNvSpPr/>
              <p:nvPr/>
            </p:nvSpPr>
            <p:spPr>
              <a:xfrm>
                <a:off x="457200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08" name="Google Shape;2408;p87"/>
              <p:cNvSpPr/>
              <p:nvPr/>
            </p:nvSpPr>
            <p:spPr>
              <a:xfrm>
                <a:off x="466344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2409" name="Google Shape;2409;p87"/>
          <p:cNvSpPr/>
          <p:nvPr/>
        </p:nvSpPr>
        <p:spPr>
          <a:xfrm>
            <a:off x="3657600" y="3154680"/>
            <a:ext cx="1371600" cy="54864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cxnSp>
        <p:nvCxnSpPr>
          <p:cNvPr id="2410" name="Google Shape;2410;p87"/>
          <p:cNvCxnSpPr>
            <a:endCxn id="2409" idx="1"/>
          </p:cNvCxnSpPr>
          <p:nvPr/>
        </p:nvCxnSpPr>
        <p:spPr>
          <a:xfrm>
            <a:off x="3017400" y="3429000"/>
            <a:ext cx="640200" cy="0"/>
          </a:xfrm>
          <a:prstGeom prst="straightConnector1">
            <a:avLst/>
          </a:prstGeom>
          <a:noFill/>
          <a:ln w="15875" cap="flat" cmpd="sng">
            <a:solidFill>
              <a:schemeClr val="dk1"/>
            </a:solidFill>
            <a:prstDash val="solid"/>
            <a:round/>
            <a:headEnd type="none" w="sm" len="sm"/>
            <a:tailEnd type="triangle" w="med" len="med"/>
          </a:ln>
        </p:spPr>
      </p:cxnSp>
      <p:sp>
        <p:nvSpPr>
          <p:cNvPr id="2411" name="Google Shape;2411;p87"/>
          <p:cNvSpPr/>
          <p:nvPr/>
        </p:nvSpPr>
        <p:spPr>
          <a:xfrm>
            <a:off x="3200402" y="3200400"/>
            <a:ext cx="91440" cy="36576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12" name="Google Shape;2412;p87"/>
          <p:cNvSpPr/>
          <p:nvPr/>
        </p:nvSpPr>
        <p:spPr>
          <a:xfrm>
            <a:off x="219456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sp>
        <p:nvSpPr>
          <p:cNvPr id="2413" name="Google Shape;2413;p87"/>
          <p:cNvSpPr/>
          <p:nvPr/>
        </p:nvSpPr>
        <p:spPr>
          <a:xfrm>
            <a:off x="4023360" y="4354293"/>
            <a:ext cx="1323423"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Cut scores</a:t>
            </a:r>
            <a:endParaRPr/>
          </a:p>
        </p:txBody>
      </p:sp>
      <p:cxnSp>
        <p:nvCxnSpPr>
          <p:cNvPr id="2414" name="Google Shape;2414;p87"/>
          <p:cNvCxnSpPr>
            <a:stCxn id="2413" idx="1"/>
          </p:cNvCxnSpPr>
          <p:nvPr/>
        </p:nvCxnSpPr>
        <p:spPr>
          <a:xfrm rot="10800000">
            <a:off x="3246060" y="3566073"/>
            <a:ext cx="777300" cy="971100"/>
          </a:xfrm>
          <a:prstGeom prst="curvedConnector2">
            <a:avLst/>
          </a:prstGeom>
          <a:noFill/>
          <a:ln w="15875" cap="flat" cmpd="sng">
            <a:solidFill>
              <a:srgbClr val="C00000"/>
            </a:solidFill>
            <a:prstDash val="solid"/>
            <a:round/>
            <a:headEnd type="none" w="sm" len="sm"/>
            <a:tailEnd type="triangle" w="med" len="med"/>
          </a:ln>
        </p:spPr>
      </p:cxnSp>
      <p:sp>
        <p:nvSpPr>
          <p:cNvPr id="2415" name="Google Shape;2415;p87"/>
          <p:cNvSpPr/>
          <p:nvPr/>
        </p:nvSpPr>
        <p:spPr>
          <a:xfrm>
            <a:off x="4227870" y="4650399"/>
            <a:ext cx="4778477" cy="1089881"/>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Grading thresholds</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Percentiles/quantiles/top-middle-bottom x%</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Performance relative to the average</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Standard setting results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420"/>
        <p:cNvGrpSpPr/>
        <p:nvPr/>
      </p:nvGrpSpPr>
      <p:grpSpPr>
        <a:xfrm>
          <a:off x="0" y="0"/>
          <a:ext cx="0" cy="0"/>
          <a:chOff x="0" y="0"/>
          <a:chExt cx="0" cy="0"/>
        </a:xfrm>
      </p:grpSpPr>
      <p:sp>
        <p:nvSpPr>
          <p:cNvPr id="2421" name="Google Shape;2421;p88"/>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Performance Levels/Achievement Levels</a:t>
            </a:r>
            <a:endParaRPr/>
          </a:p>
        </p:txBody>
      </p:sp>
      <p:grpSp>
        <p:nvGrpSpPr>
          <p:cNvPr id="2422" name="Google Shape;2422;p88"/>
          <p:cNvGrpSpPr/>
          <p:nvPr/>
        </p:nvGrpSpPr>
        <p:grpSpPr>
          <a:xfrm>
            <a:off x="457200" y="1280158"/>
            <a:ext cx="2148900" cy="4937760"/>
            <a:chOff x="3246120" y="1280158"/>
            <a:chExt cx="2148900" cy="4937760"/>
          </a:xfrm>
        </p:grpSpPr>
        <p:grpSp>
          <p:nvGrpSpPr>
            <p:cNvPr id="2423" name="Google Shape;2423;p88"/>
            <p:cNvGrpSpPr/>
            <p:nvPr/>
          </p:nvGrpSpPr>
          <p:grpSpPr>
            <a:xfrm>
              <a:off x="3246120" y="1328365"/>
              <a:ext cx="1143000" cy="2286000"/>
              <a:chOff x="3246120" y="1328365"/>
              <a:chExt cx="1143000" cy="2286000"/>
            </a:xfrm>
          </p:grpSpPr>
          <p:sp>
            <p:nvSpPr>
              <p:cNvPr id="2424" name="Google Shape;2424;p88"/>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25" name="Google Shape;2425;p88"/>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26" name="Google Shape;2426;p88"/>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27" name="Google Shape;2427;p88"/>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428" name="Google Shape;2428;p88"/>
            <p:cNvGrpSpPr/>
            <p:nvPr/>
          </p:nvGrpSpPr>
          <p:grpSpPr>
            <a:xfrm>
              <a:off x="3246120" y="3884752"/>
              <a:ext cx="1143000" cy="2286000"/>
              <a:chOff x="3246120" y="1328365"/>
              <a:chExt cx="1143000" cy="2286000"/>
            </a:xfrm>
          </p:grpSpPr>
          <p:sp>
            <p:nvSpPr>
              <p:cNvPr id="2429" name="Google Shape;2429;p88"/>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30" name="Google Shape;2430;p88"/>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31" name="Google Shape;2431;p88"/>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32" name="Google Shape;2432;p88"/>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cxnSp>
          <p:nvCxnSpPr>
            <p:cNvPr id="2433" name="Google Shape;2433;p88"/>
            <p:cNvCxnSpPr>
              <a:stCxn id="2424" idx="3"/>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434" name="Google Shape;2434;p88"/>
            <p:cNvCxnSpPr>
              <a:stCxn id="2425" idx="3"/>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435" name="Google Shape;2435;p88"/>
            <p:cNvCxnSpPr>
              <a:stCxn id="2429" idx="3"/>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436" name="Google Shape;2436;p88"/>
            <p:cNvCxnSpPr>
              <a:stCxn id="2430" idx="3"/>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437" name="Google Shape;2437;p88"/>
            <p:cNvCxnSpPr>
              <a:stCxn id="2431" idx="3"/>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438" name="Google Shape;2438;p88"/>
            <p:cNvCxnSpPr>
              <a:stCxn id="2432" idx="3"/>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439" name="Google Shape;2439;p88"/>
            <p:cNvCxnSpPr>
              <a:stCxn id="2426" idx="3"/>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440" name="Google Shape;2440;p88"/>
            <p:cNvCxnSpPr>
              <a:stCxn id="2427" idx="3"/>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nvGrpSpPr>
            <p:cNvPr id="2441" name="Google Shape;2441;p88"/>
            <p:cNvGrpSpPr/>
            <p:nvPr/>
          </p:nvGrpSpPr>
          <p:grpSpPr>
            <a:xfrm>
              <a:off x="4572000" y="1280158"/>
              <a:ext cx="182880" cy="4937760"/>
              <a:chOff x="4572000" y="1280158"/>
              <a:chExt cx="182880" cy="4937760"/>
            </a:xfrm>
          </p:grpSpPr>
          <p:sp>
            <p:nvSpPr>
              <p:cNvPr id="2442" name="Google Shape;2442;p88"/>
              <p:cNvSpPr/>
              <p:nvPr/>
            </p:nvSpPr>
            <p:spPr>
              <a:xfrm>
                <a:off x="457200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43" name="Google Shape;2443;p88"/>
              <p:cNvSpPr/>
              <p:nvPr/>
            </p:nvSpPr>
            <p:spPr>
              <a:xfrm>
                <a:off x="466344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grpSp>
      <p:sp>
        <p:nvSpPr>
          <p:cNvPr id="2444" name="Google Shape;2444;p88"/>
          <p:cNvSpPr/>
          <p:nvPr/>
        </p:nvSpPr>
        <p:spPr>
          <a:xfrm>
            <a:off x="3657600" y="3154680"/>
            <a:ext cx="1371600" cy="54864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cxnSp>
        <p:nvCxnSpPr>
          <p:cNvPr id="2445" name="Google Shape;2445;p88"/>
          <p:cNvCxnSpPr>
            <a:endCxn id="2444" idx="1"/>
          </p:cNvCxnSpPr>
          <p:nvPr/>
        </p:nvCxnSpPr>
        <p:spPr>
          <a:xfrm>
            <a:off x="3017400" y="3429000"/>
            <a:ext cx="640200" cy="0"/>
          </a:xfrm>
          <a:prstGeom prst="straightConnector1">
            <a:avLst/>
          </a:prstGeom>
          <a:noFill/>
          <a:ln w="15875" cap="flat" cmpd="sng">
            <a:solidFill>
              <a:schemeClr val="dk1"/>
            </a:solidFill>
            <a:prstDash val="solid"/>
            <a:round/>
            <a:headEnd type="none" w="sm" len="sm"/>
            <a:tailEnd type="triangle" w="med" len="med"/>
          </a:ln>
        </p:spPr>
      </p:cxnSp>
      <p:sp>
        <p:nvSpPr>
          <p:cNvPr id="2446" name="Google Shape;2446;p88"/>
          <p:cNvSpPr/>
          <p:nvPr/>
        </p:nvSpPr>
        <p:spPr>
          <a:xfrm>
            <a:off x="3200402" y="3200400"/>
            <a:ext cx="91440" cy="36576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47" name="Google Shape;2447;p88"/>
          <p:cNvSpPr/>
          <p:nvPr/>
        </p:nvSpPr>
        <p:spPr>
          <a:xfrm>
            <a:off x="3291842" y="3314700"/>
            <a:ext cx="91440" cy="36576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48" name="Google Shape;2448;p88"/>
          <p:cNvSpPr/>
          <p:nvPr/>
        </p:nvSpPr>
        <p:spPr>
          <a:xfrm>
            <a:off x="4023360" y="1051560"/>
            <a:ext cx="3635969"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Performance level classifications</a:t>
            </a:r>
            <a:endParaRPr/>
          </a:p>
        </p:txBody>
      </p:sp>
      <p:cxnSp>
        <p:nvCxnSpPr>
          <p:cNvPr id="2449" name="Google Shape;2449;p88"/>
          <p:cNvCxnSpPr>
            <a:stCxn id="2448" idx="1"/>
            <a:endCxn id="2447" idx="0"/>
          </p:cNvCxnSpPr>
          <p:nvPr/>
        </p:nvCxnSpPr>
        <p:spPr>
          <a:xfrm flipH="1">
            <a:off x="3337560" y="1234440"/>
            <a:ext cx="685800" cy="2080200"/>
          </a:xfrm>
          <a:prstGeom prst="curvedConnector2">
            <a:avLst/>
          </a:prstGeom>
          <a:noFill/>
          <a:ln w="15875" cap="flat" cmpd="sng">
            <a:solidFill>
              <a:srgbClr val="C00000"/>
            </a:solidFill>
            <a:prstDash val="solid"/>
            <a:round/>
            <a:headEnd type="none" w="sm" len="sm"/>
            <a:tailEnd type="triangle" w="med" len="med"/>
          </a:ln>
        </p:spPr>
      </p:cxnSp>
      <p:sp>
        <p:nvSpPr>
          <p:cNvPr id="2450" name="Google Shape;2450;p88"/>
          <p:cNvSpPr/>
          <p:nvPr/>
        </p:nvSpPr>
        <p:spPr>
          <a:xfrm>
            <a:off x="4023360" y="4354293"/>
            <a:ext cx="1323423"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Cut scores</a:t>
            </a:r>
            <a:endParaRPr/>
          </a:p>
        </p:txBody>
      </p:sp>
      <p:cxnSp>
        <p:nvCxnSpPr>
          <p:cNvPr id="2451" name="Google Shape;2451;p88"/>
          <p:cNvCxnSpPr>
            <a:stCxn id="2450" idx="1"/>
            <a:endCxn id="2446" idx="2"/>
          </p:cNvCxnSpPr>
          <p:nvPr/>
        </p:nvCxnSpPr>
        <p:spPr>
          <a:xfrm rot="10800000">
            <a:off x="3246060" y="3566073"/>
            <a:ext cx="777300" cy="971100"/>
          </a:xfrm>
          <a:prstGeom prst="curvedConnector2">
            <a:avLst/>
          </a:prstGeom>
          <a:noFill/>
          <a:ln w="15875" cap="flat" cmpd="sng">
            <a:solidFill>
              <a:srgbClr val="C00000"/>
            </a:solidFill>
            <a:prstDash val="solid"/>
            <a:round/>
            <a:headEnd type="none" w="sm" len="sm"/>
            <a:tailEnd type="triangle" w="med" len="med"/>
          </a:ln>
        </p:spPr>
      </p:cxnSp>
      <p:sp>
        <p:nvSpPr>
          <p:cNvPr id="2452" name="Google Shape;2452;p88"/>
          <p:cNvSpPr/>
          <p:nvPr/>
        </p:nvSpPr>
        <p:spPr>
          <a:xfrm>
            <a:off x="219456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sp>
        <p:nvSpPr>
          <p:cNvPr id="2453" name="Google Shape;2453;p88"/>
          <p:cNvSpPr/>
          <p:nvPr/>
        </p:nvSpPr>
        <p:spPr>
          <a:xfrm>
            <a:off x="4251960" y="1389686"/>
            <a:ext cx="4892039" cy="1472587"/>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State reported performance levels</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Grades</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Ability groups</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Performance ranking</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Above/near/below average</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StDevs above/below the mean (i.e., z-scores)</a:t>
            </a:r>
            <a:endParaRPr/>
          </a:p>
        </p:txBody>
      </p:sp>
      <p:sp>
        <p:nvSpPr>
          <p:cNvPr id="2454" name="Google Shape;2454;p88"/>
          <p:cNvSpPr/>
          <p:nvPr/>
        </p:nvSpPr>
        <p:spPr>
          <a:xfrm>
            <a:off x="4227870" y="4650399"/>
            <a:ext cx="4778477" cy="1089881"/>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Grading thresholds</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Percentiles/quantiles/top-middle-bottom x%</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Performance relative to the average</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Standard setting results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459"/>
        <p:cNvGrpSpPr/>
        <p:nvPr/>
      </p:nvGrpSpPr>
      <p:grpSpPr>
        <a:xfrm>
          <a:off x="0" y="0"/>
          <a:ext cx="0" cy="0"/>
          <a:chOff x="0" y="0"/>
          <a:chExt cx="0" cy="0"/>
        </a:xfrm>
      </p:grpSpPr>
      <p:sp>
        <p:nvSpPr>
          <p:cNvPr id="2460" name="Google Shape;2460;p89"/>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Performance Levels/Achievement Levels</a:t>
            </a:r>
            <a:endParaRPr/>
          </a:p>
        </p:txBody>
      </p:sp>
      <p:grpSp>
        <p:nvGrpSpPr>
          <p:cNvPr id="2461" name="Google Shape;2461;p89"/>
          <p:cNvGrpSpPr/>
          <p:nvPr/>
        </p:nvGrpSpPr>
        <p:grpSpPr>
          <a:xfrm>
            <a:off x="457200" y="1328365"/>
            <a:ext cx="2560320" cy="4842387"/>
            <a:chOff x="3246120" y="1328365"/>
            <a:chExt cx="2560320" cy="4842387"/>
          </a:xfrm>
        </p:grpSpPr>
        <p:grpSp>
          <p:nvGrpSpPr>
            <p:cNvPr id="2462" name="Google Shape;2462;p89"/>
            <p:cNvGrpSpPr/>
            <p:nvPr/>
          </p:nvGrpSpPr>
          <p:grpSpPr>
            <a:xfrm>
              <a:off x="3246120" y="1328365"/>
              <a:ext cx="2148900" cy="4842387"/>
              <a:chOff x="3246120" y="1328365"/>
              <a:chExt cx="2148900" cy="4842387"/>
            </a:xfrm>
          </p:grpSpPr>
          <p:grpSp>
            <p:nvGrpSpPr>
              <p:cNvPr id="2463" name="Google Shape;2463;p89"/>
              <p:cNvGrpSpPr/>
              <p:nvPr/>
            </p:nvGrpSpPr>
            <p:grpSpPr>
              <a:xfrm>
                <a:off x="3246120" y="1328365"/>
                <a:ext cx="1143000" cy="2286000"/>
                <a:chOff x="3246120" y="1328365"/>
                <a:chExt cx="1143000" cy="2286000"/>
              </a:xfrm>
            </p:grpSpPr>
            <p:sp>
              <p:nvSpPr>
                <p:cNvPr id="2464" name="Google Shape;2464;p89"/>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65" name="Google Shape;2465;p89"/>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66" name="Google Shape;2466;p89"/>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67" name="Google Shape;2467;p89"/>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468" name="Google Shape;2468;p89"/>
              <p:cNvGrpSpPr/>
              <p:nvPr/>
            </p:nvGrpSpPr>
            <p:grpSpPr>
              <a:xfrm>
                <a:off x="3246120" y="3884752"/>
                <a:ext cx="1143000" cy="2286000"/>
                <a:chOff x="3246120" y="1328365"/>
                <a:chExt cx="1143000" cy="2286000"/>
              </a:xfrm>
            </p:grpSpPr>
            <p:sp>
              <p:nvSpPr>
                <p:cNvPr id="2469" name="Google Shape;2469;p89"/>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70" name="Google Shape;2470;p89"/>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71" name="Google Shape;2471;p89"/>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472" name="Google Shape;2472;p89"/>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cxnSp>
            <p:nvCxnSpPr>
              <p:cNvPr id="2473" name="Google Shape;2473;p89"/>
              <p:cNvCxnSpPr>
                <a:stCxn id="2464" idx="3"/>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474" name="Google Shape;2474;p89"/>
              <p:cNvCxnSpPr>
                <a:stCxn id="2465" idx="3"/>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475" name="Google Shape;2475;p89"/>
              <p:cNvCxnSpPr>
                <a:stCxn id="2469" idx="3"/>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476" name="Google Shape;2476;p89"/>
              <p:cNvCxnSpPr>
                <a:stCxn id="2470" idx="3"/>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477" name="Google Shape;2477;p89"/>
              <p:cNvCxnSpPr>
                <a:stCxn id="2471" idx="3"/>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478" name="Google Shape;2478;p89"/>
              <p:cNvCxnSpPr>
                <a:stCxn id="2472" idx="3"/>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479" name="Google Shape;2479;p89"/>
              <p:cNvCxnSpPr>
                <a:stCxn id="2466" idx="3"/>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480" name="Google Shape;2480;p89"/>
              <p:cNvCxnSpPr>
                <a:stCxn id="2467" idx="3"/>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sp>
          <p:nvSpPr>
            <p:cNvPr id="2481" name="Google Shape;2481;p89"/>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sp>
        <p:nvSpPr>
          <p:cNvPr id="2482" name="Google Shape;2482;p89"/>
          <p:cNvSpPr/>
          <p:nvPr/>
        </p:nvSpPr>
        <p:spPr>
          <a:xfrm>
            <a:off x="3657600" y="3154680"/>
            <a:ext cx="137160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cxnSp>
        <p:nvCxnSpPr>
          <p:cNvPr id="2483" name="Google Shape;2483;p89"/>
          <p:cNvCxnSpPr>
            <a:stCxn id="2481" idx="3"/>
            <a:endCxn id="2482" idx="1"/>
          </p:cNvCxnSpPr>
          <p:nvPr/>
        </p:nvCxnSpPr>
        <p:spPr>
          <a:xfrm>
            <a:off x="3017520" y="3429000"/>
            <a:ext cx="640200" cy="0"/>
          </a:xfrm>
          <a:prstGeom prst="straightConnector1">
            <a:avLst/>
          </a:prstGeom>
          <a:noFill/>
          <a:ln w="15875" cap="flat" cmpd="sng">
            <a:solidFill>
              <a:schemeClr val="dk1"/>
            </a:solidFill>
            <a:prstDash val="solid"/>
            <a:round/>
            <a:headEnd type="none" w="sm" len="sm"/>
            <a:tailEnd type="triangle" w="med" len="med"/>
          </a:ln>
        </p:spPr>
      </p:cxnSp>
      <p:sp>
        <p:nvSpPr>
          <p:cNvPr id="2484" name="Google Shape;2484;p89"/>
          <p:cNvSpPr/>
          <p:nvPr/>
        </p:nvSpPr>
        <p:spPr>
          <a:xfrm>
            <a:off x="178308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85" name="Google Shape;2485;p89"/>
          <p:cNvSpPr/>
          <p:nvPr/>
        </p:nvSpPr>
        <p:spPr>
          <a:xfrm>
            <a:off x="187452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86" name="Google Shape;2486;p89"/>
          <p:cNvSpPr/>
          <p:nvPr/>
        </p:nvSpPr>
        <p:spPr>
          <a:xfrm>
            <a:off x="4689987" y="4375355"/>
            <a:ext cx="4454013" cy="2482644"/>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Norm-referenced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Robert’s score is in the first quartile of his class.</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Andrea’s score is in the top half of scores statewide.</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Carlos’ score is in the middle third of scores nationwide.</a:t>
            </a:r>
            <a:endParaRPr/>
          </a:p>
        </p:txBody>
      </p:sp>
      <p:cxnSp>
        <p:nvCxnSpPr>
          <p:cNvPr id="2487" name="Google Shape;2487;p89"/>
          <p:cNvCxnSpPr>
            <a:stCxn id="2482" idx="3"/>
            <a:endCxn id="2486" idx="0"/>
          </p:cNvCxnSpPr>
          <p:nvPr/>
        </p:nvCxnSpPr>
        <p:spPr>
          <a:xfrm>
            <a:off x="5029200" y="3429000"/>
            <a:ext cx="1887900" cy="946500"/>
          </a:xfrm>
          <a:prstGeom prst="curvedConnector2">
            <a:avLst/>
          </a:prstGeom>
          <a:noFill/>
          <a:ln w="15875" cap="flat" cmpd="sng">
            <a:solidFill>
              <a:srgbClr val="C00000"/>
            </a:solidFill>
            <a:prstDash val="solid"/>
            <a:round/>
            <a:headEnd type="none" w="sm" len="sm"/>
            <a:tailEnd type="triangle" w="med" len="med"/>
          </a:ln>
        </p:spPr>
      </p:cxnSp>
      <p:sp>
        <p:nvSpPr>
          <p:cNvPr id="2488" name="Google Shape;2488;p89"/>
          <p:cNvSpPr/>
          <p:nvPr/>
        </p:nvSpPr>
        <p:spPr>
          <a:xfrm>
            <a:off x="3200402" y="32004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489" name="Google Shape;2489;p89"/>
          <p:cNvSpPr/>
          <p:nvPr/>
        </p:nvSpPr>
        <p:spPr>
          <a:xfrm>
            <a:off x="3291842" y="33147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494"/>
        <p:cNvGrpSpPr/>
        <p:nvPr/>
      </p:nvGrpSpPr>
      <p:grpSpPr>
        <a:xfrm>
          <a:off x="0" y="0"/>
          <a:ext cx="0" cy="0"/>
          <a:chOff x="0" y="0"/>
          <a:chExt cx="0" cy="0"/>
        </a:xfrm>
      </p:grpSpPr>
      <p:sp>
        <p:nvSpPr>
          <p:cNvPr id="2495" name="Google Shape;2495;p90"/>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Performance Levels/Achievement Levels</a:t>
            </a:r>
            <a:endParaRPr/>
          </a:p>
        </p:txBody>
      </p:sp>
      <p:grpSp>
        <p:nvGrpSpPr>
          <p:cNvPr id="2496" name="Google Shape;2496;p90"/>
          <p:cNvGrpSpPr/>
          <p:nvPr/>
        </p:nvGrpSpPr>
        <p:grpSpPr>
          <a:xfrm>
            <a:off x="457200" y="1328365"/>
            <a:ext cx="2560320" cy="4842387"/>
            <a:chOff x="3246120" y="1328365"/>
            <a:chExt cx="2560320" cy="4842387"/>
          </a:xfrm>
        </p:grpSpPr>
        <p:grpSp>
          <p:nvGrpSpPr>
            <p:cNvPr id="2497" name="Google Shape;2497;p90"/>
            <p:cNvGrpSpPr/>
            <p:nvPr/>
          </p:nvGrpSpPr>
          <p:grpSpPr>
            <a:xfrm>
              <a:off x="3246120" y="1328365"/>
              <a:ext cx="2148900" cy="4842387"/>
              <a:chOff x="3246120" y="1328365"/>
              <a:chExt cx="2148900" cy="4842387"/>
            </a:xfrm>
          </p:grpSpPr>
          <p:grpSp>
            <p:nvGrpSpPr>
              <p:cNvPr id="2498" name="Google Shape;2498;p90"/>
              <p:cNvGrpSpPr/>
              <p:nvPr/>
            </p:nvGrpSpPr>
            <p:grpSpPr>
              <a:xfrm>
                <a:off x="3246120" y="1328365"/>
                <a:ext cx="1143000" cy="2286000"/>
                <a:chOff x="3246120" y="1328365"/>
                <a:chExt cx="1143000" cy="2286000"/>
              </a:xfrm>
            </p:grpSpPr>
            <p:sp>
              <p:nvSpPr>
                <p:cNvPr id="2499" name="Google Shape;2499;p90"/>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500" name="Google Shape;2500;p90"/>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501" name="Google Shape;2501;p90"/>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502" name="Google Shape;2502;p90"/>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grpSp>
            <p:nvGrpSpPr>
              <p:cNvPr id="2503" name="Google Shape;2503;p90"/>
              <p:cNvGrpSpPr/>
              <p:nvPr/>
            </p:nvGrpSpPr>
            <p:grpSpPr>
              <a:xfrm>
                <a:off x="3246120" y="3884752"/>
                <a:ext cx="1143000" cy="2286000"/>
                <a:chOff x="3246120" y="1328365"/>
                <a:chExt cx="1143000" cy="2286000"/>
              </a:xfrm>
            </p:grpSpPr>
            <p:sp>
              <p:nvSpPr>
                <p:cNvPr id="2504" name="Google Shape;2504;p90"/>
                <p:cNvSpPr/>
                <p:nvPr/>
              </p:nvSpPr>
              <p:spPr>
                <a:xfrm>
                  <a:off x="3246120" y="132836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505" name="Google Shape;2505;p90"/>
                <p:cNvSpPr/>
                <p:nvPr/>
              </p:nvSpPr>
              <p:spPr>
                <a:xfrm>
                  <a:off x="3246120" y="196844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506" name="Google Shape;2506;p90"/>
                <p:cNvSpPr/>
                <p:nvPr/>
              </p:nvSpPr>
              <p:spPr>
                <a:xfrm>
                  <a:off x="3246120" y="260852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sp>
              <p:nvSpPr>
                <p:cNvPr id="2507" name="Google Shape;2507;p90"/>
                <p:cNvSpPr/>
                <p:nvPr/>
              </p:nvSpPr>
              <p:spPr>
                <a:xfrm>
                  <a:off x="3246120" y="3248605"/>
                  <a:ext cx="1143000" cy="365760"/>
                </a:xfrm>
                <a:prstGeom prst="roundRect">
                  <a:avLst>
                    <a:gd name="adj" fmla="val 16667"/>
                  </a:avLst>
                </a:prstGeom>
                <a:solidFill>
                  <a:srgbClr val="7F7F7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Item Score</a:t>
                  </a:r>
                  <a:endParaRPr sz="1600" b="0" i="0" u="none" strike="noStrike" cap="none">
                    <a:solidFill>
                      <a:srgbClr val="7030A0"/>
                    </a:solidFill>
                    <a:latin typeface="Arial"/>
                    <a:ea typeface="Arial"/>
                    <a:cs typeface="Arial"/>
                    <a:sym typeface="Arial"/>
                  </a:endParaRPr>
                </a:p>
              </p:txBody>
            </p:sp>
          </p:grpSp>
          <p:cxnSp>
            <p:nvCxnSpPr>
              <p:cNvPr id="2508" name="Google Shape;2508;p90"/>
              <p:cNvCxnSpPr>
                <a:stCxn id="2499" idx="3"/>
              </p:cNvCxnSpPr>
              <p:nvPr/>
            </p:nvCxnSpPr>
            <p:spPr>
              <a:xfrm>
                <a:off x="4389120" y="1511245"/>
                <a:ext cx="1005900" cy="1643400"/>
              </a:xfrm>
              <a:prstGeom prst="bentConnector2">
                <a:avLst/>
              </a:prstGeom>
              <a:noFill/>
              <a:ln w="15875" cap="flat" cmpd="sng">
                <a:solidFill>
                  <a:schemeClr val="dk1"/>
                </a:solidFill>
                <a:prstDash val="solid"/>
                <a:round/>
                <a:headEnd type="none" w="sm" len="sm"/>
                <a:tailEnd type="triangle" w="med" len="med"/>
              </a:ln>
            </p:spPr>
          </p:cxnSp>
          <p:cxnSp>
            <p:nvCxnSpPr>
              <p:cNvPr id="2509" name="Google Shape;2509;p90"/>
              <p:cNvCxnSpPr>
                <a:stCxn id="2500" idx="3"/>
              </p:cNvCxnSpPr>
              <p:nvPr/>
            </p:nvCxnSpPr>
            <p:spPr>
              <a:xfrm>
                <a:off x="4389120" y="2151325"/>
                <a:ext cx="1005900" cy="1003500"/>
              </a:xfrm>
              <a:prstGeom prst="bentConnector2">
                <a:avLst/>
              </a:prstGeom>
              <a:noFill/>
              <a:ln w="15875" cap="flat" cmpd="sng">
                <a:solidFill>
                  <a:schemeClr val="dk1"/>
                </a:solidFill>
                <a:prstDash val="solid"/>
                <a:round/>
                <a:headEnd type="none" w="sm" len="sm"/>
                <a:tailEnd type="triangle" w="med" len="med"/>
              </a:ln>
            </p:spPr>
          </p:cxnSp>
          <p:cxnSp>
            <p:nvCxnSpPr>
              <p:cNvPr id="2510" name="Google Shape;2510;p90"/>
              <p:cNvCxnSpPr>
                <a:stCxn id="2504" idx="3"/>
              </p:cNvCxnSpPr>
              <p:nvPr/>
            </p:nvCxnSpPr>
            <p:spPr>
              <a:xfrm rot="10800000" flipH="1">
                <a:off x="4389120" y="3703432"/>
                <a:ext cx="1005900" cy="364200"/>
              </a:xfrm>
              <a:prstGeom prst="bentConnector2">
                <a:avLst/>
              </a:prstGeom>
              <a:noFill/>
              <a:ln w="15875" cap="flat" cmpd="sng">
                <a:solidFill>
                  <a:schemeClr val="dk1"/>
                </a:solidFill>
                <a:prstDash val="solid"/>
                <a:round/>
                <a:headEnd type="none" w="sm" len="sm"/>
                <a:tailEnd type="triangle" w="med" len="med"/>
              </a:ln>
            </p:spPr>
          </p:cxnSp>
          <p:cxnSp>
            <p:nvCxnSpPr>
              <p:cNvPr id="2511" name="Google Shape;2511;p90"/>
              <p:cNvCxnSpPr>
                <a:stCxn id="2505" idx="3"/>
              </p:cNvCxnSpPr>
              <p:nvPr/>
            </p:nvCxnSpPr>
            <p:spPr>
              <a:xfrm rot="10800000" flipH="1">
                <a:off x="4389120" y="3703312"/>
                <a:ext cx="1005900" cy="1004400"/>
              </a:xfrm>
              <a:prstGeom prst="bentConnector2">
                <a:avLst/>
              </a:prstGeom>
              <a:noFill/>
              <a:ln w="15875" cap="flat" cmpd="sng">
                <a:solidFill>
                  <a:schemeClr val="dk1"/>
                </a:solidFill>
                <a:prstDash val="solid"/>
                <a:round/>
                <a:headEnd type="none" w="sm" len="sm"/>
                <a:tailEnd type="triangle" w="med" len="med"/>
              </a:ln>
            </p:spPr>
          </p:cxnSp>
          <p:cxnSp>
            <p:nvCxnSpPr>
              <p:cNvPr id="2512" name="Google Shape;2512;p90"/>
              <p:cNvCxnSpPr>
                <a:stCxn id="2506" idx="3"/>
              </p:cNvCxnSpPr>
              <p:nvPr/>
            </p:nvCxnSpPr>
            <p:spPr>
              <a:xfrm rot="10800000" flipH="1">
                <a:off x="4389120" y="3703192"/>
                <a:ext cx="1005900" cy="1644600"/>
              </a:xfrm>
              <a:prstGeom prst="bentConnector2">
                <a:avLst/>
              </a:prstGeom>
              <a:noFill/>
              <a:ln w="15875" cap="flat" cmpd="sng">
                <a:solidFill>
                  <a:schemeClr val="dk1"/>
                </a:solidFill>
                <a:prstDash val="solid"/>
                <a:round/>
                <a:headEnd type="none" w="sm" len="sm"/>
                <a:tailEnd type="triangle" w="med" len="med"/>
              </a:ln>
            </p:spPr>
          </p:cxnSp>
          <p:cxnSp>
            <p:nvCxnSpPr>
              <p:cNvPr id="2513" name="Google Shape;2513;p90"/>
              <p:cNvCxnSpPr>
                <a:stCxn id="2507" idx="3"/>
              </p:cNvCxnSpPr>
              <p:nvPr/>
            </p:nvCxnSpPr>
            <p:spPr>
              <a:xfrm rot="10800000" flipH="1">
                <a:off x="4389120" y="3703372"/>
                <a:ext cx="1005900" cy="2284500"/>
              </a:xfrm>
              <a:prstGeom prst="bentConnector2">
                <a:avLst/>
              </a:prstGeom>
              <a:noFill/>
              <a:ln w="15875" cap="flat" cmpd="sng">
                <a:solidFill>
                  <a:schemeClr val="dk1"/>
                </a:solidFill>
                <a:prstDash val="solid"/>
                <a:round/>
                <a:headEnd type="none" w="sm" len="sm"/>
                <a:tailEnd type="triangle" w="med" len="med"/>
              </a:ln>
            </p:spPr>
          </p:cxnSp>
          <p:cxnSp>
            <p:nvCxnSpPr>
              <p:cNvPr id="2514" name="Google Shape;2514;p90"/>
              <p:cNvCxnSpPr>
                <a:stCxn id="2501" idx="3"/>
              </p:cNvCxnSpPr>
              <p:nvPr/>
            </p:nvCxnSpPr>
            <p:spPr>
              <a:xfrm>
                <a:off x="4389120" y="2791405"/>
                <a:ext cx="1005900" cy="363300"/>
              </a:xfrm>
              <a:prstGeom prst="bentConnector2">
                <a:avLst/>
              </a:prstGeom>
              <a:noFill/>
              <a:ln w="15875" cap="flat" cmpd="sng">
                <a:solidFill>
                  <a:schemeClr val="dk1"/>
                </a:solidFill>
                <a:prstDash val="solid"/>
                <a:round/>
                <a:headEnd type="none" w="sm" len="sm"/>
                <a:tailEnd type="triangle" w="med" len="med"/>
              </a:ln>
            </p:spPr>
          </p:cxnSp>
          <p:cxnSp>
            <p:nvCxnSpPr>
              <p:cNvPr id="2515" name="Google Shape;2515;p90"/>
              <p:cNvCxnSpPr>
                <a:stCxn id="2502" idx="3"/>
              </p:cNvCxnSpPr>
              <p:nvPr/>
            </p:nvCxnSpPr>
            <p:spPr>
              <a:xfrm rot="10800000" flipH="1">
                <a:off x="4389120" y="3429085"/>
                <a:ext cx="594300" cy="2400"/>
              </a:xfrm>
              <a:prstGeom prst="straightConnector1">
                <a:avLst/>
              </a:prstGeom>
              <a:noFill/>
              <a:ln w="15875" cap="flat" cmpd="sng">
                <a:solidFill>
                  <a:schemeClr val="dk1"/>
                </a:solidFill>
                <a:prstDash val="solid"/>
                <a:round/>
                <a:headEnd type="none" w="sm" len="sm"/>
                <a:tailEnd type="triangle" w="med" len="med"/>
              </a:ln>
            </p:spPr>
          </p:cxnSp>
        </p:grpSp>
        <p:sp>
          <p:nvSpPr>
            <p:cNvPr id="2516" name="Google Shape;2516;p90"/>
            <p:cNvSpPr/>
            <p:nvPr/>
          </p:nvSpPr>
          <p:spPr>
            <a:xfrm>
              <a:off x="4983480" y="3154680"/>
              <a:ext cx="82296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Scaled</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Score</a:t>
              </a:r>
              <a:endParaRPr sz="1600" b="0" i="0" u="none" strike="noStrike" cap="none">
                <a:solidFill>
                  <a:srgbClr val="7030A0"/>
                </a:solidFill>
                <a:latin typeface="Arial"/>
                <a:ea typeface="Arial"/>
                <a:cs typeface="Arial"/>
                <a:sym typeface="Arial"/>
              </a:endParaRPr>
            </a:p>
          </p:txBody>
        </p:sp>
      </p:grpSp>
      <p:sp>
        <p:nvSpPr>
          <p:cNvPr id="2517" name="Google Shape;2517;p90"/>
          <p:cNvSpPr/>
          <p:nvPr/>
        </p:nvSpPr>
        <p:spPr>
          <a:xfrm>
            <a:off x="3657600" y="3154680"/>
            <a:ext cx="1371600" cy="54864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cxnSp>
        <p:nvCxnSpPr>
          <p:cNvPr id="2518" name="Google Shape;2518;p90"/>
          <p:cNvCxnSpPr>
            <a:stCxn id="2516" idx="3"/>
            <a:endCxn id="2517" idx="1"/>
          </p:cNvCxnSpPr>
          <p:nvPr/>
        </p:nvCxnSpPr>
        <p:spPr>
          <a:xfrm>
            <a:off x="3017520" y="3429000"/>
            <a:ext cx="640200" cy="0"/>
          </a:xfrm>
          <a:prstGeom prst="straightConnector1">
            <a:avLst/>
          </a:prstGeom>
          <a:noFill/>
          <a:ln w="15875" cap="flat" cmpd="sng">
            <a:solidFill>
              <a:schemeClr val="dk1"/>
            </a:solidFill>
            <a:prstDash val="solid"/>
            <a:round/>
            <a:headEnd type="none" w="sm" len="sm"/>
            <a:tailEnd type="triangle" w="med" len="med"/>
          </a:ln>
        </p:spPr>
      </p:cxnSp>
      <p:sp>
        <p:nvSpPr>
          <p:cNvPr id="2519" name="Google Shape;2519;p90"/>
          <p:cNvSpPr/>
          <p:nvPr/>
        </p:nvSpPr>
        <p:spPr>
          <a:xfrm>
            <a:off x="1783080" y="128015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520" name="Google Shape;2520;p90"/>
          <p:cNvSpPr/>
          <p:nvPr/>
        </p:nvSpPr>
        <p:spPr>
          <a:xfrm>
            <a:off x="1874520" y="1371598"/>
            <a:ext cx="91440" cy="484632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521" name="Google Shape;2521;p90"/>
          <p:cNvSpPr/>
          <p:nvPr/>
        </p:nvSpPr>
        <p:spPr>
          <a:xfrm>
            <a:off x="4689987" y="4375355"/>
            <a:ext cx="4454013" cy="2482644"/>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Criterion-referenced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Lorena’s score indicates achievement at the “nearly proficient” level.</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François’ score demonstrates proficiency level 3.5 in English used in the classroom, enough to reasonably access academic content in English-only classrooms.</a:t>
            </a:r>
            <a:endParaRPr/>
          </a:p>
        </p:txBody>
      </p:sp>
      <p:cxnSp>
        <p:nvCxnSpPr>
          <p:cNvPr id="2522" name="Google Shape;2522;p90"/>
          <p:cNvCxnSpPr>
            <a:stCxn id="2517" idx="3"/>
            <a:endCxn id="2521" idx="0"/>
          </p:cNvCxnSpPr>
          <p:nvPr/>
        </p:nvCxnSpPr>
        <p:spPr>
          <a:xfrm>
            <a:off x="5029200" y="3429000"/>
            <a:ext cx="1887900" cy="946500"/>
          </a:xfrm>
          <a:prstGeom prst="curvedConnector2">
            <a:avLst/>
          </a:prstGeom>
          <a:noFill/>
          <a:ln w="15875" cap="flat" cmpd="sng">
            <a:solidFill>
              <a:srgbClr val="C00000"/>
            </a:solidFill>
            <a:prstDash val="solid"/>
            <a:round/>
            <a:headEnd type="none" w="sm" len="sm"/>
            <a:tailEnd type="triangle" w="med" len="med"/>
          </a:ln>
        </p:spPr>
      </p:cxnSp>
      <p:sp>
        <p:nvSpPr>
          <p:cNvPr id="2523" name="Google Shape;2523;p90"/>
          <p:cNvSpPr/>
          <p:nvPr/>
        </p:nvSpPr>
        <p:spPr>
          <a:xfrm>
            <a:off x="3200402" y="32004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524" name="Google Shape;2524;p90"/>
          <p:cNvSpPr/>
          <p:nvPr/>
        </p:nvSpPr>
        <p:spPr>
          <a:xfrm>
            <a:off x="3291842" y="3314700"/>
            <a:ext cx="91440" cy="3657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529"/>
        <p:cNvGrpSpPr/>
        <p:nvPr/>
      </p:nvGrpSpPr>
      <p:grpSpPr>
        <a:xfrm>
          <a:off x="0" y="0"/>
          <a:ext cx="0" cy="0"/>
          <a:chOff x="0" y="0"/>
          <a:chExt cx="0" cy="0"/>
        </a:xfrm>
      </p:grpSpPr>
      <p:pic>
        <p:nvPicPr>
          <p:cNvPr id="2530" name="Google Shape;2530;g7d90bb9d02_1_51"/>
          <p:cNvPicPr preferRelativeResize="0"/>
          <p:nvPr/>
        </p:nvPicPr>
        <p:blipFill>
          <a:blip r:embed="rId3">
            <a:alphaModFix/>
          </a:blip>
          <a:stretch>
            <a:fillRect/>
          </a:stretch>
        </p:blipFill>
        <p:spPr>
          <a:xfrm>
            <a:off x="3521400" y="29175"/>
            <a:ext cx="3219850" cy="3619251"/>
          </a:xfrm>
          <a:prstGeom prst="rect">
            <a:avLst/>
          </a:prstGeom>
          <a:noFill/>
          <a:ln>
            <a:noFill/>
          </a:ln>
        </p:spPr>
      </p:pic>
      <p:sp>
        <p:nvSpPr>
          <p:cNvPr id="2531" name="Google Shape;2531;g7d90bb9d02_1_51"/>
          <p:cNvSpPr txBox="1"/>
          <p:nvPr/>
        </p:nvSpPr>
        <p:spPr>
          <a:xfrm>
            <a:off x="58375" y="29175"/>
            <a:ext cx="3531000" cy="67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3000" b="1">
                <a:solidFill>
                  <a:srgbClr val="3F3F3F"/>
                </a:solidFill>
                <a:latin typeface="Calibri"/>
                <a:ea typeface="Calibri"/>
                <a:cs typeface="Calibri"/>
                <a:sym typeface="Calibri"/>
              </a:rPr>
              <a:t>Stop &amp; Check</a:t>
            </a:r>
            <a:endParaRPr sz="3000" b="1">
              <a:solidFill>
                <a:srgbClr val="3F3F3F"/>
              </a:solidFill>
              <a:latin typeface="Calibri"/>
              <a:ea typeface="Calibri"/>
              <a:cs typeface="Calibri"/>
              <a:sym typeface="Calibri"/>
            </a:endParaRPr>
          </a:p>
          <a:p>
            <a:pPr marL="0" lvl="0" indent="0" algn="l" rtl="0">
              <a:spcBef>
                <a:spcPts val="0"/>
              </a:spcBef>
              <a:spcAft>
                <a:spcPts val="0"/>
              </a:spcAft>
              <a:buNone/>
            </a:pPr>
            <a:endParaRPr sz="2400">
              <a:solidFill>
                <a:srgbClr val="3F3F3F"/>
              </a:solidFill>
              <a:latin typeface="Calibri"/>
              <a:ea typeface="Calibri"/>
              <a:cs typeface="Calibri"/>
              <a:sym typeface="Calibri"/>
            </a:endParaRPr>
          </a:p>
          <a:p>
            <a:pPr marL="0" lvl="0" indent="0" algn="l" rtl="0">
              <a:spcBef>
                <a:spcPts val="0"/>
              </a:spcBef>
              <a:spcAft>
                <a:spcPts val="0"/>
              </a:spcAft>
              <a:buNone/>
            </a:pPr>
            <a:r>
              <a:rPr lang="en-US" sz="2400">
                <a:solidFill>
                  <a:srgbClr val="3F3F3F"/>
                </a:solidFill>
                <a:latin typeface="Calibri"/>
                <a:ea typeface="Calibri"/>
                <a:cs typeface="Calibri"/>
                <a:sym typeface="Calibri"/>
              </a:rPr>
              <a:t>We just reviewed </a:t>
            </a:r>
            <a:endParaRPr sz="2400">
              <a:solidFill>
                <a:srgbClr val="3F3F3F"/>
              </a:solidFill>
              <a:latin typeface="Calibri"/>
              <a:ea typeface="Calibri"/>
              <a:cs typeface="Calibri"/>
              <a:sym typeface="Calibri"/>
            </a:endParaRPr>
          </a:p>
          <a:p>
            <a:pPr marL="457200" lvl="0" indent="-342900" algn="l" rtl="0">
              <a:spcBef>
                <a:spcPts val="0"/>
              </a:spcBef>
              <a:spcAft>
                <a:spcPts val="0"/>
              </a:spcAft>
              <a:buClr>
                <a:schemeClr val="accent1"/>
              </a:buClr>
              <a:buSzPts val="1800"/>
              <a:buFont typeface="Calibri"/>
              <a:buChar char="●"/>
            </a:pPr>
            <a:r>
              <a:rPr lang="en-US" sz="2400">
                <a:solidFill>
                  <a:schemeClr val="accent1"/>
                </a:solidFill>
                <a:latin typeface="Calibri"/>
                <a:ea typeface="Calibri"/>
                <a:cs typeface="Calibri"/>
                <a:sym typeface="Calibri"/>
              </a:rPr>
              <a:t>Performance Levels</a:t>
            </a:r>
            <a:endParaRPr sz="2400">
              <a:solidFill>
                <a:schemeClr val="accent1"/>
              </a:solidFill>
              <a:latin typeface="Calibri"/>
              <a:ea typeface="Calibri"/>
              <a:cs typeface="Calibri"/>
              <a:sym typeface="Calibri"/>
            </a:endParaRPr>
          </a:p>
          <a:p>
            <a:pPr marL="0" lvl="0" indent="0" algn="l" rtl="0">
              <a:spcBef>
                <a:spcPts val="0"/>
              </a:spcBef>
              <a:spcAft>
                <a:spcPts val="0"/>
              </a:spcAft>
              <a:buNone/>
            </a:pPr>
            <a:endParaRPr sz="2400">
              <a:solidFill>
                <a:srgbClr val="3F3F3F"/>
              </a:solidFill>
              <a:latin typeface="Calibri"/>
              <a:ea typeface="Calibri"/>
              <a:cs typeface="Calibri"/>
              <a:sym typeface="Calibri"/>
            </a:endParaRPr>
          </a:p>
          <a:p>
            <a:pPr marL="0" lvl="0" indent="0" algn="l" rtl="0">
              <a:spcBef>
                <a:spcPts val="0"/>
              </a:spcBef>
              <a:spcAft>
                <a:spcPts val="0"/>
              </a:spcAft>
              <a:buNone/>
            </a:pPr>
            <a:r>
              <a:rPr lang="en-US" sz="2400" b="1">
                <a:solidFill>
                  <a:srgbClr val="3F3F3F"/>
                </a:solidFill>
                <a:latin typeface="Calibri"/>
                <a:ea typeface="Calibri"/>
                <a:cs typeface="Calibri"/>
                <a:sym typeface="Calibri"/>
              </a:rPr>
              <a:t>Re-visit the chart papers</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Add </a:t>
            </a:r>
            <a:r>
              <a:rPr lang="en-US" sz="2400" b="1">
                <a:solidFill>
                  <a:srgbClr val="3F3F3F"/>
                </a:solidFill>
                <a:latin typeface="Calibri"/>
                <a:ea typeface="Calibri"/>
                <a:cs typeface="Calibri"/>
                <a:sym typeface="Calibri"/>
              </a:rPr>
              <a:t>any new examples or uses</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Discuss </a:t>
            </a:r>
            <a:r>
              <a:rPr lang="en-US" sz="2400" b="1">
                <a:solidFill>
                  <a:srgbClr val="3F3F3F"/>
                </a:solidFill>
                <a:latin typeface="Calibri"/>
                <a:ea typeface="Calibri"/>
                <a:cs typeface="Calibri"/>
                <a:sym typeface="Calibri"/>
              </a:rPr>
              <a:t>what you heard</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Pose </a:t>
            </a:r>
            <a:r>
              <a:rPr lang="en-US" sz="2400" b="1">
                <a:solidFill>
                  <a:srgbClr val="3F3F3F"/>
                </a:solidFill>
                <a:latin typeface="Calibri"/>
                <a:ea typeface="Calibri"/>
                <a:cs typeface="Calibri"/>
                <a:sym typeface="Calibri"/>
              </a:rPr>
              <a:t>any new wonderings</a:t>
            </a:r>
            <a:endParaRPr sz="2400" b="1">
              <a:solidFill>
                <a:srgbClr val="3F3F3F"/>
              </a:solidFill>
              <a:latin typeface="Calibri"/>
              <a:ea typeface="Calibri"/>
              <a:cs typeface="Calibri"/>
              <a:sym typeface="Calibri"/>
            </a:endParaRPr>
          </a:p>
        </p:txBody>
      </p:sp>
      <p:grpSp>
        <p:nvGrpSpPr>
          <p:cNvPr id="2532" name="Google Shape;2532;g7d90bb9d02_1_51"/>
          <p:cNvGrpSpPr/>
          <p:nvPr/>
        </p:nvGrpSpPr>
        <p:grpSpPr>
          <a:xfrm>
            <a:off x="6410003" y="2684802"/>
            <a:ext cx="2539628" cy="3978452"/>
            <a:chOff x="8213507" y="3054951"/>
            <a:chExt cx="3619250" cy="5011275"/>
          </a:xfrm>
        </p:grpSpPr>
        <p:pic>
          <p:nvPicPr>
            <p:cNvPr id="2533" name="Google Shape;2533;g7d90bb9d02_1_51"/>
            <p:cNvPicPr preferRelativeResize="0"/>
            <p:nvPr/>
          </p:nvPicPr>
          <p:blipFill>
            <a:blip r:embed="rId4">
              <a:alphaModFix/>
            </a:blip>
            <a:stretch>
              <a:fillRect/>
            </a:stretch>
          </p:blipFill>
          <p:spPr>
            <a:xfrm>
              <a:off x="8213507" y="3054951"/>
              <a:ext cx="3619250" cy="5011275"/>
            </a:xfrm>
            <a:prstGeom prst="rect">
              <a:avLst/>
            </a:prstGeom>
            <a:noFill/>
            <a:ln>
              <a:noFill/>
            </a:ln>
            <a:effectLst>
              <a:outerShdw blurRad="57150" dist="19050" dir="5400000" algn="bl" rotWithShape="0">
                <a:srgbClr val="000000">
                  <a:alpha val="50000"/>
                </a:srgbClr>
              </a:outerShdw>
            </a:effectLst>
          </p:spPr>
        </p:pic>
        <p:sp>
          <p:nvSpPr>
            <p:cNvPr id="2534" name="Google Shape;2534;g7d90bb9d02_1_51"/>
            <p:cNvSpPr txBox="1"/>
            <p:nvPr/>
          </p:nvSpPr>
          <p:spPr>
            <a:xfrm rot="141146">
              <a:off x="8410825" y="3830527"/>
              <a:ext cx="3288972" cy="7659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a:latin typeface="Indie Flower"/>
                <a:ea typeface="Indie Flower"/>
                <a:cs typeface="Indie Flower"/>
                <a:sym typeface="Indie Flower"/>
              </a:endParaRPr>
            </a:p>
          </p:txBody>
        </p:sp>
        <p:sp>
          <p:nvSpPr>
            <p:cNvPr id="2535" name="Google Shape;2535;g7d90bb9d02_1_51"/>
            <p:cNvSpPr txBox="1"/>
            <p:nvPr/>
          </p:nvSpPr>
          <p:spPr>
            <a:xfrm rot="160148">
              <a:off x="8345579" y="4496061"/>
              <a:ext cx="3317699" cy="6538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Indie Flower"/>
                  <a:ea typeface="Indie Flower"/>
                  <a:cs typeface="Indie Flower"/>
                  <a:sym typeface="Indie Flower"/>
                </a:rPr>
                <a:t>  Examples           Uses</a:t>
              </a:r>
              <a:endParaRPr b="1">
                <a:latin typeface="Indie Flower"/>
                <a:ea typeface="Indie Flower"/>
                <a:cs typeface="Indie Flower"/>
                <a:sym typeface="Indie Flower"/>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539"/>
        <p:cNvGrpSpPr/>
        <p:nvPr/>
      </p:nvGrpSpPr>
      <p:grpSpPr>
        <a:xfrm>
          <a:off x="0" y="0"/>
          <a:ext cx="0" cy="0"/>
          <a:chOff x="0" y="0"/>
          <a:chExt cx="0" cy="0"/>
        </a:xfrm>
      </p:grpSpPr>
      <p:sp>
        <p:nvSpPr>
          <p:cNvPr id="2540" name="Google Shape;2540;p91"/>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sz="2700"/>
              <a:t>Growth Scores</a:t>
            </a:r>
            <a:br>
              <a:rPr lang="en-US" sz="2700"/>
            </a:br>
            <a:r>
              <a:rPr lang="en-US" sz="2700"/>
              <a:t>Growth Levels</a:t>
            </a:r>
            <a:br>
              <a:rPr lang="en-US" sz="2700"/>
            </a:br>
            <a:r>
              <a:rPr lang="en-US" sz="2700"/>
              <a:t>Growth Targets</a:t>
            </a:r>
            <a:endParaRPr/>
          </a:p>
        </p:txBody>
      </p:sp>
      <p:sp>
        <p:nvSpPr>
          <p:cNvPr id="2541" name="Google Shape;2541;p9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300"/>
              </a:spcBef>
              <a:spcAft>
                <a:spcPts val="0"/>
              </a:spcAft>
              <a:buClr>
                <a:srgbClr val="888888"/>
              </a:buClr>
              <a:buSzPts val="1500"/>
              <a:buNone/>
            </a:pPr>
            <a:r>
              <a:rPr lang="en-US"/>
              <a:t>Types of Scores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546"/>
        <p:cNvGrpSpPr/>
        <p:nvPr/>
      </p:nvGrpSpPr>
      <p:grpSpPr>
        <a:xfrm>
          <a:off x="0" y="0"/>
          <a:ext cx="0" cy="0"/>
          <a:chOff x="0" y="0"/>
          <a:chExt cx="0" cy="0"/>
        </a:xfrm>
      </p:grpSpPr>
      <p:sp>
        <p:nvSpPr>
          <p:cNvPr id="2547" name="Google Shape;2547;p92"/>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Scores, the Simple Case</a:t>
            </a:r>
            <a:endParaRPr/>
          </a:p>
        </p:txBody>
      </p:sp>
      <p:sp>
        <p:nvSpPr>
          <p:cNvPr id="2548" name="Google Shape;2548;p92"/>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549" name="Google Shape;2549;p92"/>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550" name="Google Shape;2550;p92"/>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551" name="Google Shape;2551;p92"/>
          <p:cNvCxnSpPr>
            <a:stCxn id="2549" idx="3"/>
            <a:endCxn id="2550"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552" name="Google Shape;2552;p92"/>
          <p:cNvCxnSpPr>
            <a:stCxn id="2548" idx="3"/>
            <a:endCxn id="2550"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553" name="Google Shape;2553;p92"/>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558"/>
        <p:cNvGrpSpPr/>
        <p:nvPr/>
      </p:nvGrpSpPr>
      <p:grpSpPr>
        <a:xfrm>
          <a:off x="0" y="0"/>
          <a:ext cx="0" cy="0"/>
          <a:chOff x="0" y="0"/>
          <a:chExt cx="0" cy="0"/>
        </a:xfrm>
      </p:grpSpPr>
      <p:sp>
        <p:nvSpPr>
          <p:cNvPr id="2559" name="Google Shape;2559;p93"/>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Scores, the Simple Case</a:t>
            </a:r>
            <a:endParaRPr/>
          </a:p>
        </p:txBody>
      </p:sp>
      <p:sp>
        <p:nvSpPr>
          <p:cNvPr id="2560" name="Google Shape;2560;p93"/>
          <p:cNvSpPr/>
          <p:nvPr/>
        </p:nvSpPr>
        <p:spPr>
          <a:xfrm>
            <a:off x="4023359" y="5029200"/>
            <a:ext cx="4982987"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Model </a:t>
            </a:r>
            <a:r>
              <a:rPr lang="en-US" sz="1600" b="0" i="0" u="none" strike="noStrike" cap="none">
                <a:solidFill>
                  <a:srgbClr val="C00000"/>
                </a:solidFill>
                <a:latin typeface="Arial"/>
                <a:ea typeface="Arial"/>
                <a:cs typeface="Arial"/>
                <a:sym typeface="Arial"/>
              </a:rPr>
              <a:t>(in order of model complexity)</a:t>
            </a:r>
            <a:endParaRPr/>
          </a:p>
        </p:txBody>
      </p:sp>
      <p:cxnSp>
        <p:nvCxnSpPr>
          <p:cNvPr id="2561" name="Google Shape;2561;p93"/>
          <p:cNvCxnSpPr>
            <a:stCxn id="2560" idx="1"/>
            <a:endCxn id="2562" idx="2"/>
          </p:cNvCxnSpPr>
          <p:nvPr/>
        </p:nvCxnSpPr>
        <p:spPr>
          <a:xfrm rot="10800000">
            <a:off x="3154559" y="2926080"/>
            <a:ext cx="868800" cy="2286000"/>
          </a:xfrm>
          <a:prstGeom prst="curvedConnector2">
            <a:avLst/>
          </a:prstGeom>
          <a:noFill/>
          <a:ln w="15875" cap="flat" cmpd="sng">
            <a:solidFill>
              <a:srgbClr val="C00000"/>
            </a:solidFill>
            <a:prstDash val="solid"/>
            <a:round/>
            <a:headEnd type="none" w="sm" len="sm"/>
            <a:tailEnd type="triangle" w="med" len="med"/>
          </a:ln>
        </p:spPr>
      </p:cxnSp>
      <p:sp>
        <p:nvSpPr>
          <p:cNvPr id="2563" name="Google Shape;2563;p93"/>
          <p:cNvSpPr/>
          <p:nvPr/>
        </p:nvSpPr>
        <p:spPr>
          <a:xfrm>
            <a:off x="4227870" y="5282870"/>
            <a:ext cx="4050891" cy="1347013"/>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Gain score (subtraction)</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Residual gain</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Residual gain percentile</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Value added</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Student growth percentile</a:t>
            </a:r>
            <a:endParaRPr/>
          </a:p>
        </p:txBody>
      </p:sp>
      <p:sp>
        <p:nvSpPr>
          <p:cNvPr id="2564" name="Google Shape;2564;p93"/>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565" name="Google Shape;2565;p93"/>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566" name="Google Shape;2566;p93"/>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567" name="Google Shape;2567;p93"/>
          <p:cNvCxnSpPr>
            <a:stCxn id="2565" idx="3"/>
            <a:endCxn id="2566"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568" name="Google Shape;2568;p93"/>
          <p:cNvCxnSpPr>
            <a:stCxn id="2564" idx="3"/>
            <a:endCxn id="2566"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569" name="Google Shape;2569;p93"/>
          <p:cNvCxnSpPr/>
          <p:nvPr/>
        </p:nvCxnSpPr>
        <p:spPr>
          <a:xfrm>
            <a:off x="182880" y="1828800"/>
            <a:ext cx="2743200" cy="0"/>
          </a:xfrm>
          <a:prstGeom prst="straightConnector1">
            <a:avLst/>
          </a:prstGeom>
          <a:noFill/>
          <a:ln w="15875" cap="flat" cmpd="sng">
            <a:solidFill>
              <a:schemeClr val="dk1"/>
            </a:solidFill>
            <a:prstDash val="dash"/>
            <a:round/>
            <a:headEnd type="none" w="sm" len="sm"/>
            <a:tailEnd type="none" w="sm" len="sm"/>
          </a:ln>
        </p:spPr>
      </p:cxnSp>
      <p:sp>
        <p:nvSpPr>
          <p:cNvPr id="2562" name="Google Shape;2562;p93"/>
          <p:cNvSpPr/>
          <p:nvPr/>
        </p:nvSpPr>
        <p:spPr>
          <a:xfrm>
            <a:off x="3108960" y="914400"/>
            <a:ext cx="91440" cy="20116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7d5b42b295_0_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Types of Scores</a:t>
            </a:r>
            <a:endParaRPr/>
          </a:p>
        </p:txBody>
      </p:sp>
      <p:sp>
        <p:nvSpPr>
          <p:cNvPr id="154" name="Google Shape;154;g7d5b42b295_0_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Bef>
                <a:spcPts val="360"/>
              </a:spcBef>
              <a:spcAft>
                <a:spcPts val="0"/>
              </a:spcAft>
              <a:buClr>
                <a:schemeClr val="dk1"/>
              </a:buClr>
              <a:buSzPts val="1800"/>
              <a:buChar char="•"/>
            </a:pPr>
            <a:r>
              <a:rPr lang="en-US"/>
              <a:t>Many of the steps, actions, criteria, and rules identified here are implicit</a:t>
            </a:r>
            <a:endParaRPr/>
          </a:p>
          <a:p>
            <a:pPr marL="457200" lvl="0" indent="-342900" algn="l" rtl="0">
              <a:lnSpc>
                <a:spcPct val="100000"/>
              </a:lnSpc>
              <a:spcBef>
                <a:spcPts val="360"/>
              </a:spcBef>
              <a:spcAft>
                <a:spcPts val="0"/>
              </a:spcAft>
              <a:buClr>
                <a:schemeClr val="dk1"/>
              </a:buClr>
              <a:buSzPts val="1800"/>
              <a:buChar char="•"/>
            </a:pPr>
            <a:r>
              <a:rPr lang="en-US"/>
              <a:t>In my experience, it helps to make them explicit because it can clarify intent and improve quality</a:t>
            </a:r>
            <a:endParaRPr/>
          </a:p>
          <a:p>
            <a:pPr marL="457200" lvl="0" indent="-228600" algn="l" rtl="0">
              <a:lnSpc>
                <a:spcPct val="100000"/>
              </a:lnSpc>
              <a:spcBef>
                <a:spcPts val="360"/>
              </a:spcBef>
              <a:spcAft>
                <a:spcPts val="0"/>
              </a:spcAft>
              <a:buClr>
                <a:schemeClr val="dk1"/>
              </a:buClr>
              <a:buSzPts val="1800"/>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574"/>
        <p:cNvGrpSpPr/>
        <p:nvPr/>
      </p:nvGrpSpPr>
      <p:grpSpPr>
        <a:xfrm>
          <a:off x="0" y="0"/>
          <a:ext cx="0" cy="0"/>
          <a:chOff x="0" y="0"/>
          <a:chExt cx="0" cy="0"/>
        </a:xfrm>
      </p:grpSpPr>
      <p:sp>
        <p:nvSpPr>
          <p:cNvPr id="2575" name="Google Shape;2575;p94"/>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Scores, the Simple Case</a:t>
            </a:r>
            <a:endParaRPr/>
          </a:p>
        </p:txBody>
      </p:sp>
      <p:sp>
        <p:nvSpPr>
          <p:cNvPr id="2576" name="Google Shape;2576;p94"/>
          <p:cNvSpPr/>
          <p:nvPr/>
        </p:nvSpPr>
        <p:spPr>
          <a:xfrm>
            <a:off x="4023359" y="5029200"/>
            <a:ext cx="4982987"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Model</a:t>
            </a:r>
            <a:endParaRPr sz="1600" b="0" i="0" u="none" strike="noStrike" cap="none">
              <a:solidFill>
                <a:srgbClr val="C00000"/>
              </a:solidFill>
              <a:latin typeface="Arial"/>
              <a:ea typeface="Arial"/>
              <a:cs typeface="Arial"/>
              <a:sym typeface="Arial"/>
            </a:endParaRPr>
          </a:p>
        </p:txBody>
      </p:sp>
      <p:cxnSp>
        <p:nvCxnSpPr>
          <p:cNvPr id="2577" name="Google Shape;2577;p94"/>
          <p:cNvCxnSpPr>
            <a:stCxn id="2576" idx="1"/>
            <a:endCxn id="2578" idx="2"/>
          </p:cNvCxnSpPr>
          <p:nvPr/>
        </p:nvCxnSpPr>
        <p:spPr>
          <a:xfrm rot="10800000">
            <a:off x="3154559" y="2926080"/>
            <a:ext cx="868800" cy="2286000"/>
          </a:xfrm>
          <a:prstGeom prst="curvedConnector2">
            <a:avLst/>
          </a:prstGeom>
          <a:noFill/>
          <a:ln w="15875" cap="flat" cmpd="sng">
            <a:solidFill>
              <a:srgbClr val="C00000"/>
            </a:solidFill>
            <a:prstDash val="solid"/>
            <a:round/>
            <a:headEnd type="none" w="sm" len="sm"/>
            <a:tailEnd type="triangle" w="med" len="med"/>
          </a:ln>
        </p:spPr>
      </p:cxnSp>
      <p:cxnSp>
        <p:nvCxnSpPr>
          <p:cNvPr id="2579" name="Google Shape;2579;p94"/>
          <p:cNvCxnSpPr>
            <a:stCxn id="2580" idx="1"/>
            <a:endCxn id="2581" idx="2"/>
          </p:cNvCxnSpPr>
          <p:nvPr/>
        </p:nvCxnSpPr>
        <p:spPr>
          <a:xfrm rot="10800000">
            <a:off x="3246059" y="3017460"/>
            <a:ext cx="777300" cy="548700"/>
          </a:xfrm>
          <a:prstGeom prst="curvedConnector2">
            <a:avLst/>
          </a:prstGeom>
          <a:noFill/>
          <a:ln w="15875" cap="flat" cmpd="sng">
            <a:solidFill>
              <a:srgbClr val="C00000"/>
            </a:solidFill>
            <a:prstDash val="solid"/>
            <a:round/>
            <a:headEnd type="none" w="sm" len="sm"/>
            <a:tailEnd type="triangle" w="med" len="med"/>
          </a:ln>
        </p:spPr>
      </p:cxnSp>
      <p:sp>
        <p:nvSpPr>
          <p:cNvPr id="2580" name="Google Shape;2580;p94"/>
          <p:cNvSpPr/>
          <p:nvPr/>
        </p:nvSpPr>
        <p:spPr>
          <a:xfrm>
            <a:off x="4023359" y="3383280"/>
            <a:ext cx="4982987"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Estimate</a:t>
            </a:r>
            <a:endParaRPr sz="1600" b="0" i="0" u="none" strike="noStrike" cap="none">
              <a:solidFill>
                <a:srgbClr val="C00000"/>
              </a:solidFill>
              <a:latin typeface="Arial"/>
              <a:ea typeface="Arial"/>
              <a:cs typeface="Arial"/>
              <a:sym typeface="Arial"/>
            </a:endParaRPr>
          </a:p>
        </p:txBody>
      </p:sp>
      <p:sp>
        <p:nvSpPr>
          <p:cNvPr id="2582" name="Google Shape;2582;p94"/>
          <p:cNvSpPr/>
          <p:nvPr/>
        </p:nvSpPr>
        <p:spPr>
          <a:xfrm>
            <a:off x="4227869" y="3611880"/>
            <a:ext cx="4778477" cy="1347013"/>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Gain score</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Residual gain score</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Residual gain percentile</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“Value added”</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Student growth percentile</a:t>
            </a:r>
            <a:endParaRPr/>
          </a:p>
        </p:txBody>
      </p:sp>
      <p:sp>
        <p:nvSpPr>
          <p:cNvPr id="2583" name="Google Shape;2583;p94"/>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584" name="Google Shape;2584;p94"/>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585" name="Google Shape;2585;p94"/>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586" name="Google Shape;2586;p94"/>
          <p:cNvCxnSpPr>
            <a:stCxn id="2584" idx="3"/>
            <a:endCxn id="2585"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587" name="Google Shape;2587;p94"/>
          <p:cNvCxnSpPr>
            <a:stCxn id="2583" idx="3"/>
            <a:endCxn id="2585"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588" name="Google Shape;2588;p94"/>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589" name="Google Shape;2589;p94"/>
          <p:cNvGrpSpPr/>
          <p:nvPr/>
        </p:nvGrpSpPr>
        <p:grpSpPr>
          <a:xfrm>
            <a:off x="3108960" y="914400"/>
            <a:ext cx="182880" cy="2103120"/>
            <a:chOff x="3108960" y="914400"/>
            <a:chExt cx="182880" cy="2103120"/>
          </a:xfrm>
        </p:grpSpPr>
        <p:sp>
          <p:nvSpPr>
            <p:cNvPr id="2578" name="Google Shape;2578;p94"/>
            <p:cNvSpPr/>
            <p:nvPr/>
          </p:nvSpPr>
          <p:spPr>
            <a:xfrm>
              <a:off x="3108960" y="914400"/>
              <a:ext cx="91440" cy="20116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581" name="Google Shape;2581;p94"/>
            <p:cNvSpPr/>
            <p:nvPr/>
          </p:nvSpPr>
          <p:spPr>
            <a:xfrm>
              <a:off x="3200400" y="1005840"/>
              <a:ext cx="91440" cy="20116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594"/>
        <p:cNvGrpSpPr/>
        <p:nvPr/>
      </p:nvGrpSpPr>
      <p:grpSpPr>
        <a:xfrm>
          <a:off x="0" y="0"/>
          <a:ext cx="0" cy="0"/>
          <a:chOff x="0" y="0"/>
          <a:chExt cx="0" cy="0"/>
        </a:xfrm>
      </p:grpSpPr>
      <p:sp>
        <p:nvSpPr>
          <p:cNvPr id="2595" name="Google Shape;2595;p95"/>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Scores, the Simple Case</a:t>
            </a:r>
            <a:endParaRPr/>
          </a:p>
        </p:txBody>
      </p:sp>
      <p:sp>
        <p:nvSpPr>
          <p:cNvPr id="2596" name="Google Shape;2596;p95"/>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597" name="Google Shape;2597;p95"/>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598" name="Google Shape;2598;p95"/>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599" name="Google Shape;2599;p95"/>
          <p:cNvCxnSpPr>
            <a:stCxn id="2597" idx="3"/>
            <a:endCxn id="2598"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600" name="Google Shape;2600;p95"/>
          <p:cNvCxnSpPr>
            <a:stCxn id="2596" idx="3"/>
            <a:endCxn id="2598"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601" name="Google Shape;2601;p95"/>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602" name="Google Shape;2602;p95"/>
          <p:cNvGrpSpPr/>
          <p:nvPr/>
        </p:nvGrpSpPr>
        <p:grpSpPr>
          <a:xfrm>
            <a:off x="3108960" y="914400"/>
            <a:ext cx="182880" cy="2103120"/>
            <a:chOff x="3108960" y="914400"/>
            <a:chExt cx="182880" cy="2103120"/>
          </a:xfrm>
        </p:grpSpPr>
        <p:sp>
          <p:nvSpPr>
            <p:cNvPr id="2603" name="Google Shape;2603;p95"/>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604" name="Google Shape;2604;p95"/>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605" name="Google Shape;2605;p95"/>
          <p:cNvSpPr/>
          <p:nvPr/>
        </p:nvSpPr>
        <p:spPr>
          <a:xfrm>
            <a:off x="4572000" y="2926080"/>
            <a:ext cx="4454013" cy="2482644"/>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Norm-referenced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Gerhard’s growth was greater than 30 percent of his peers with a similar prior score history (i.e., SGP = 30).</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Wanda’s gain score was more than 3 standard deviations higher than the statewide mean.</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p:txBody>
      </p:sp>
      <p:cxnSp>
        <p:nvCxnSpPr>
          <p:cNvPr id="2606" name="Google Shape;2606;p95"/>
          <p:cNvCxnSpPr>
            <a:stCxn id="2598" idx="3"/>
            <a:endCxn id="2605" idx="0"/>
          </p:cNvCxnSpPr>
          <p:nvPr/>
        </p:nvCxnSpPr>
        <p:spPr>
          <a:xfrm>
            <a:off x="5029200" y="1325880"/>
            <a:ext cx="1769700" cy="16002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96"/>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Scores, the Simple Case</a:t>
            </a:r>
            <a:endParaRPr/>
          </a:p>
        </p:txBody>
      </p:sp>
      <p:sp>
        <p:nvSpPr>
          <p:cNvPr id="2613" name="Google Shape;2613;p96"/>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614" name="Google Shape;2614;p96"/>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615" name="Google Shape;2615;p96"/>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616" name="Google Shape;2616;p96"/>
          <p:cNvCxnSpPr>
            <a:stCxn id="2614" idx="3"/>
            <a:endCxn id="2615"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617" name="Google Shape;2617;p96"/>
          <p:cNvCxnSpPr>
            <a:stCxn id="2613" idx="3"/>
            <a:endCxn id="2615"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618" name="Google Shape;2618;p96"/>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619" name="Google Shape;2619;p96"/>
          <p:cNvGrpSpPr/>
          <p:nvPr/>
        </p:nvGrpSpPr>
        <p:grpSpPr>
          <a:xfrm>
            <a:off x="3108960" y="914400"/>
            <a:ext cx="182880" cy="2103120"/>
            <a:chOff x="3108960" y="914400"/>
            <a:chExt cx="182880" cy="2103120"/>
          </a:xfrm>
        </p:grpSpPr>
        <p:sp>
          <p:nvSpPr>
            <p:cNvPr id="2620" name="Google Shape;2620;p96"/>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621" name="Google Shape;2621;p96"/>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622" name="Google Shape;2622;p96"/>
          <p:cNvSpPr/>
          <p:nvPr/>
        </p:nvSpPr>
        <p:spPr>
          <a:xfrm>
            <a:off x="4572000" y="2926080"/>
            <a:ext cx="4454013" cy="2482644"/>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Norm-referenced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Gerhard’s growth was greater than 30 percent of his peers with a similar prior score history (i.e., SGP = 30).</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Wanda’s gain score was more than 3 standard deviations higher than the statewide mean.</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p:txBody>
      </p:sp>
      <p:cxnSp>
        <p:nvCxnSpPr>
          <p:cNvPr id="2623" name="Google Shape;2623;p96"/>
          <p:cNvCxnSpPr>
            <a:stCxn id="2615" idx="3"/>
            <a:endCxn id="2622" idx="0"/>
          </p:cNvCxnSpPr>
          <p:nvPr/>
        </p:nvCxnSpPr>
        <p:spPr>
          <a:xfrm>
            <a:off x="5029200" y="1325880"/>
            <a:ext cx="1769700" cy="16002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628"/>
        <p:cNvGrpSpPr/>
        <p:nvPr/>
      </p:nvGrpSpPr>
      <p:grpSpPr>
        <a:xfrm>
          <a:off x="0" y="0"/>
          <a:ext cx="0" cy="0"/>
          <a:chOff x="0" y="0"/>
          <a:chExt cx="0" cy="0"/>
        </a:xfrm>
      </p:grpSpPr>
      <p:cxnSp>
        <p:nvCxnSpPr>
          <p:cNvPr id="2629" name="Google Shape;2629;p97"/>
          <p:cNvCxnSpPr>
            <a:stCxn id="2630" idx="3"/>
            <a:endCxn id="2631" idx="2"/>
          </p:cNvCxnSpPr>
          <p:nvPr/>
        </p:nvCxnSpPr>
        <p:spPr>
          <a:xfrm rot="10800000" flipH="1">
            <a:off x="2926080" y="1645920"/>
            <a:ext cx="1371600" cy="2971800"/>
          </a:xfrm>
          <a:prstGeom prst="bentConnector2">
            <a:avLst/>
          </a:prstGeom>
          <a:noFill/>
          <a:ln w="15875" cap="flat" cmpd="sng">
            <a:solidFill>
              <a:schemeClr val="dk1"/>
            </a:solidFill>
            <a:prstDash val="dot"/>
            <a:round/>
            <a:headEnd type="none" w="sm" len="sm"/>
            <a:tailEnd type="triangle" w="med" len="med"/>
          </a:ln>
        </p:spPr>
      </p:cxnSp>
      <p:cxnSp>
        <p:nvCxnSpPr>
          <p:cNvPr id="2632" name="Google Shape;2632;p97"/>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633" name="Google Shape;2633;p97"/>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634" name="Google Shape;2634;p97"/>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635" name="Google Shape;2635;p97"/>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630" name="Google Shape;2630;p97"/>
          <p:cNvSpPr/>
          <p:nvPr/>
        </p:nvSpPr>
        <p:spPr>
          <a:xfrm>
            <a:off x="182880" y="4297680"/>
            <a:ext cx="2743200" cy="640080"/>
          </a:xfrm>
          <a:prstGeom prst="roundRect">
            <a:avLst>
              <a:gd name="adj" fmla="val 16667"/>
            </a:avLst>
          </a:prstGeom>
          <a:solidFill>
            <a:srgbClr val="D8D8D8"/>
          </a:solidFill>
          <a:ln w="15875" cap="flat" cmpd="sng">
            <a:solidFill>
              <a:schemeClr val="dk1"/>
            </a:solidFill>
            <a:prstDash val="dot"/>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Arial"/>
                <a:ea typeface="Arial"/>
                <a:cs typeface="Arial"/>
                <a:sym typeface="Arial"/>
              </a:rPr>
              <a:t>Student and/or school demographics</a:t>
            </a:r>
            <a:endParaRPr/>
          </a:p>
        </p:txBody>
      </p:sp>
      <p:sp>
        <p:nvSpPr>
          <p:cNvPr id="2636" name="Google Shape;2636;p97"/>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631" name="Google Shape;2631;p97"/>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637" name="Google Shape;2637;p97"/>
          <p:cNvCxnSpPr>
            <a:stCxn id="2636" idx="3"/>
            <a:endCxn id="2631"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638" name="Google Shape;2638;p97"/>
          <p:cNvCxnSpPr>
            <a:stCxn id="2635" idx="3"/>
            <a:endCxn id="2631"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639" name="Google Shape;2639;p97"/>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Scores, more complex cases</a:t>
            </a:r>
            <a:endParaRPr/>
          </a:p>
        </p:txBody>
      </p:sp>
      <p:cxnSp>
        <p:nvCxnSpPr>
          <p:cNvPr id="2640" name="Google Shape;2640;p97"/>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sp>
        <p:nvSpPr>
          <p:cNvPr id="2641" name="Google Shape;2641;p97"/>
          <p:cNvSpPr/>
          <p:nvPr/>
        </p:nvSpPr>
        <p:spPr>
          <a:xfrm>
            <a:off x="182880" y="3017520"/>
            <a:ext cx="2743200" cy="914400"/>
          </a:xfrm>
          <a:prstGeom prst="roundRect">
            <a:avLst>
              <a:gd name="adj" fmla="val 16667"/>
            </a:avLst>
          </a:prstGeom>
          <a:solidFill>
            <a:srgbClr val="595959"/>
          </a:solidFill>
          <a:ln w="15875" cap="flat" cmpd="sng">
            <a:solidFill>
              <a:schemeClr val="dk1"/>
            </a:solidFill>
            <a:prstDash val="dot"/>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different</a:t>
            </a:r>
            <a:r>
              <a:rPr lang="en-US" sz="1600" b="0" i="0" u="none" strike="noStrike" cap="none">
                <a:solidFill>
                  <a:schemeClr val="lt1"/>
                </a:solidFill>
                <a:latin typeface="Arial"/>
                <a:ea typeface="Arial"/>
                <a:cs typeface="Arial"/>
                <a:sym typeface="Arial"/>
              </a:rPr>
              <a:t> content areas</a:t>
            </a:r>
            <a:endParaRPr/>
          </a:p>
        </p:txBody>
      </p:sp>
      <p:cxnSp>
        <p:nvCxnSpPr>
          <p:cNvPr id="2642" name="Google Shape;2642;p97"/>
          <p:cNvCxnSpPr/>
          <p:nvPr/>
        </p:nvCxnSpPr>
        <p:spPr>
          <a:xfrm>
            <a:off x="182880" y="4114800"/>
            <a:ext cx="2743200" cy="0"/>
          </a:xfrm>
          <a:prstGeom prst="straightConnector1">
            <a:avLst/>
          </a:prstGeom>
          <a:noFill/>
          <a:ln w="15875" cap="flat" cmpd="sng">
            <a:solidFill>
              <a:srgbClr val="A5A5A5"/>
            </a:solidFill>
            <a:prstDash val="solid"/>
            <a:round/>
            <a:headEnd type="none" w="sm" len="sm"/>
            <a:tailEnd type="none" w="sm" len="sm"/>
          </a:ln>
        </p:spPr>
      </p:cxnSp>
      <p:cxnSp>
        <p:nvCxnSpPr>
          <p:cNvPr id="2643" name="Google Shape;2643;p97"/>
          <p:cNvCxnSpPr>
            <a:stCxn id="2641" idx="3"/>
            <a:endCxn id="2631" idx="2"/>
          </p:cNvCxnSpPr>
          <p:nvPr/>
        </p:nvCxnSpPr>
        <p:spPr>
          <a:xfrm rot="10800000" flipH="1">
            <a:off x="2926080" y="1645920"/>
            <a:ext cx="1371600" cy="1828800"/>
          </a:xfrm>
          <a:prstGeom prst="bentConnector2">
            <a:avLst/>
          </a:prstGeom>
          <a:noFill/>
          <a:ln w="15875" cap="flat" cmpd="sng">
            <a:solidFill>
              <a:schemeClr val="dk1"/>
            </a:solidFill>
            <a:prstDash val="dot"/>
            <a:round/>
            <a:headEnd type="none" w="sm" len="sm"/>
            <a:tailEnd type="triangle" w="med" len="med"/>
          </a:ln>
        </p:spPr>
      </p:cxnSp>
      <p:grpSp>
        <p:nvGrpSpPr>
          <p:cNvPr id="2644" name="Google Shape;2644;p97"/>
          <p:cNvGrpSpPr/>
          <p:nvPr/>
        </p:nvGrpSpPr>
        <p:grpSpPr>
          <a:xfrm>
            <a:off x="3108960" y="914400"/>
            <a:ext cx="182880" cy="4114800"/>
            <a:chOff x="3108960" y="914400"/>
            <a:chExt cx="182880" cy="4114800"/>
          </a:xfrm>
        </p:grpSpPr>
        <p:sp>
          <p:nvSpPr>
            <p:cNvPr id="2645" name="Google Shape;2645;p97"/>
            <p:cNvSpPr/>
            <p:nvPr/>
          </p:nvSpPr>
          <p:spPr>
            <a:xfrm>
              <a:off x="3108960" y="914400"/>
              <a:ext cx="91440" cy="40233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646" name="Google Shape;2646;p97"/>
            <p:cNvSpPr/>
            <p:nvPr/>
          </p:nvSpPr>
          <p:spPr>
            <a:xfrm>
              <a:off x="3200400" y="1005840"/>
              <a:ext cx="91440" cy="402336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647" name="Google Shape;2647;p97"/>
          <p:cNvSpPr/>
          <p:nvPr/>
        </p:nvSpPr>
        <p:spPr>
          <a:xfrm>
            <a:off x="4572000" y="2926079"/>
            <a:ext cx="4454013" cy="3327231"/>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Standards-referenced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Over the past three months, Marc has mastered 2-digit addition </a:t>
            </a:r>
            <a:r>
              <a:rPr lang="en-US" sz="1600" b="0" i="0" u="sng" strike="noStrike" cap="none">
                <a:solidFill>
                  <a:srgbClr val="C00000"/>
                </a:solidFill>
                <a:latin typeface="Arial"/>
                <a:ea typeface="Arial"/>
                <a:cs typeface="Arial"/>
                <a:sym typeface="Arial"/>
              </a:rPr>
              <a:t>without</a:t>
            </a:r>
            <a:r>
              <a:rPr lang="en-US" sz="1600" b="0" i="0" u="none" strike="noStrike" cap="none">
                <a:solidFill>
                  <a:srgbClr val="C00000"/>
                </a:solidFill>
                <a:latin typeface="Arial"/>
                <a:ea typeface="Arial"/>
                <a:cs typeface="Arial"/>
                <a:sym typeface="Arial"/>
              </a:rPr>
              <a:t> regrouping and has partially mastered 2-digit addition </a:t>
            </a:r>
            <a:r>
              <a:rPr lang="en-US" sz="1600" b="0" i="0" u="sng" strike="noStrike" cap="none">
                <a:solidFill>
                  <a:srgbClr val="C00000"/>
                </a:solidFill>
                <a:latin typeface="Arial"/>
                <a:ea typeface="Arial"/>
                <a:cs typeface="Arial"/>
                <a:sym typeface="Arial"/>
              </a:rPr>
              <a:t>with</a:t>
            </a:r>
            <a:r>
              <a:rPr lang="en-US" sz="1600" b="0" i="0" u="none" strike="noStrike" cap="none">
                <a:solidFill>
                  <a:srgbClr val="C00000"/>
                </a:solidFill>
                <a:latin typeface="Arial"/>
                <a:ea typeface="Arial"/>
                <a:cs typeface="Arial"/>
                <a:sym typeface="Arial"/>
              </a:rPr>
              <a:t> regrouping.</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Over the past two weeks, Ben has learned to spell words with the digraphs “sh” and “ch.”</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Since the beginning of Kindergarten, Marisol has learned to segment phonemes in three-phoneme words in the form consonant-vowel-consonant.</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p:txBody>
      </p:sp>
      <p:cxnSp>
        <p:nvCxnSpPr>
          <p:cNvPr id="2648" name="Google Shape;2648;p97"/>
          <p:cNvCxnSpPr>
            <a:endCxn id="2647" idx="0"/>
          </p:cNvCxnSpPr>
          <p:nvPr/>
        </p:nvCxnSpPr>
        <p:spPr>
          <a:xfrm>
            <a:off x="5029306" y="1325879"/>
            <a:ext cx="1769700" cy="1600200"/>
          </a:xfrm>
          <a:prstGeom prst="curvedConnector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653"/>
        <p:cNvGrpSpPr/>
        <p:nvPr/>
      </p:nvGrpSpPr>
      <p:grpSpPr>
        <a:xfrm>
          <a:off x="0" y="0"/>
          <a:ext cx="0" cy="0"/>
          <a:chOff x="0" y="0"/>
          <a:chExt cx="0" cy="0"/>
        </a:xfrm>
      </p:grpSpPr>
      <p:cxnSp>
        <p:nvCxnSpPr>
          <p:cNvPr id="2654" name="Google Shape;2654;p98"/>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655" name="Google Shape;2655;p98"/>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656" name="Google Shape;2656;p98"/>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657" name="Google Shape;2657;p98"/>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658" name="Google Shape;2658;p98"/>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659" name="Google Shape;2659;p98"/>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660" name="Google Shape;2660;p98"/>
          <p:cNvCxnSpPr>
            <a:stCxn id="2658" idx="3"/>
            <a:endCxn id="2659"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661" name="Google Shape;2661;p98"/>
          <p:cNvCxnSpPr>
            <a:stCxn id="2657" idx="3"/>
            <a:endCxn id="2659"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662" name="Google Shape;2662;p98"/>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Levels</a:t>
            </a:r>
            <a:endParaRPr/>
          </a:p>
        </p:txBody>
      </p:sp>
      <p:cxnSp>
        <p:nvCxnSpPr>
          <p:cNvPr id="2663" name="Google Shape;2663;p98"/>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664" name="Google Shape;2664;p98"/>
          <p:cNvGrpSpPr/>
          <p:nvPr/>
        </p:nvGrpSpPr>
        <p:grpSpPr>
          <a:xfrm>
            <a:off x="3108960" y="914400"/>
            <a:ext cx="182880" cy="2103120"/>
            <a:chOff x="3108960" y="914400"/>
            <a:chExt cx="182880" cy="2103120"/>
          </a:xfrm>
        </p:grpSpPr>
        <p:sp>
          <p:nvSpPr>
            <p:cNvPr id="2665" name="Google Shape;2665;p98"/>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666" name="Google Shape;2666;p98"/>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667" name="Google Shape;2667;p98"/>
          <p:cNvCxnSpPr>
            <a:stCxn id="2659" idx="3"/>
            <a:endCxn id="2668" idx="1"/>
          </p:cNvCxnSpPr>
          <p:nvPr/>
        </p:nvCxnSpPr>
        <p:spPr>
          <a:xfrm>
            <a:off x="5029200" y="1325880"/>
            <a:ext cx="2743200" cy="0"/>
          </a:xfrm>
          <a:prstGeom prst="straightConnector1">
            <a:avLst/>
          </a:prstGeom>
          <a:noFill/>
          <a:ln w="15875" cap="flat" cmpd="sng">
            <a:solidFill>
              <a:schemeClr val="dk1"/>
            </a:solidFill>
            <a:prstDash val="solid"/>
            <a:round/>
            <a:headEnd type="none" w="sm" len="sm"/>
            <a:tailEnd type="triangle" w="med" len="med"/>
          </a:ln>
        </p:spPr>
      </p:cxnSp>
      <p:sp>
        <p:nvSpPr>
          <p:cNvPr id="2668" name="Google Shape;2668;p98"/>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673"/>
        <p:cNvGrpSpPr/>
        <p:nvPr/>
      </p:nvGrpSpPr>
      <p:grpSpPr>
        <a:xfrm>
          <a:off x="0" y="0"/>
          <a:ext cx="0" cy="0"/>
          <a:chOff x="0" y="0"/>
          <a:chExt cx="0" cy="0"/>
        </a:xfrm>
      </p:grpSpPr>
      <p:cxnSp>
        <p:nvCxnSpPr>
          <p:cNvPr id="2674" name="Google Shape;2674;p99"/>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675" name="Google Shape;2675;p99"/>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676" name="Google Shape;2676;p99"/>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677" name="Google Shape;2677;p99"/>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678" name="Google Shape;2678;p99"/>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679" name="Google Shape;2679;p99"/>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680" name="Google Shape;2680;p99"/>
          <p:cNvCxnSpPr>
            <a:stCxn id="2678" idx="3"/>
            <a:endCxn id="2679"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681" name="Google Shape;2681;p99"/>
          <p:cNvCxnSpPr>
            <a:stCxn id="2677" idx="3"/>
            <a:endCxn id="2679"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682" name="Google Shape;2682;p99"/>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Levels</a:t>
            </a:r>
            <a:endParaRPr/>
          </a:p>
        </p:txBody>
      </p:sp>
      <p:cxnSp>
        <p:nvCxnSpPr>
          <p:cNvPr id="2683" name="Google Shape;2683;p99"/>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684" name="Google Shape;2684;p99"/>
          <p:cNvGrpSpPr/>
          <p:nvPr/>
        </p:nvGrpSpPr>
        <p:grpSpPr>
          <a:xfrm>
            <a:off x="3108960" y="914400"/>
            <a:ext cx="182880" cy="2103120"/>
            <a:chOff x="3108960" y="914400"/>
            <a:chExt cx="182880" cy="2103120"/>
          </a:xfrm>
        </p:grpSpPr>
        <p:sp>
          <p:nvSpPr>
            <p:cNvPr id="2685" name="Google Shape;2685;p99"/>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686" name="Google Shape;2686;p99"/>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687" name="Google Shape;2687;p99"/>
          <p:cNvCxnSpPr>
            <a:stCxn id="2679" idx="3"/>
            <a:endCxn id="2688" idx="1"/>
          </p:cNvCxnSpPr>
          <p:nvPr/>
        </p:nvCxnSpPr>
        <p:spPr>
          <a:xfrm>
            <a:off x="5029200" y="1325880"/>
            <a:ext cx="2743200" cy="0"/>
          </a:xfrm>
          <a:prstGeom prst="straightConnector1">
            <a:avLst/>
          </a:prstGeom>
          <a:noFill/>
          <a:ln w="15875" cap="flat" cmpd="sng">
            <a:solidFill>
              <a:schemeClr val="dk1"/>
            </a:solidFill>
            <a:prstDash val="solid"/>
            <a:round/>
            <a:headEnd type="none" w="sm" len="sm"/>
            <a:tailEnd type="triangle" w="med" len="med"/>
          </a:ln>
        </p:spPr>
      </p:cxnSp>
      <p:sp>
        <p:nvSpPr>
          <p:cNvPr id="2689" name="Google Shape;2689;p99"/>
          <p:cNvSpPr/>
          <p:nvPr/>
        </p:nvSpPr>
        <p:spPr>
          <a:xfrm>
            <a:off x="5212080" y="936523"/>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690" name="Google Shape;2690;p99"/>
          <p:cNvSpPr/>
          <p:nvPr/>
        </p:nvSpPr>
        <p:spPr>
          <a:xfrm>
            <a:off x="6333940" y="2926080"/>
            <a:ext cx="2810060"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cut scores</a:t>
            </a:r>
            <a:endParaRPr sz="1600" b="0" i="0" u="none" strike="noStrike" cap="none">
              <a:solidFill>
                <a:srgbClr val="C00000"/>
              </a:solidFill>
              <a:latin typeface="Arial"/>
              <a:ea typeface="Arial"/>
              <a:cs typeface="Arial"/>
              <a:sym typeface="Arial"/>
            </a:endParaRPr>
          </a:p>
        </p:txBody>
      </p:sp>
      <p:cxnSp>
        <p:nvCxnSpPr>
          <p:cNvPr id="2691" name="Google Shape;2691;p99"/>
          <p:cNvCxnSpPr>
            <a:stCxn id="2690" idx="1"/>
            <a:endCxn id="2689" idx="2"/>
          </p:cNvCxnSpPr>
          <p:nvPr/>
        </p:nvCxnSpPr>
        <p:spPr>
          <a:xfrm rot="10800000">
            <a:off x="5257840" y="1576560"/>
            <a:ext cx="1076100" cy="1532400"/>
          </a:xfrm>
          <a:prstGeom prst="curvedConnector2">
            <a:avLst/>
          </a:prstGeom>
          <a:noFill/>
          <a:ln w="15875" cap="flat" cmpd="sng">
            <a:solidFill>
              <a:srgbClr val="C00000"/>
            </a:solidFill>
            <a:prstDash val="solid"/>
            <a:round/>
            <a:headEnd type="none" w="sm" len="sm"/>
            <a:tailEnd type="triangle" w="med" len="med"/>
          </a:ln>
        </p:spPr>
      </p:cxnSp>
      <p:sp>
        <p:nvSpPr>
          <p:cNvPr id="2688" name="Google Shape;2688;p99"/>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696"/>
        <p:cNvGrpSpPr/>
        <p:nvPr/>
      </p:nvGrpSpPr>
      <p:grpSpPr>
        <a:xfrm>
          <a:off x="0" y="0"/>
          <a:ext cx="0" cy="0"/>
          <a:chOff x="0" y="0"/>
          <a:chExt cx="0" cy="0"/>
        </a:xfrm>
      </p:grpSpPr>
      <p:cxnSp>
        <p:nvCxnSpPr>
          <p:cNvPr id="2697" name="Google Shape;2697;p100"/>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698" name="Google Shape;2698;p100"/>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699" name="Google Shape;2699;p100"/>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700" name="Google Shape;2700;p100"/>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701" name="Google Shape;2701;p100"/>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702" name="Google Shape;2702;p100"/>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703" name="Google Shape;2703;p100"/>
          <p:cNvCxnSpPr>
            <a:stCxn id="2701" idx="3"/>
            <a:endCxn id="2702"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704" name="Google Shape;2704;p100"/>
          <p:cNvCxnSpPr>
            <a:stCxn id="2700" idx="3"/>
            <a:endCxn id="2702"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705" name="Google Shape;2705;p100"/>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Levels</a:t>
            </a:r>
            <a:endParaRPr/>
          </a:p>
        </p:txBody>
      </p:sp>
      <p:cxnSp>
        <p:nvCxnSpPr>
          <p:cNvPr id="2706" name="Google Shape;2706;p100"/>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707" name="Google Shape;2707;p100"/>
          <p:cNvGrpSpPr/>
          <p:nvPr/>
        </p:nvGrpSpPr>
        <p:grpSpPr>
          <a:xfrm>
            <a:off x="3108960" y="914400"/>
            <a:ext cx="182880" cy="2103120"/>
            <a:chOff x="3108960" y="914400"/>
            <a:chExt cx="182880" cy="2103120"/>
          </a:xfrm>
        </p:grpSpPr>
        <p:sp>
          <p:nvSpPr>
            <p:cNvPr id="2708" name="Google Shape;2708;p100"/>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09" name="Google Shape;2709;p100"/>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710" name="Google Shape;2710;p100"/>
          <p:cNvCxnSpPr>
            <a:stCxn id="2702" idx="3"/>
            <a:endCxn id="2711" idx="1"/>
          </p:cNvCxnSpPr>
          <p:nvPr/>
        </p:nvCxnSpPr>
        <p:spPr>
          <a:xfrm>
            <a:off x="5029200" y="1325880"/>
            <a:ext cx="2743200" cy="0"/>
          </a:xfrm>
          <a:prstGeom prst="straightConnector1">
            <a:avLst/>
          </a:prstGeom>
          <a:noFill/>
          <a:ln w="15875" cap="flat" cmpd="sng">
            <a:solidFill>
              <a:schemeClr val="dk1"/>
            </a:solidFill>
            <a:prstDash val="solid"/>
            <a:round/>
            <a:headEnd type="none" w="sm" len="sm"/>
            <a:tailEnd type="triangle" w="med" len="med"/>
          </a:ln>
        </p:spPr>
      </p:cxnSp>
      <p:grpSp>
        <p:nvGrpSpPr>
          <p:cNvPr id="2712" name="Google Shape;2712;p100"/>
          <p:cNvGrpSpPr/>
          <p:nvPr/>
        </p:nvGrpSpPr>
        <p:grpSpPr>
          <a:xfrm>
            <a:off x="5212080" y="936523"/>
            <a:ext cx="182880" cy="731520"/>
            <a:chOff x="3108960" y="914400"/>
            <a:chExt cx="182880" cy="731520"/>
          </a:xfrm>
        </p:grpSpPr>
        <p:sp>
          <p:nvSpPr>
            <p:cNvPr id="2713" name="Google Shape;2713;p100"/>
            <p:cNvSpPr/>
            <p:nvPr/>
          </p:nvSpPr>
          <p:spPr>
            <a:xfrm>
              <a:off x="3108960" y="91440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14" name="Google Shape;2714;p100"/>
            <p:cNvSpPr/>
            <p:nvPr/>
          </p:nvSpPr>
          <p:spPr>
            <a:xfrm>
              <a:off x="3200400" y="100584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715" name="Google Shape;2715;p100"/>
          <p:cNvSpPr/>
          <p:nvPr/>
        </p:nvSpPr>
        <p:spPr>
          <a:xfrm>
            <a:off x="6333940" y="2926080"/>
            <a:ext cx="2810060"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cut scores</a:t>
            </a:r>
            <a:endParaRPr sz="1600" b="0" i="0" u="none" strike="noStrike" cap="none">
              <a:solidFill>
                <a:srgbClr val="C00000"/>
              </a:solidFill>
              <a:latin typeface="Arial"/>
              <a:ea typeface="Arial"/>
              <a:cs typeface="Arial"/>
              <a:sym typeface="Arial"/>
            </a:endParaRPr>
          </a:p>
        </p:txBody>
      </p:sp>
      <p:cxnSp>
        <p:nvCxnSpPr>
          <p:cNvPr id="2716" name="Google Shape;2716;p100"/>
          <p:cNvCxnSpPr>
            <a:stCxn id="2715" idx="1"/>
            <a:endCxn id="2713" idx="2"/>
          </p:cNvCxnSpPr>
          <p:nvPr/>
        </p:nvCxnSpPr>
        <p:spPr>
          <a:xfrm rot="10800000">
            <a:off x="5257840" y="1576560"/>
            <a:ext cx="1076100" cy="1532400"/>
          </a:xfrm>
          <a:prstGeom prst="curvedConnector2">
            <a:avLst/>
          </a:prstGeom>
          <a:noFill/>
          <a:ln w="15875" cap="flat" cmpd="sng">
            <a:solidFill>
              <a:srgbClr val="C00000"/>
            </a:solidFill>
            <a:prstDash val="solid"/>
            <a:round/>
            <a:headEnd type="none" w="sm" len="sm"/>
            <a:tailEnd type="triangle" w="med" len="med"/>
          </a:ln>
        </p:spPr>
      </p:cxnSp>
      <p:sp>
        <p:nvSpPr>
          <p:cNvPr id="2717" name="Google Shape;2717;p100"/>
          <p:cNvSpPr/>
          <p:nvPr/>
        </p:nvSpPr>
        <p:spPr>
          <a:xfrm>
            <a:off x="6333940" y="2560320"/>
            <a:ext cx="2810060" cy="365760"/>
          </a:xfrm>
          <a:prstGeom prst="flowChartProcess">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level classification</a:t>
            </a:r>
            <a:endParaRPr sz="1600" b="0" i="0" u="none" strike="noStrike" cap="none">
              <a:solidFill>
                <a:srgbClr val="C00000"/>
              </a:solidFill>
              <a:latin typeface="Arial"/>
              <a:ea typeface="Arial"/>
              <a:cs typeface="Arial"/>
              <a:sym typeface="Arial"/>
            </a:endParaRPr>
          </a:p>
        </p:txBody>
      </p:sp>
      <p:cxnSp>
        <p:nvCxnSpPr>
          <p:cNvPr id="2718" name="Google Shape;2718;p100"/>
          <p:cNvCxnSpPr>
            <a:stCxn id="2717" idx="1"/>
            <a:endCxn id="2714" idx="2"/>
          </p:cNvCxnSpPr>
          <p:nvPr/>
        </p:nvCxnSpPr>
        <p:spPr>
          <a:xfrm rot="10800000">
            <a:off x="5349340" y="1668000"/>
            <a:ext cx="984600" cy="1075200"/>
          </a:xfrm>
          <a:prstGeom prst="curvedConnector2">
            <a:avLst/>
          </a:prstGeom>
          <a:noFill/>
          <a:ln w="15875" cap="flat" cmpd="sng">
            <a:solidFill>
              <a:srgbClr val="C00000"/>
            </a:solidFill>
            <a:prstDash val="solid"/>
            <a:round/>
            <a:headEnd type="none" w="sm" len="sm"/>
            <a:tailEnd type="triangle" w="med" len="med"/>
          </a:ln>
        </p:spPr>
      </p:cxnSp>
      <p:sp>
        <p:nvSpPr>
          <p:cNvPr id="2711" name="Google Shape;2711;p100"/>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23"/>
        <p:cNvGrpSpPr/>
        <p:nvPr/>
      </p:nvGrpSpPr>
      <p:grpSpPr>
        <a:xfrm>
          <a:off x="0" y="0"/>
          <a:ext cx="0" cy="0"/>
          <a:chOff x="0" y="0"/>
          <a:chExt cx="0" cy="0"/>
        </a:xfrm>
      </p:grpSpPr>
      <p:cxnSp>
        <p:nvCxnSpPr>
          <p:cNvPr id="2724" name="Google Shape;2724;p101"/>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725" name="Google Shape;2725;p101"/>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726" name="Google Shape;2726;p101"/>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727" name="Google Shape;2727;p101"/>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728" name="Google Shape;2728;p101"/>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729" name="Google Shape;2729;p101"/>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730" name="Google Shape;2730;p101"/>
          <p:cNvCxnSpPr>
            <a:stCxn id="2728" idx="3"/>
            <a:endCxn id="2729"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731" name="Google Shape;2731;p101"/>
          <p:cNvCxnSpPr>
            <a:stCxn id="2727" idx="3"/>
            <a:endCxn id="2729"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732" name="Google Shape;2732;p101"/>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Levels</a:t>
            </a:r>
            <a:endParaRPr/>
          </a:p>
        </p:txBody>
      </p:sp>
      <p:cxnSp>
        <p:nvCxnSpPr>
          <p:cNvPr id="2733" name="Google Shape;2733;p101"/>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734" name="Google Shape;2734;p101"/>
          <p:cNvGrpSpPr/>
          <p:nvPr/>
        </p:nvGrpSpPr>
        <p:grpSpPr>
          <a:xfrm>
            <a:off x="3108960" y="914400"/>
            <a:ext cx="182880" cy="2103120"/>
            <a:chOff x="3108960" y="914400"/>
            <a:chExt cx="182880" cy="2103120"/>
          </a:xfrm>
        </p:grpSpPr>
        <p:sp>
          <p:nvSpPr>
            <p:cNvPr id="2735" name="Google Shape;2735;p101"/>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36" name="Google Shape;2736;p101"/>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737" name="Google Shape;2737;p101"/>
          <p:cNvCxnSpPr>
            <a:stCxn id="2729" idx="3"/>
            <a:endCxn id="2738" idx="1"/>
          </p:cNvCxnSpPr>
          <p:nvPr/>
        </p:nvCxnSpPr>
        <p:spPr>
          <a:xfrm>
            <a:off x="5029200" y="1325880"/>
            <a:ext cx="2743200" cy="0"/>
          </a:xfrm>
          <a:prstGeom prst="straightConnector1">
            <a:avLst/>
          </a:prstGeom>
          <a:noFill/>
          <a:ln w="15875" cap="flat" cmpd="sng">
            <a:solidFill>
              <a:schemeClr val="dk1"/>
            </a:solidFill>
            <a:prstDash val="solid"/>
            <a:round/>
            <a:headEnd type="none" w="sm" len="sm"/>
            <a:tailEnd type="triangle" w="med" len="med"/>
          </a:ln>
        </p:spPr>
      </p:cxnSp>
      <p:grpSp>
        <p:nvGrpSpPr>
          <p:cNvPr id="2739" name="Google Shape;2739;p101"/>
          <p:cNvGrpSpPr/>
          <p:nvPr/>
        </p:nvGrpSpPr>
        <p:grpSpPr>
          <a:xfrm>
            <a:off x="5212080" y="936523"/>
            <a:ext cx="182880" cy="731520"/>
            <a:chOff x="3108960" y="914400"/>
            <a:chExt cx="182880" cy="731520"/>
          </a:xfrm>
        </p:grpSpPr>
        <p:sp>
          <p:nvSpPr>
            <p:cNvPr id="2740" name="Google Shape;2740;p101"/>
            <p:cNvSpPr/>
            <p:nvPr/>
          </p:nvSpPr>
          <p:spPr>
            <a:xfrm>
              <a:off x="3108960" y="914400"/>
              <a:ext cx="9144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41" name="Google Shape;2741;p101"/>
            <p:cNvSpPr/>
            <p:nvPr/>
          </p:nvSpPr>
          <p:spPr>
            <a:xfrm>
              <a:off x="3200400" y="1005840"/>
              <a:ext cx="9144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738" name="Google Shape;2738;p101"/>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sp>
        <p:nvSpPr>
          <p:cNvPr id="2742" name="Google Shape;2742;p101"/>
          <p:cNvSpPr/>
          <p:nvPr/>
        </p:nvSpPr>
        <p:spPr>
          <a:xfrm>
            <a:off x="4572000" y="2926080"/>
            <a:ext cx="4454013" cy="2926080"/>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Norm-referenced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Rafa’s grade-3 to grade-4 growth score is the bottom half of his class.</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Monique’s growth score is in the highest decile statewide.</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Ingrid’ growth score is in the middle third of here peers nationwide.</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p:txBody>
      </p:sp>
      <p:cxnSp>
        <p:nvCxnSpPr>
          <p:cNvPr id="2743" name="Google Shape;2743;p101"/>
          <p:cNvCxnSpPr>
            <a:stCxn id="2738" idx="2"/>
            <a:endCxn id="2742" idx="0"/>
          </p:cNvCxnSpPr>
          <p:nvPr/>
        </p:nvCxnSpPr>
        <p:spPr>
          <a:xfrm rot="5400000">
            <a:off x="6897120" y="1547820"/>
            <a:ext cx="1280100" cy="1476300"/>
          </a:xfrm>
          <a:prstGeom prst="curvedConnector3">
            <a:avLst>
              <a:gd name="adj1" fmla="val 5000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cxnSp>
        <p:nvCxnSpPr>
          <p:cNvPr id="2749" name="Google Shape;2749;p102"/>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750" name="Google Shape;2750;p102"/>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751" name="Google Shape;2751;p102"/>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752" name="Google Shape;2752;p102"/>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753" name="Google Shape;2753;p102"/>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754" name="Google Shape;2754;p102"/>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755" name="Google Shape;2755;p102"/>
          <p:cNvCxnSpPr>
            <a:stCxn id="2753" idx="3"/>
            <a:endCxn id="2754"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756" name="Google Shape;2756;p102"/>
          <p:cNvCxnSpPr>
            <a:stCxn id="2752" idx="3"/>
            <a:endCxn id="2754"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757" name="Google Shape;2757;p102"/>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Levels</a:t>
            </a:r>
            <a:endParaRPr/>
          </a:p>
        </p:txBody>
      </p:sp>
      <p:cxnSp>
        <p:nvCxnSpPr>
          <p:cNvPr id="2758" name="Google Shape;2758;p102"/>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759" name="Google Shape;2759;p102"/>
          <p:cNvGrpSpPr/>
          <p:nvPr/>
        </p:nvGrpSpPr>
        <p:grpSpPr>
          <a:xfrm>
            <a:off x="3108960" y="914400"/>
            <a:ext cx="182880" cy="2103120"/>
            <a:chOff x="3108960" y="914400"/>
            <a:chExt cx="182880" cy="2103120"/>
          </a:xfrm>
        </p:grpSpPr>
        <p:sp>
          <p:nvSpPr>
            <p:cNvPr id="2760" name="Google Shape;2760;p102"/>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61" name="Google Shape;2761;p102"/>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762" name="Google Shape;2762;p102"/>
          <p:cNvCxnSpPr>
            <a:stCxn id="2754" idx="3"/>
            <a:endCxn id="2763" idx="1"/>
          </p:cNvCxnSpPr>
          <p:nvPr/>
        </p:nvCxnSpPr>
        <p:spPr>
          <a:xfrm>
            <a:off x="5029200" y="1325880"/>
            <a:ext cx="2743200" cy="0"/>
          </a:xfrm>
          <a:prstGeom prst="straightConnector1">
            <a:avLst/>
          </a:prstGeom>
          <a:noFill/>
          <a:ln w="15875" cap="flat" cmpd="sng">
            <a:solidFill>
              <a:schemeClr val="dk1"/>
            </a:solidFill>
            <a:prstDash val="solid"/>
            <a:round/>
            <a:headEnd type="none" w="sm" len="sm"/>
            <a:tailEnd type="triangle" w="med" len="med"/>
          </a:ln>
        </p:spPr>
      </p:cxnSp>
      <p:grpSp>
        <p:nvGrpSpPr>
          <p:cNvPr id="2764" name="Google Shape;2764;p102"/>
          <p:cNvGrpSpPr/>
          <p:nvPr/>
        </p:nvGrpSpPr>
        <p:grpSpPr>
          <a:xfrm>
            <a:off x="5212080" y="936523"/>
            <a:ext cx="182880" cy="731520"/>
            <a:chOff x="3108960" y="914400"/>
            <a:chExt cx="182880" cy="731520"/>
          </a:xfrm>
        </p:grpSpPr>
        <p:sp>
          <p:nvSpPr>
            <p:cNvPr id="2765" name="Google Shape;2765;p102"/>
            <p:cNvSpPr/>
            <p:nvPr/>
          </p:nvSpPr>
          <p:spPr>
            <a:xfrm>
              <a:off x="3108960" y="914400"/>
              <a:ext cx="9144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66" name="Google Shape;2766;p102"/>
            <p:cNvSpPr/>
            <p:nvPr/>
          </p:nvSpPr>
          <p:spPr>
            <a:xfrm>
              <a:off x="3200400" y="1005840"/>
              <a:ext cx="9144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763" name="Google Shape;2763;p102"/>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sp>
        <p:nvSpPr>
          <p:cNvPr id="2767" name="Google Shape;2767;p102"/>
          <p:cNvSpPr/>
          <p:nvPr/>
        </p:nvSpPr>
        <p:spPr>
          <a:xfrm>
            <a:off x="6086168" y="2926080"/>
            <a:ext cx="2969342" cy="3931920"/>
          </a:xfrm>
          <a:prstGeom prst="flowChartProcess">
            <a:avLst/>
          </a:prstGeom>
          <a:noFill/>
          <a:ln>
            <a:noFill/>
          </a:ln>
        </p:spPr>
        <p:txBody>
          <a:bodyPr spcFirstLastPara="1" wrap="square" lIns="91425" tIns="0" rIns="0" bIns="0" anchor="t" anchorCtr="0">
            <a:noAutofit/>
          </a:bodyPr>
          <a:lstStyle/>
          <a:p>
            <a:pPr marL="0" marR="0" lvl="0" indent="0" algn="l" rtl="0">
              <a:lnSpc>
                <a:spcPct val="100000"/>
              </a:lnSpc>
              <a:spcBef>
                <a:spcPts val="0"/>
              </a:spcBef>
              <a:spcAft>
                <a:spcPts val="0"/>
              </a:spcAft>
              <a:buNone/>
            </a:pPr>
            <a:r>
              <a:rPr lang="en-US" sz="1600" b="1" i="0" u="sng" strike="noStrike" cap="none">
                <a:solidFill>
                  <a:srgbClr val="C00000"/>
                </a:solidFill>
                <a:latin typeface="Arial"/>
                <a:ea typeface="Arial"/>
                <a:cs typeface="Arial"/>
                <a:sym typeface="Arial"/>
              </a:rPr>
              <a:t>Criterion-referenced</a:t>
            </a:r>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Manu’s grade-3 to grade-4 growth score is in the “acceptable” range as defined by the district Board of Education.</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Priya’s growth score qualifies as “catching up” with her peers with similar score histories.</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Piotr’s growth score is in the “falling behind” range as defined by the State Board of Education.</a:t>
            </a:r>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a:p>
            <a:pPr marL="9525" marR="0" lvl="0" indent="0" algn="l" rtl="0">
              <a:lnSpc>
                <a:spcPct val="100000"/>
              </a:lnSpc>
              <a:spcBef>
                <a:spcPts val="0"/>
              </a:spcBef>
              <a:spcAft>
                <a:spcPts val="0"/>
              </a:spcAft>
              <a:buNone/>
            </a:pPr>
            <a:endParaRPr sz="1600" b="0" i="0" u="none" strike="noStrike" cap="none">
              <a:solidFill>
                <a:srgbClr val="C00000"/>
              </a:solidFill>
              <a:latin typeface="Arial"/>
              <a:ea typeface="Arial"/>
              <a:cs typeface="Arial"/>
              <a:sym typeface="Arial"/>
            </a:endParaRPr>
          </a:p>
        </p:txBody>
      </p:sp>
      <p:cxnSp>
        <p:nvCxnSpPr>
          <p:cNvPr id="2768" name="Google Shape;2768;p102"/>
          <p:cNvCxnSpPr>
            <a:stCxn id="2763" idx="2"/>
            <a:endCxn id="2767" idx="0"/>
          </p:cNvCxnSpPr>
          <p:nvPr/>
        </p:nvCxnSpPr>
        <p:spPr>
          <a:xfrm rot="5400000">
            <a:off x="7283070" y="1933770"/>
            <a:ext cx="1280100" cy="704400"/>
          </a:xfrm>
          <a:prstGeom prst="curvedConnector3">
            <a:avLst>
              <a:gd name="adj1" fmla="val 50002"/>
            </a:avLst>
          </a:prstGeom>
          <a:noFill/>
          <a:ln w="15875" cap="flat" cmpd="sng">
            <a:solidFill>
              <a:srgbClr val="C00000"/>
            </a:solidFill>
            <a:prstDash val="solid"/>
            <a:round/>
            <a:headEnd type="none" w="sm" len="sm"/>
            <a:tailEnd type="triangle" w="med" len="med"/>
          </a:ln>
        </p:spPr>
      </p:cxn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773"/>
        <p:cNvGrpSpPr/>
        <p:nvPr/>
      </p:nvGrpSpPr>
      <p:grpSpPr>
        <a:xfrm>
          <a:off x="0" y="0"/>
          <a:ext cx="0" cy="0"/>
          <a:chOff x="0" y="0"/>
          <a:chExt cx="0" cy="0"/>
        </a:xfrm>
      </p:grpSpPr>
      <p:cxnSp>
        <p:nvCxnSpPr>
          <p:cNvPr id="2774" name="Google Shape;2774;p103"/>
          <p:cNvCxnSpPr>
            <a:stCxn id="2775" idx="3"/>
            <a:endCxn id="2776" idx="1"/>
          </p:cNvCxnSpPr>
          <p:nvPr/>
        </p:nvCxnSpPr>
        <p:spPr>
          <a:xfrm>
            <a:off x="502920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777" name="Google Shape;2777;p103"/>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778" name="Google Shape;2778;p103"/>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779" name="Google Shape;2779;p103"/>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780" name="Google Shape;2780;p103"/>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781" name="Google Shape;2781;p103"/>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775" name="Google Shape;2775;p103"/>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782" name="Google Shape;2782;p103"/>
          <p:cNvCxnSpPr>
            <a:stCxn id="2781" idx="3"/>
            <a:endCxn id="2775"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783" name="Google Shape;2783;p103"/>
          <p:cNvCxnSpPr>
            <a:stCxn id="2780" idx="3"/>
            <a:endCxn id="2775"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784" name="Google Shape;2784;p103"/>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Targets</a:t>
            </a:r>
            <a:endParaRPr/>
          </a:p>
        </p:txBody>
      </p:sp>
      <p:cxnSp>
        <p:nvCxnSpPr>
          <p:cNvPr id="2785" name="Google Shape;2785;p103"/>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786" name="Google Shape;2786;p103"/>
          <p:cNvGrpSpPr/>
          <p:nvPr/>
        </p:nvGrpSpPr>
        <p:grpSpPr>
          <a:xfrm>
            <a:off x="3108960" y="914400"/>
            <a:ext cx="182880" cy="2103120"/>
            <a:chOff x="3108960" y="914400"/>
            <a:chExt cx="182880" cy="2103120"/>
          </a:xfrm>
        </p:grpSpPr>
        <p:sp>
          <p:nvSpPr>
            <p:cNvPr id="2787" name="Google Shape;2787;p103"/>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88" name="Google Shape;2788;p103"/>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789" name="Google Shape;2789;p103"/>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sp>
        <p:nvSpPr>
          <p:cNvPr id="2776" name="Google Shape;2776;p103"/>
          <p:cNvSpPr/>
          <p:nvPr/>
        </p:nvSpPr>
        <p:spPr>
          <a:xfrm>
            <a:off x="5669280" y="1005840"/>
            <a:ext cx="1463040" cy="640080"/>
          </a:xfrm>
          <a:prstGeom prst="roundRect">
            <a:avLst>
              <a:gd name="adj" fmla="val 16667"/>
            </a:avLst>
          </a:prstGeom>
          <a:solidFill>
            <a:srgbClr val="C00000"/>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target</a:t>
            </a:r>
            <a:endParaRPr sz="1600" b="0" i="0" u="none" strike="noStrike" cap="none">
              <a:solidFill>
                <a:srgbClr val="7030A0"/>
              </a:solidFill>
              <a:latin typeface="Arial"/>
              <a:ea typeface="Arial"/>
              <a:cs typeface="Arial"/>
              <a:sym typeface="Arial"/>
            </a:endParaRPr>
          </a:p>
        </p:txBody>
      </p:sp>
      <p:cxnSp>
        <p:nvCxnSpPr>
          <p:cNvPr id="2790" name="Google Shape;2790;p103"/>
          <p:cNvCxnSpPr>
            <a:stCxn id="2776" idx="3"/>
            <a:endCxn id="2789" idx="1"/>
          </p:cNvCxnSpPr>
          <p:nvPr/>
        </p:nvCxnSpPr>
        <p:spPr>
          <a:xfrm>
            <a:off x="7132320" y="1325880"/>
            <a:ext cx="640200" cy="0"/>
          </a:xfrm>
          <a:prstGeom prst="straightConnector1">
            <a:avLst/>
          </a:prstGeom>
          <a:noFill/>
          <a:ln w="15875" cap="flat" cmpd="sng">
            <a:solidFill>
              <a:schemeClr val="dk1"/>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4"/>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a:t>Score Interpretation</a:t>
            </a:r>
            <a:endParaRPr/>
          </a:p>
        </p:txBody>
      </p:sp>
      <p:sp>
        <p:nvSpPr>
          <p:cNvPr id="160" name="Google Shape;160;p4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300"/>
              </a:spcBef>
              <a:spcAft>
                <a:spcPts val="0"/>
              </a:spcAft>
              <a:buClr>
                <a:srgbClr val="888888"/>
              </a:buClr>
              <a:buSzPts val="1500"/>
              <a:buNone/>
            </a:pPr>
            <a:r>
              <a:rPr lang="en-US"/>
              <a:t>Types of Scores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795"/>
        <p:cNvGrpSpPr/>
        <p:nvPr/>
      </p:nvGrpSpPr>
      <p:grpSpPr>
        <a:xfrm>
          <a:off x="0" y="0"/>
          <a:ext cx="0" cy="0"/>
          <a:chOff x="0" y="0"/>
          <a:chExt cx="0" cy="0"/>
        </a:xfrm>
      </p:grpSpPr>
      <p:cxnSp>
        <p:nvCxnSpPr>
          <p:cNvPr id="2796" name="Google Shape;2796;p104"/>
          <p:cNvCxnSpPr>
            <a:stCxn id="2797" idx="3"/>
            <a:endCxn id="2798" idx="1"/>
          </p:cNvCxnSpPr>
          <p:nvPr/>
        </p:nvCxnSpPr>
        <p:spPr>
          <a:xfrm>
            <a:off x="502920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799" name="Google Shape;2799;p104"/>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800" name="Google Shape;2800;p104"/>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801" name="Google Shape;2801;p104"/>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802" name="Google Shape;2802;p104"/>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803" name="Google Shape;2803;p104"/>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797" name="Google Shape;2797;p104"/>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804" name="Google Shape;2804;p104"/>
          <p:cNvCxnSpPr>
            <a:stCxn id="2803" idx="3"/>
            <a:endCxn id="2797"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805" name="Google Shape;2805;p104"/>
          <p:cNvCxnSpPr>
            <a:stCxn id="2802" idx="3"/>
            <a:endCxn id="2797"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806" name="Google Shape;2806;p104"/>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Targets</a:t>
            </a:r>
            <a:endParaRPr/>
          </a:p>
        </p:txBody>
      </p:sp>
      <p:cxnSp>
        <p:nvCxnSpPr>
          <p:cNvPr id="2807" name="Google Shape;2807;p104"/>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808" name="Google Shape;2808;p104"/>
          <p:cNvGrpSpPr/>
          <p:nvPr/>
        </p:nvGrpSpPr>
        <p:grpSpPr>
          <a:xfrm>
            <a:off x="3108960" y="914400"/>
            <a:ext cx="182880" cy="2103120"/>
            <a:chOff x="3108960" y="914400"/>
            <a:chExt cx="182880" cy="2103120"/>
          </a:xfrm>
        </p:grpSpPr>
        <p:sp>
          <p:nvSpPr>
            <p:cNvPr id="2809" name="Google Shape;2809;p104"/>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10" name="Google Shape;2810;p104"/>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811" name="Google Shape;2811;p104"/>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sp>
        <p:nvSpPr>
          <p:cNvPr id="2812" name="Google Shape;2812;p104"/>
          <p:cNvSpPr/>
          <p:nvPr/>
        </p:nvSpPr>
        <p:spPr>
          <a:xfrm>
            <a:off x="5212080" y="936523"/>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798" name="Google Shape;2798;p104"/>
          <p:cNvSpPr/>
          <p:nvPr/>
        </p:nvSpPr>
        <p:spPr>
          <a:xfrm>
            <a:off x="5669280" y="1005840"/>
            <a:ext cx="1463040" cy="640080"/>
          </a:xfrm>
          <a:prstGeom prst="roundRect">
            <a:avLst>
              <a:gd name="adj" fmla="val 16667"/>
            </a:avLst>
          </a:prstGeom>
          <a:solidFill>
            <a:srgbClr val="262626"/>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target</a:t>
            </a:r>
            <a:endParaRPr sz="1600" b="0" i="0" u="none" strike="noStrike" cap="none">
              <a:solidFill>
                <a:srgbClr val="7030A0"/>
              </a:solidFill>
              <a:latin typeface="Arial"/>
              <a:ea typeface="Arial"/>
              <a:cs typeface="Arial"/>
              <a:sym typeface="Arial"/>
            </a:endParaRPr>
          </a:p>
        </p:txBody>
      </p:sp>
      <p:cxnSp>
        <p:nvCxnSpPr>
          <p:cNvPr id="2813" name="Google Shape;2813;p104"/>
          <p:cNvCxnSpPr>
            <a:stCxn id="2798" idx="3"/>
            <a:endCxn id="2811" idx="1"/>
          </p:cNvCxnSpPr>
          <p:nvPr/>
        </p:nvCxnSpPr>
        <p:spPr>
          <a:xfrm>
            <a:off x="713232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814" name="Google Shape;2814;p104"/>
          <p:cNvCxnSpPr>
            <a:stCxn id="2815" idx="3"/>
            <a:endCxn id="2812" idx="2"/>
          </p:cNvCxnSpPr>
          <p:nvPr/>
        </p:nvCxnSpPr>
        <p:spPr>
          <a:xfrm rot="10800000" flipH="1">
            <a:off x="3815900" y="1576722"/>
            <a:ext cx="1441800" cy="1874400"/>
          </a:xfrm>
          <a:prstGeom prst="curvedConnector2">
            <a:avLst/>
          </a:prstGeom>
          <a:noFill/>
          <a:ln w="15875" cap="flat" cmpd="sng">
            <a:solidFill>
              <a:srgbClr val="C00000"/>
            </a:solidFill>
            <a:prstDash val="solid"/>
            <a:round/>
            <a:headEnd type="none" w="sm" len="sm"/>
            <a:tailEnd type="triangle" w="med" len="med"/>
          </a:ln>
        </p:spPr>
      </p:cxnSp>
      <p:sp>
        <p:nvSpPr>
          <p:cNvPr id="2815" name="Google Shape;2815;p104"/>
          <p:cNvSpPr/>
          <p:nvPr/>
        </p:nvSpPr>
        <p:spPr>
          <a:xfrm>
            <a:off x="1005840" y="3268242"/>
            <a:ext cx="2810060"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Growth-to-target approach</a:t>
            </a:r>
            <a:endParaRPr sz="1600" b="0" i="0" u="none" strike="noStrike" cap="none">
              <a:solidFill>
                <a:srgbClr val="C00000"/>
              </a:solidFill>
              <a:latin typeface="Arial"/>
              <a:ea typeface="Arial"/>
              <a:cs typeface="Arial"/>
              <a:sym typeface="Arial"/>
            </a:endParaRPr>
          </a:p>
        </p:txBody>
      </p:sp>
      <p:sp>
        <p:nvSpPr>
          <p:cNvPr id="2816" name="Google Shape;2816;p104"/>
          <p:cNvSpPr/>
          <p:nvPr/>
        </p:nvSpPr>
        <p:spPr>
          <a:xfrm>
            <a:off x="1188721" y="3566159"/>
            <a:ext cx="3658582" cy="2295827"/>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How to calculate how much growth a student </a:t>
            </a:r>
            <a:r>
              <a:rPr lang="en-US" sz="1600" b="0" i="1" u="sng" strike="noStrike" cap="none">
                <a:solidFill>
                  <a:srgbClr val="C00000"/>
                </a:solidFill>
                <a:latin typeface="Arial"/>
                <a:ea typeface="Arial"/>
                <a:cs typeface="Arial"/>
                <a:sym typeface="Arial"/>
              </a:rPr>
              <a:t>would have to make over the next </a:t>
            </a:r>
            <a:r>
              <a:rPr lang="en-US" sz="1600" b="0" i="0" u="sng" strike="noStrike" cap="none">
                <a:solidFill>
                  <a:srgbClr val="C00000"/>
                </a:solidFill>
                <a:latin typeface="Arial"/>
                <a:ea typeface="Arial"/>
                <a:cs typeface="Arial"/>
                <a:sym typeface="Arial"/>
              </a:rPr>
              <a:t>N</a:t>
            </a:r>
            <a:r>
              <a:rPr lang="en-US" sz="1600" b="0" i="1" u="sng" strike="noStrike" cap="none">
                <a:solidFill>
                  <a:srgbClr val="C00000"/>
                </a:solidFill>
                <a:latin typeface="Arial"/>
                <a:ea typeface="Arial"/>
                <a:cs typeface="Arial"/>
                <a:sym typeface="Arial"/>
              </a:rPr>
              <a:t> measurement occasions</a:t>
            </a:r>
            <a:r>
              <a:rPr lang="en-US" sz="1600" b="0" i="1" u="none" strike="noStrike" cap="none">
                <a:solidFill>
                  <a:srgbClr val="C00000"/>
                </a:solidFill>
                <a:latin typeface="Arial"/>
                <a:ea typeface="Arial"/>
                <a:cs typeface="Arial"/>
                <a:sym typeface="Arial"/>
              </a:rPr>
              <a:t> to reach a target criterion-referenced achievement level.</a:t>
            </a:r>
            <a:endParaRPr/>
          </a:p>
          <a:p>
            <a:pPr marL="0" marR="0" lvl="0" indent="0" algn="l" rtl="0">
              <a:lnSpc>
                <a:spcPct val="100000"/>
              </a:lnSpc>
              <a:spcBef>
                <a:spcPts val="0"/>
              </a:spcBef>
              <a:spcAft>
                <a:spcPts val="0"/>
              </a:spcAft>
              <a:buNone/>
            </a:pPr>
            <a:endParaRPr sz="1600" b="0" i="1" u="none" strike="noStrike" cap="none">
              <a:solidFill>
                <a:srgbClr val="C000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Could be used in a norm-referenced manner, but I am unaware of any such examples.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821"/>
        <p:cNvGrpSpPr/>
        <p:nvPr/>
      </p:nvGrpSpPr>
      <p:grpSpPr>
        <a:xfrm>
          <a:off x="0" y="0"/>
          <a:ext cx="0" cy="0"/>
          <a:chOff x="0" y="0"/>
          <a:chExt cx="0" cy="0"/>
        </a:xfrm>
      </p:grpSpPr>
      <p:cxnSp>
        <p:nvCxnSpPr>
          <p:cNvPr id="2822" name="Google Shape;2822;p105"/>
          <p:cNvCxnSpPr>
            <a:stCxn id="2823" idx="3"/>
          </p:cNvCxnSpPr>
          <p:nvPr/>
        </p:nvCxnSpPr>
        <p:spPr>
          <a:xfrm>
            <a:off x="502920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824" name="Google Shape;2824;p105"/>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825" name="Google Shape;2825;p105"/>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826" name="Google Shape;2826;p105"/>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827" name="Google Shape;2827;p105"/>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828" name="Google Shape;2828;p105"/>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823" name="Google Shape;2823;p105"/>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829" name="Google Shape;2829;p105"/>
          <p:cNvCxnSpPr>
            <a:stCxn id="2828" idx="3"/>
            <a:endCxn id="2823"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830" name="Google Shape;2830;p105"/>
          <p:cNvCxnSpPr>
            <a:stCxn id="2827" idx="3"/>
            <a:endCxn id="2823"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831" name="Google Shape;2831;p105"/>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Targets</a:t>
            </a:r>
            <a:endParaRPr/>
          </a:p>
        </p:txBody>
      </p:sp>
      <p:cxnSp>
        <p:nvCxnSpPr>
          <p:cNvPr id="2832" name="Google Shape;2832;p105"/>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833" name="Google Shape;2833;p105"/>
          <p:cNvGrpSpPr/>
          <p:nvPr/>
        </p:nvGrpSpPr>
        <p:grpSpPr>
          <a:xfrm>
            <a:off x="3108960" y="914400"/>
            <a:ext cx="182880" cy="2103120"/>
            <a:chOff x="3108960" y="914400"/>
            <a:chExt cx="182880" cy="2103120"/>
          </a:xfrm>
        </p:grpSpPr>
        <p:sp>
          <p:nvSpPr>
            <p:cNvPr id="2834" name="Google Shape;2834;p105"/>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35" name="Google Shape;2835;p105"/>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836" name="Google Shape;2836;p105"/>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grpSp>
        <p:nvGrpSpPr>
          <p:cNvPr id="2837" name="Google Shape;2837;p105"/>
          <p:cNvGrpSpPr/>
          <p:nvPr/>
        </p:nvGrpSpPr>
        <p:grpSpPr>
          <a:xfrm>
            <a:off x="5212080" y="936523"/>
            <a:ext cx="182880" cy="731520"/>
            <a:chOff x="3108960" y="914400"/>
            <a:chExt cx="182880" cy="731520"/>
          </a:xfrm>
        </p:grpSpPr>
        <p:sp>
          <p:nvSpPr>
            <p:cNvPr id="2838" name="Google Shape;2838;p105"/>
            <p:cNvSpPr/>
            <p:nvPr/>
          </p:nvSpPr>
          <p:spPr>
            <a:xfrm>
              <a:off x="3108960" y="91440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39" name="Google Shape;2839;p105"/>
            <p:cNvSpPr/>
            <p:nvPr/>
          </p:nvSpPr>
          <p:spPr>
            <a:xfrm>
              <a:off x="3200400" y="100584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840" name="Google Shape;2840;p105"/>
          <p:cNvCxnSpPr>
            <a:endCxn id="2836" idx="1"/>
          </p:cNvCxnSpPr>
          <p:nvPr/>
        </p:nvCxnSpPr>
        <p:spPr>
          <a:xfrm>
            <a:off x="713220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841" name="Google Shape;2841;p105"/>
          <p:cNvCxnSpPr>
            <a:stCxn id="2842" idx="3"/>
          </p:cNvCxnSpPr>
          <p:nvPr/>
        </p:nvCxnSpPr>
        <p:spPr>
          <a:xfrm rot="10800000" flipH="1">
            <a:off x="3815900" y="1576722"/>
            <a:ext cx="1441800" cy="1874400"/>
          </a:xfrm>
          <a:prstGeom prst="curvedConnector2">
            <a:avLst/>
          </a:prstGeom>
          <a:noFill/>
          <a:ln w="15875" cap="flat" cmpd="sng">
            <a:solidFill>
              <a:srgbClr val="C00000"/>
            </a:solidFill>
            <a:prstDash val="solid"/>
            <a:round/>
            <a:headEnd type="none" w="sm" len="sm"/>
            <a:tailEnd type="triangle" w="med" len="med"/>
          </a:ln>
        </p:spPr>
      </p:cxnSp>
      <p:sp>
        <p:nvSpPr>
          <p:cNvPr id="2842" name="Google Shape;2842;p105"/>
          <p:cNvSpPr/>
          <p:nvPr/>
        </p:nvSpPr>
        <p:spPr>
          <a:xfrm>
            <a:off x="1005840" y="3268242"/>
            <a:ext cx="2810060"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Growth-to-target approach</a:t>
            </a:r>
            <a:endParaRPr sz="1600" b="0" i="0" u="none" strike="noStrike" cap="none">
              <a:solidFill>
                <a:srgbClr val="C00000"/>
              </a:solidFill>
              <a:latin typeface="Arial"/>
              <a:ea typeface="Arial"/>
              <a:cs typeface="Arial"/>
              <a:sym typeface="Arial"/>
            </a:endParaRPr>
          </a:p>
        </p:txBody>
      </p:sp>
      <p:cxnSp>
        <p:nvCxnSpPr>
          <p:cNvPr id="2843" name="Google Shape;2843;p105"/>
          <p:cNvCxnSpPr>
            <a:stCxn id="2844" idx="3"/>
            <a:endCxn id="2839" idx="2"/>
          </p:cNvCxnSpPr>
          <p:nvPr/>
        </p:nvCxnSpPr>
        <p:spPr>
          <a:xfrm rot="10800000" flipH="1">
            <a:off x="3814425" y="1668024"/>
            <a:ext cx="1534800" cy="2216700"/>
          </a:xfrm>
          <a:prstGeom prst="curvedConnector2">
            <a:avLst/>
          </a:prstGeom>
          <a:noFill/>
          <a:ln w="15875" cap="flat" cmpd="sng">
            <a:solidFill>
              <a:srgbClr val="C00000"/>
            </a:solidFill>
            <a:prstDash val="solid"/>
            <a:round/>
            <a:headEnd type="none" w="sm" len="sm"/>
            <a:tailEnd type="triangle" w="med" len="med"/>
          </a:ln>
        </p:spPr>
      </p:cxnSp>
      <p:sp>
        <p:nvSpPr>
          <p:cNvPr id="2844" name="Google Shape;2844;p105"/>
          <p:cNvSpPr/>
          <p:nvPr/>
        </p:nvSpPr>
        <p:spPr>
          <a:xfrm>
            <a:off x="1004365" y="3701844"/>
            <a:ext cx="2810060"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target</a:t>
            </a:r>
            <a:endParaRPr sz="1600" b="0" i="0" u="none" strike="noStrike" cap="none">
              <a:solidFill>
                <a:srgbClr val="C00000"/>
              </a:solidFill>
              <a:latin typeface="Arial"/>
              <a:ea typeface="Arial"/>
              <a:cs typeface="Arial"/>
              <a:sym typeface="Arial"/>
            </a:endParaRPr>
          </a:p>
        </p:txBody>
      </p:sp>
      <p:sp>
        <p:nvSpPr>
          <p:cNvPr id="2845" name="Google Shape;2845;p105"/>
          <p:cNvSpPr/>
          <p:nvPr/>
        </p:nvSpPr>
        <p:spPr>
          <a:xfrm>
            <a:off x="2468879" y="4000253"/>
            <a:ext cx="4138398" cy="54864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gain score target</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adequate growth percentile (AGP)</a:t>
            </a:r>
            <a:endParaRPr/>
          </a:p>
        </p:txBody>
      </p:sp>
      <p:sp>
        <p:nvSpPr>
          <p:cNvPr id="2846" name="Google Shape;2846;p105"/>
          <p:cNvSpPr/>
          <p:nvPr/>
        </p:nvSpPr>
        <p:spPr>
          <a:xfrm>
            <a:off x="5669280" y="1005840"/>
            <a:ext cx="1463040" cy="640080"/>
          </a:xfrm>
          <a:prstGeom prst="roundRect">
            <a:avLst>
              <a:gd name="adj" fmla="val 16667"/>
            </a:avLst>
          </a:prstGeom>
          <a:solidFill>
            <a:srgbClr val="262626"/>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target</a:t>
            </a:r>
            <a:endParaRPr sz="1600" b="0" i="0" u="none" strike="noStrike" cap="none">
              <a:solidFill>
                <a:srgbClr val="7030A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851"/>
        <p:cNvGrpSpPr/>
        <p:nvPr/>
      </p:nvGrpSpPr>
      <p:grpSpPr>
        <a:xfrm>
          <a:off x="0" y="0"/>
          <a:ext cx="0" cy="0"/>
          <a:chOff x="0" y="0"/>
          <a:chExt cx="0" cy="0"/>
        </a:xfrm>
      </p:grpSpPr>
      <p:cxnSp>
        <p:nvCxnSpPr>
          <p:cNvPr id="2852" name="Google Shape;2852;p106"/>
          <p:cNvCxnSpPr>
            <a:stCxn id="2853" idx="3"/>
          </p:cNvCxnSpPr>
          <p:nvPr/>
        </p:nvCxnSpPr>
        <p:spPr>
          <a:xfrm>
            <a:off x="502920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854" name="Google Shape;2854;p106"/>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855" name="Google Shape;2855;p106"/>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856" name="Google Shape;2856;p106"/>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857" name="Google Shape;2857;p106"/>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858" name="Google Shape;2858;p106"/>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853" name="Google Shape;2853;p106"/>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859" name="Google Shape;2859;p106"/>
          <p:cNvCxnSpPr>
            <a:stCxn id="2858" idx="3"/>
            <a:endCxn id="2853"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860" name="Google Shape;2860;p106"/>
          <p:cNvCxnSpPr>
            <a:stCxn id="2857" idx="3"/>
            <a:endCxn id="2853"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861" name="Google Shape;2861;p106"/>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Targets</a:t>
            </a:r>
            <a:endParaRPr/>
          </a:p>
        </p:txBody>
      </p:sp>
      <p:cxnSp>
        <p:nvCxnSpPr>
          <p:cNvPr id="2862" name="Google Shape;2862;p106"/>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863" name="Google Shape;2863;p106"/>
          <p:cNvGrpSpPr/>
          <p:nvPr/>
        </p:nvGrpSpPr>
        <p:grpSpPr>
          <a:xfrm>
            <a:off x="3108960" y="914400"/>
            <a:ext cx="182880" cy="2103120"/>
            <a:chOff x="3108960" y="914400"/>
            <a:chExt cx="182880" cy="2103120"/>
          </a:xfrm>
        </p:grpSpPr>
        <p:sp>
          <p:nvSpPr>
            <p:cNvPr id="2864" name="Google Shape;2864;p106"/>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65" name="Google Shape;2865;p106"/>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866" name="Google Shape;2866;p106"/>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grpSp>
        <p:nvGrpSpPr>
          <p:cNvPr id="2867" name="Google Shape;2867;p106"/>
          <p:cNvGrpSpPr/>
          <p:nvPr/>
        </p:nvGrpSpPr>
        <p:grpSpPr>
          <a:xfrm>
            <a:off x="5212080" y="936523"/>
            <a:ext cx="182880" cy="731520"/>
            <a:chOff x="3108960" y="914400"/>
            <a:chExt cx="182880" cy="731520"/>
          </a:xfrm>
        </p:grpSpPr>
        <p:sp>
          <p:nvSpPr>
            <p:cNvPr id="2868" name="Google Shape;2868;p106"/>
            <p:cNvSpPr/>
            <p:nvPr/>
          </p:nvSpPr>
          <p:spPr>
            <a:xfrm>
              <a:off x="3108960" y="91440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69" name="Google Shape;2869;p106"/>
            <p:cNvSpPr/>
            <p:nvPr/>
          </p:nvSpPr>
          <p:spPr>
            <a:xfrm>
              <a:off x="3200400" y="100584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870" name="Google Shape;2870;p106"/>
          <p:cNvCxnSpPr>
            <a:endCxn id="2866" idx="1"/>
          </p:cNvCxnSpPr>
          <p:nvPr/>
        </p:nvCxnSpPr>
        <p:spPr>
          <a:xfrm>
            <a:off x="713220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871" name="Google Shape;2871;p106"/>
          <p:cNvSpPr/>
          <p:nvPr/>
        </p:nvSpPr>
        <p:spPr>
          <a:xfrm>
            <a:off x="7315200" y="91440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cxnSp>
        <p:nvCxnSpPr>
          <p:cNvPr id="2872" name="Google Shape;2872;p106"/>
          <p:cNvCxnSpPr>
            <a:stCxn id="2873" idx="3"/>
          </p:cNvCxnSpPr>
          <p:nvPr/>
        </p:nvCxnSpPr>
        <p:spPr>
          <a:xfrm rot="10800000" flipH="1">
            <a:off x="3815900" y="1576722"/>
            <a:ext cx="1441800" cy="1874400"/>
          </a:xfrm>
          <a:prstGeom prst="curvedConnector2">
            <a:avLst/>
          </a:prstGeom>
          <a:noFill/>
          <a:ln w="15875" cap="flat" cmpd="sng">
            <a:solidFill>
              <a:srgbClr val="C00000"/>
            </a:solidFill>
            <a:prstDash val="solid"/>
            <a:round/>
            <a:headEnd type="none" w="sm" len="sm"/>
            <a:tailEnd type="triangle" w="med" len="med"/>
          </a:ln>
        </p:spPr>
      </p:cxnSp>
      <p:sp>
        <p:nvSpPr>
          <p:cNvPr id="2873" name="Google Shape;2873;p106"/>
          <p:cNvSpPr/>
          <p:nvPr/>
        </p:nvSpPr>
        <p:spPr>
          <a:xfrm>
            <a:off x="1005840" y="3268242"/>
            <a:ext cx="2810060"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Growth-to-target approach</a:t>
            </a:r>
            <a:endParaRPr sz="1600" b="0" i="0" u="none" strike="noStrike" cap="none">
              <a:solidFill>
                <a:srgbClr val="C00000"/>
              </a:solidFill>
              <a:latin typeface="Arial"/>
              <a:ea typeface="Arial"/>
              <a:cs typeface="Arial"/>
              <a:sym typeface="Arial"/>
            </a:endParaRPr>
          </a:p>
        </p:txBody>
      </p:sp>
      <p:cxnSp>
        <p:nvCxnSpPr>
          <p:cNvPr id="2874" name="Google Shape;2874;p106"/>
          <p:cNvCxnSpPr>
            <a:stCxn id="2875" idx="3"/>
          </p:cNvCxnSpPr>
          <p:nvPr/>
        </p:nvCxnSpPr>
        <p:spPr>
          <a:xfrm rot="10800000" flipH="1">
            <a:off x="3814425" y="1668024"/>
            <a:ext cx="1534800" cy="2216700"/>
          </a:xfrm>
          <a:prstGeom prst="curvedConnector2">
            <a:avLst/>
          </a:prstGeom>
          <a:noFill/>
          <a:ln w="15875" cap="flat" cmpd="sng">
            <a:solidFill>
              <a:srgbClr val="C00000"/>
            </a:solidFill>
            <a:prstDash val="solid"/>
            <a:round/>
            <a:headEnd type="none" w="sm" len="sm"/>
            <a:tailEnd type="triangle" w="med" len="med"/>
          </a:ln>
        </p:spPr>
      </p:cxnSp>
      <p:sp>
        <p:nvSpPr>
          <p:cNvPr id="2875" name="Google Shape;2875;p106"/>
          <p:cNvSpPr/>
          <p:nvPr/>
        </p:nvSpPr>
        <p:spPr>
          <a:xfrm>
            <a:off x="1004365" y="3701844"/>
            <a:ext cx="2810060"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target</a:t>
            </a:r>
            <a:endParaRPr sz="1600" b="0" i="0" u="none" strike="noStrike" cap="none">
              <a:solidFill>
                <a:srgbClr val="C00000"/>
              </a:solidFill>
              <a:latin typeface="Arial"/>
              <a:ea typeface="Arial"/>
              <a:cs typeface="Arial"/>
              <a:sym typeface="Arial"/>
            </a:endParaRPr>
          </a:p>
        </p:txBody>
      </p:sp>
      <p:cxnSp>
        <p:nvCxnSpPr>
          <p:cNvPr id="2876" name="Google Shape;2876;p106"/>
          <p:cNvCxnSpPr>
            <a:stCxn id="2877" idx="3"/>
            <a:endCxn id="2871" idx="2"/>
          </p:cNvCxnSpPr>
          <p:nvPr/>
        </p:nvCxnSpPr>
        <p:spPr>
          <a:xfrm rot="10800000" flipH="1">
            <a:off x="5690420" y="1554412"/>
            <a:ext cx="1670400" cy="3116400"/>
          </a:xfrm>
          <a:prstGeom prst="curvedConnector2">
            <a:avLst/>
          </a:prstGeom>
          <a:noFill/>
          <a:ln w="15875" cap="flat" cmpd="sng">
            <a:solidFill>
              <a:srgbClr val="C00000"/>
            </a:solidFill>
            <a:prstDash val="solid"/>
            <a:round/>
            <a:headEnd type="none" w="sm" len="sm"/>
            <a:tailEnd type="triangle" w="med" len="med"/>
          </a:ln>
        </p:spPr>
      </p:cxnSp>
      <p:sp>
        <p:nvSpPr>
          <p:cNvPr id="2877" name="Google Shape;2877;p106"/>
          <p:cNvSpPr/>
          <p:nvPr/>
        </p:nvSpPr>
        <p:spPr>
          <a:xfrm>
            <a:off x="2576052" y="4487932"/>
            <a:ext cx="3114368"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Growth-to-target cut scores</a:t>
            </a:r>
            <a:endParaRPr sz="1600" b="0" i="0" u="none" strike="noStrike" cap="none">
              <a:solidFill>
                <a:srgbClr val="C00000"/>
              </a:solidFill>
              <a:latin typeface="Arial"/>
              <a:ea typeface="Arial"/>
              <a:cs typeface="Arial"/>
              <a:sym typeface="Arial"/>
            </a:endParaRPr>
          </a:p>
        </p:txBody>
      </p:sp>
      <p:sp>
        <p:nvSpPr>
          <p:cNvPr id="2878" name="Google Shape;2878;p106"/>
          <p:cNvSpPr/>
          <p:nvPr/>
        </p:nvSpPr>
        <p:spPr>
          <a:xfrm>
            <a:off x="5669280" y="1005840"/>
            <a:ext cx="1463040" cy="640080"/>
          </a:xfrm>
          <a:prstGeom prst="roundRect">
            <a:avLst>
              <a:gd name="adj" fmla="val 16667"/>
            </a:avLst>
          </a:prstGeom>
          <a:solidFill>
            <a:srgbClr val="262626"/>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target</a:t>
            </a:r>
            <a:endParaRPr sz="1600" b="0" i="0" u="none" strike="noStrike" cap="none">
              <a:solidFill>
                <a:srgbClr val="7030A0"/>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883"/>
        <p:cNvGrpSpPr/>
        <p:nvPr/>
      </p:nvGrpSpPr>
      <p:grpSpPr>
        <a:xfrm>
          <a:off x="0" y="0"/>
          <a:ext cx="0" cy="0"/>
          <a:chOff x="0" y="0"/>
          <a:chExt cx="0" cy="0"/>
        </a:xfrm>
      </p:grpSpPr>
      <p:cxnSp>
        <p:nvCxnSpPr>
          <p:cNvPr id="2884" name="Google Shape;2884;p107"/>
          <p:cNvCxnSpPr>
            <a:stCxn id="2885" idx="3"/>
          </p:cNvCxnSpPr>
          <p:nvPr/>
        </p:nvCxnSpPr>
        <p:spPr>
          <a:xfrm>
            <a:off x="502920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886" name="Google Shape;2886;p107"/>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887" name="Google Shape;2887;p107"/>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888" name="Google Shape;2888;p107"/>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889" name="Google Shape;2889;p107"/>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890" name="Google Shape;2890;p107"/>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885" name="Google Shape;2885;p107"/>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891" name="Google Shape;2891;p107"/>
          <p:cNvCxnSpPr>
            <a:stCxn id="2890" idx="3"/>
            <a:endCxn id="2885"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892" name="Google Shape;2892;p107"/>
          <p:cNvCxnSpPr>
            <a:stCxn id="2889" idx="3"/>
            <a:endCxn id="2885"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893" name="Google Shape;2893;p107"/>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Targets</a:t>
            </a:r>
            <a:endParaRPr/>
          </a:p>
        </p:txBody>
      </p:sp>
      <p:cxnSp>
        <p:nvCxnSpPr>
          <p:cNvPr id="2894" name="Google Shape;2894;p107"/>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895" name="Google Shape;2895;p107"/>
          <p:cNvGrpSpPr/>
          <p:nvPr/>
        </p:nvGrpSpPr>
        <p:grpSpPr>
          <a:xfrm>
            <a:off x="3108960" y="914400"/>
            <a:ext cx="182880" cy="2103120"/>
            <a:chOff x="3108960" y="914400"/>
            <a:chExt cx="182880" cy="2103120"/>
          </a:xfrm>
        </p:grpSpPr>
        <p:sp>
          <p:nvSpPr>
            <p:cNvPr id="2896" name="Google Shape;2896;p107"/>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897" name="Google Shape;2897;p107"/>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898" name="Google Shape;2898;p107"/>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grpSp>
        <p:nvGrpSpPr>
          <p:cNvPr id="2899" name="Google Shape;2899;p107"/>
          <p:cNvGrpSpPr/>
          <p:nvPr/>
        </p:nvGrpSpPr>
        <p:grpSpPr>
          <a:xfrm>
            <a:off x="5212080" y="936523"/>
            <a:ext cx="182880" cy="731520"/>
            <a:chOff x="3108960" y="914400"/>
            <a:chExt cx="182880" cy="731520"/>
          </a:xfrm>
        </p:grpSpPr>
        <p:sp>
          <p:nvSpPr>
            <p:cNvPr id="2900" name="Google Shape;2900;p107"/>
            <p:cNvSpPr/>
            <p:nvPr/>
          </p:nvSpPr>
          <p:spPr>
            <a:xfrm>
              <a:off x="3108960" y="91440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901" name="Google Shape;2901;p107"/>
            <p:cNvSpPr/>
            <p:nvPr/>
          </p:nvSpPr>
          <p:spPr>
            <a:xfrm>
              <a:off x="3200400" y="100584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902" name="Google Shape;2902;p107"/>
          <p:cNvCxnSpPr>
            <a:endCxn id="2898" idx="1"/>
          </p:cNvCxnSpPr>
          <p:nvPr/>
        </p:nvCxnSpPr>
        <p:spPr>
          <a:xfrm>
            <a:off x="7132200" y="1325880"/>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903" name="Google Shape;2903;p107"/>
          <p:cNvGrpSpPr/>
          <p:nvPr/>
        </p:nvGrpSpPr>
        <p:grpSpPr>
          <a:xfrm>
            <a:off x="7315200" y="914400"/>
            <a:ext cx="182880" cy="731520"/>
            <a:chOff x="3108960" y="914400"/>
            <a:chExt cx="182880" cy="731520"/>
          </a:xfrm>
        </p:grpSpPr>
        <p:sp>
          <p:nvSpPr>
            <p:cNvPr id="2904" name="Google Shape;2904;p107"/>
            <p:cNvSpPr/>
            <p:nvPr/>
          </p:nvSpPr>
          <p:spPr>
            <a:xfrm>
              <a:off x="3108960" y="91440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905" name="Google Shape;2905;p107"/>
            <p:cNvSpPr/>
            <p:nvPr/>
          </p:nvSpPr>
          <p:spPr>
            <a:xfrm>
              <a:off x="3200400" y="1005840"/>
              <a:ext cx="91440" cy="640080"/>
            </a:xfrm>
            <a:prstGeom prst="flowChartProcess">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cxnSp>
        <p:nvCxnSpPr>
          <p:cNvPr id="2906" name="Google Shape;2906;p107"/>
          <p:cNvCxnSpPr>
            <a:stCxn id="2907" idx="3"/>
          </p:cNvCxnSpPr>
          <p:nvPr/>
        </p:nvCxnSpPr>
        <p:spPr>
          <a:xfrm rot="10800000" flipH="1">
            <a:off x="3815900" y="1576722"/>
            <a:ext cx="1441800" cy="1874400"/>
          </a:xfrm>
          <a:prstGeom prst="curvedConnector2">
            <a:avLst/>
          </a:prstGeom>
          <a:noFill/>
          <a:ln w="15875" cap="flat" cmpd="sng">
            <a:solidFill>
              <a:srgbClr val="C00000"/>
            </a:solidFill>
            <a:prstDash val="solid"/>
            <a:round/>
            <a:headEnd type="none" w="sm" len="sm"/>
            <a:tailEnd type="triangle" w="med" len="med"/>
          </a:ln>
        </p:spPr>
      </p:cxnSp>
      <p:sp>
        <p:nvSpPr>
          <p:cNvPr id="2907" name="Google Shape;2907;p107"/>
          <p:cNvSpPr/>
          <p:nvPr/>
        </p:nvSpPr>
        <p:spPr>
          <a:xfrm>
            <a:off x="1005840" y="3268242"/>
            <a:ext cx="2810060"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Growth-to-target approach</a:t>
            </a:r>
            <a:endParaRPr sz="1600" b="0" i="0" u="none" strike="noStrike" cap="none">
              <a:solidFill>
                <a:srgbClr val="C00000"/>
              </a:solidFill>
              <a:latin typeface="Arial"/>
              <a:ea typeface="Arial"/>
              <a:cs typeface="Arial"/>
              <a:sym typeface="Arial"/>
            </a:endParaRPr>
          </a:p>
        </p:txBody>
      </p:sp>
      <p:cxnSp>
        <p:nvCxnSpPr>
          <p:cNvPr id="2908" name="Google Shape;2908;p107"/>
          <p:cNvCxnSpPr>
            <a:stCxn id="2909" idx="3"/>
          </p:cNvCxnSpPr>
          <p:nvPr/>
        </p:nvCxnSpPr>
        <p:spPr>
          <a:xfrm rot="10800000" flipH="1">
            <a:off x="3814425" y="1668024"/>
            <a:ext cx="1534800" cy="2216700"/>
          </a:xfrm>
          <a:prstGeom prst="curvedConnector2">
            <a:avLst/>
          </a:prstGeom>
          <a:noFill/>
          <a:ln w="15875" cap="flat" cmpd="sng">
            <a:solidFill>
              <a:srgbClr val="C00000"/>
            </a:solidFill>
            <a:prstDash val="solid"/>
            <a:round/>
            <a:headEnd type="none" w="sm" len="sm"/>
            <a:tailEnd type="triangle" w="med" len="med"/>
          </a:ln>
        </p:spPr>
      </p:cxnSp>
      <p:sp>
        <p:nvSpPr>
          <p:cNvPr id="2909" name="Google Shape;2909;p107"/>
          <p:cNvSpPr/>
          <p:nvPr/>
        </p:nvSpPr>
        <p:spPr>
          <a:xfrm>
            <a:off x="1004365" y="3701844"/>
            <a:ext cx="2810060"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 target</a:t>
            </a:r>
            <a:endParaRPr sz="1600" b="0" i="0" u="none" strike="noStrike" cap="none">
              <a:solidFill>
                <a:srgbClr val="C00000"/>
              </a:solidFill>
              <a:latin typeface="Arial"/>
              <a:ea typeface="Arial"/>
              <a:cs typeface="Arial"/>
              <a:sym typeface="Arial"/>
            </a:endParaRPr>
          </a:p>
        </p:txBody>
      </p:sp>
      <p:cxnSp>
        <p:nvCxnSpPr>
          <p:cNvPr id="2910" name="Google Shape;2910;p107"/>
          <p:cNvCxnSpPr>
            <a:stCxn id="2911" idx="3"/>
          </p:cNvCxnSpPr>
          <p:nvPr/>
        </p:nvCxnSpPr>
        <p:spPr>
          <a:xfrm rot="10800000" flipH="1">
            <a:off x="5690420" y="1554412"/>
            <a:ext cx="1670400" cy="3116400"/>
          </a:xfrm>
          <a:prstGeom prst="curvedConnector2">
            <a:avLst/>
          </a:prstGeom>
          <a:noFill/>
          <a:ln w="15875" cap="flat" cmpd="sng">
            <a:solidFill>
              <a:srgbClr val="C00000"/>
            </a:solidFill>
            <a:prstDash val="solid"/>
            <a:round/>
            <a:headEnd type="none" w="sm" len="sm"/>
            <a:tailEnd type="triangle" w="med" len="med"/>
          </a:ln>
        </p:spPr>
      </p:cxnSp>
      <p:sp>
        <p:nvSpPr>
          <p:cNvPr id="2911" name="Google Shape;2911;p107"/>
          <p:cNvSpPr/>
          <p:nvPr/>
        </p:nvSpPr>
        <p:spPr>
          <a:xfrm>
            <a:off x="2576052" y="4487932"/>
            <a:ext cx="3114368"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Growth-to-target cut scores</a:t>
            </a:r>
            <a:endParaRPr sz="1600" b="0" i="0" u="none" strike="noStrike" cap="none">
              <a:solidFill>
                <a:srgbClr val="C00000"/>
              </a:solidFill>
              <a:latin typeface="Arial"/>
              <a:ea typeface="Arial"/>
              <a:cs typeface="Arial"/>
              <a:sym typeface="Arial"/>
            </a:endParaRPr>
          </a:p>
        </p:txBody>
      </p:sp>
      <p:cxnSp>
        <p:nvCxnSpPr>
          <p:cNvPr id="2912" name="Google Shape;2912;p107"/>
          <p:cNvCxnSpPr>
            <a:stCxn id="2913" idx="3"/>
            <a:endCxn id="2905" idx="2"/>
          </p:cNvCxnSpPr>
          <p:nvPr/>
        </p:nvCxnSpPr>
        <p:spPr>
          <a:xfrm rot="10800000" flipH="1">
            <a:off x="5690420" y="1645842"/>
            <a:ext cx="1761900" cy="3433500"/>
          </a:xfrm>
          <a:prstGeom prst="curvedConnector2">
            <a:avLst/>
          </a:prstGeom>
          <a:noFill/>
          <a:ln w="15875" cap="flat" cmpd="sng">
            <a:solidFill>
              <a:srgbClr val="C00000"/>
            </a:solidFill>
            <a:prstDash val="solid"/>
            <a:round/>
            <a:headEnd type="none" w="sm" len="sm"/>
            <a:tailEnd type="triangle" w="med" len="med"/>
          </a:ln>
        </p:spPr>
      </p:cxnSp>
      <p:sp>
        <p:nvSpPr>
          <p:cNvPr id="2913" name="Google Shape;2913;p107"/>
          <p:cNvSpPr/>
          <p:nvPr/>
        </p:nvSpPr>
        <p:spPr>
          <a:xfrm>
            <a:off x="2576052" y="4896462"/>
            <a:ext cx="3114368" cy="365760"/>
          </a:xfrm>
          <a:prstGeom prst="flowChartProcess">
            <a:avLst/>
          </a:prstGeom>
          <a:noFill/>
          <a:ln>
            <a:noFill/>
          </a:ln>
        </p:spPr>
        <p:txBody>
          <a:bodyPr spcFirstLastPara="1" wrap="square" lIns="91425" tIns="0" rIns="91425" bIns="0" anchor="ctr" anchorCtr="0">
            <a:noAutofit/>
          </a:bodyPr>
          <a:lstStyle/>
          <a:p>
            <a:pPr marL="0" marR="0" lvl="0" indent="0" algn="r" rtl="0">
              <a:lnSpc>
                <a:spcPct val="100000"/>
              </a:lnSpc>
              <a:spcBef>
                <a:spcPts val="0"/>
              </a:spcBef>
              <a:spcAft>
                <a:spcPts val="0"/>
              </a:spcAft>
              <a:buNone/>
            </a:pPr>
            <a:r>
              <a:rPr lang="en-US" sz="1600" b="1" i="0" u="none" strike="noStrike" cap="none">
                <a:solidFill>
                  <a:srgbClr val="C00000"/>
                </a:solidFill>
                <a:latin typeface="Arial"/>
                <a:ea typeface="Arial"/>
                <a:cs typeface="Arial"/>
                <a:sym typeface="Arial"/>
              </a:rPr>
              <a:t>Growth-to-target level</a:t>
            </a:r>
            <a:endParaRPr sz="1600" b="0" i="0" u="none" strike="noStrike" cap="none">
              <a:solidFill>
                <a:srgbClr val="C00000"/>
              </a:solidFill>
              <a:latin typeface="Arial"/>
              <a:ea typeface="Arial"/>
              <a:cs typeface="Arial"/>
              <a:sym typeface="Arial"/>
            </a:endParaRPr>
          </a:p>
        </p:txBody>
      </p:sp>
      <p:sp>
        <p:nvSpPr>
          <p:cNvPr id="2914" name="Google Shape;2914;p107"/>
          <p:cNvSpPr/>
          <p:nvPr/>
        </p:nvSpPr>
        <p:spPr>
          <a:xfrm>
            <a:off x="5669280" y="1005840"/>
            <a:ext cx="1463040" cy="640080"/>
          </a:xfrm>
          <a:prstGeom prst="roundRect">
            <a:avLst>
              <a:gd name="adj" fmla="val 16667"/>
            </a:avLst>
          </a:prstGeom>
          <a:solidFill>
            <a:srgbClr val="262626"/>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target</a:t>
            </a:r>
            <a:endParaRPr sz="1600" b="0" i="0" u="none" strike="noStrike" cap="none">
              <a:solidFill>
                <a:srgbClr val="7030A0"/>
              </a:solidFill>
              <a:latin typeface="Arial"/>
              <a:ea typeface="Arial"/>
              <a:cs typeface="Arial"/>
              <a:sym typeface="Arial"/>
            </a:endParaRPr>
          </a:p>
        </p:txBody>
      </p:sp>
      <p:sp>
        <p:nvSpPr>
          <p:cNvPr id="2915" name="Google Shape;2915;p107"/>
          <p:cNvSpPr/>
          <p:nvPr/>
        </p:nvSpPr>
        <p:spPr>
          <a:xfrm>
            <a:off x="3566160" y="5166360"/>
            <a:ext cx="3383280" cy="1097280"/>
          </a:xfrm>
          <a:prstGeom prst="flowChartProcess">
            <a:avLst/>
          </a:prstGeom>
          <a:noFill/>
          <a:ln>
            <a:noFill/>
          </a:ln>
        </p:spPr>
        <p:txBody>
          <a:bodyPr spcFirstLastPara="1" wrap="square" lIns="91425" tIns="0" rIns="0" bIns="0" anchor="ctr" anchorCtr="0">
            <a:noAutofit/>
          </a:bodyPr>
          <a:lstStyle/>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missed growth target</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nearly made growth target</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made growth target</a:t>
            </a:r>
            <a:endParaRPr/>
          </a:p>
          <a:p>
            <a:pPr marL="0" marR="0" lvl="0" indent="0" algn="l" rtl="0">
              <a:lnSpc>
                <a:spcPct val="100000"/>
              </a:lnSpc>
              <a:spcBef>
                <a:spcPts val="0"/>
              </a:spcBef>
              <a:spcAft>
                <a:spcPts val="0"/>
              </a:spcAft>
              <a:buNone/>
            </a:pPr>
            <a:r>
              <a:rPr lang="en-US" sz="1600" b="0" i="1" u="none" strike="noStrike" cap="none">
                <a:solidFill>
                  <a:srgbClr val="C00000"/>
                </a:solidFill>
                <a:latin typeface="Arial"/>
                <a:ea typeface="Arial"/>
                <a:cs typeface="Arial"/>
                <a:sym typeface="Arial"/>
              </a:rPr>
              <a:t>e.g., exceeded growth target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2920"/>
        <p:cNvGrpSpPr/>
        <p:nvPr/>
      </p:nvGrpSpPr>
      <p:grpSpPr>
        <a:xfrm>
          <a:off x="0" y="0"/>
          <a:ext cx="0" cy="0"/>
          <a:chOff x="0" y="0"/>
          <a:chExt cx="0" cy="0"/>
        </a:xfrm>
      </p:grpSpPr>
      <p:cxnSp>
        <p:nvCxnSpPr>
          <p:cNvPr id="2921" name="Google Shape;2921;p108"/>
          <p:cNvCxnSpPr>
            <a:stCxn id="2922" idx="3"/>
            <a:endCxn id="2923" idx="1"/>
          </p:cNvCxnSpPr>
          <p:nvPr/>
        </p:nvCxnSpPr>
        <p:spPr>
          <a:xfrm>
            <a:off x="5029200" y="1325880"/>
            <a:ext cx="640200" cy="0"/>
          </a:xfrm>
          <a:prstGeom prst="straightConnector1">
            <a:avLst/>
          </a:prstGeom>
          <a:noFill/>
          <a:ln w="15875" cap="flat" cmpd="sng">
            <a:solidFill>
              <a:schemeClr val="dk1"/>
            </a:solidFill>
            <a:prstDash val="solid"/>
            <a:round/>
            <a:headEnd type="none" w="sm" len="sm"/>
            <a:tailEnd type="triangle" w="med" len="med"/>
          </a:ln>
        </p:spPr>
      </p:cxnSp>
      <p:cxnSp>
        <p:nvCxnSpPr>
          <p:cNvPr id="2924" name="Google Shape;2924;p108"/>
          <p:cNvCxnSpPr/>
          <p:nvPr/>
        </p:nvCxnSpPr>
        <p:spPr>
          <a:xfrm>
            <a:off x="2926080" y="25648920"/>
            <a:ext cx="1463040" cy="0"/>
          </a:xfrm>
          <a:prstGeom prst="straightConnector1">
            <a:avLst/>
          </a:prstGeom>
          <a:noFill/>
          <a:ln w="15875" cap="flat" cmpd="sng">
            <a:solidFill>
              <a:schemeClr val="dk1"/>
            </a:solidFill>
            <a:prstDash val="dash"/>
            <a:round/>
            <a:headEnd type="none" w="sm" len="sm"/>
            <a:tailEnd type="none" w="sm" len="sm"/>
          </a:ln>
        </p:spPr>
      </p:cxnSp>
      <p:cxnSp>
        <p:nvCxnSpPr>
          <p:cNvPr id="2925" name="Google Shape;2925;p108"/>
          <p:cNvCxnSpPr/>
          <p:nvPr/>
        </p:nvCxnSpPr>
        <p:spPr>
          <a:xfrm>
            <a:off x="2926080" y="22713008"/>
            <a:ext cx="1463040" cy="0"/>
          </a:xfrm>
          <a:prstGeom prst="straightConnector1">
            <a:avLst/>
          </a:prstGeom>
          <a:noFill/>
          <a:ln w="15875" cap="flat" cmpd="sng">
            <a:solidFill>
              <a:schemeClr val="dk1"/>
            </a:solidFill>
            <a:prstDash val="dash"/>
            <a:round/>
            <a:headEnd type="none" w="sm" len="sm"/>
            <a:tailEnd type="none" w="sm" len="sm"/>
          </a:ln>
        </p:spPr>
      </p:cxnSp>
      <p:cxnSp>
        <p:nvCxnSpPr>
          <p:cNvPr id="2926" name="Google Shape;2926;p108"/>
          <p:cNvCxnSpPr/>
          <p:nvPr/>
        </p:nvCxnSpPr>
        <p:spPr>
          <a:xfrm>
            <a:off x="3840480" y="38511481"/>
            <a:ext cx="1463040" cy="0"/>
          </a:xfrm>
          <a:prstGeom prst="straightConnector1">
            <a:avLst/>
          </a:prstGeom>
          <a:noFill/>
          <a:ln w="15875" cap="flat" cmpd="sng">
            <a:solidFill>
              <a:schemeClr val="dk1"/>
            </a:solidFill>
            <a:prstDash val="dash"/>
            <a:round/>
            <a:headEnd type="none" w="sm" len="sm"/>
            <a:tailEnd type="none" w="sm" len="sm"/>
          </a:ln>
        </p:spPr>
      </p:cxnSp>
      <p:sp>
        <p:nvSpPr>
          <p:cNvPr id="2927" name="Google Shape;2927;p108"/>
          <p:cNvSpPr/>
          <p:nvPr/>
        </p:nvSpPr>
        <p:spPr>
          <a:xfrm>
            <a:off x="182880" y="1005840"/>
            <a:ext cx="2743200" cy="64008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Current scaled score or</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performance level</a:t>
            </a:r>
            <a:endParaRPr/>
          </a:p>
        </p:txBody>
      </p:sp>
      <p:sp>
        <p:nvSpPr>
          <p:cNvPr id="2928" name="Google Shape;2928;p108"/>
          <p:cNvSpPr/>
          <p:nvPr/>
        </p:nvSpPr>
        <p:spPr>
          <a:xfrm>
            <a:off x="182880" y="2011680"/>
            <a:ext cx="2743200" cy="914400"/>
          </a:xfrm>
          <a:prstGeom prst="roundRect">
            <a:avLst>
              <a:gd name="adj" fmla="val 16667"/>
            </a:avLst>
          </a:prstGeom>
          <a:solidFill>
            <a:srgbClr val="595959"/>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Prior scaled score(s)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and/or performance level(s)</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in </a:t>
            </a:r>
            <a:r>
              <a:rPr lang="en-US" sz="1600" b="0" i="0" u="sng" strike="noStrike" cap="none">
                <a:solidFill>
                  <a:schemeClr val="lt1"/>
                </a:solidFill>
                <a:latin typeface="Arial"/>
                <a:ea typeface="Arial"/>
                <a:cs typeface="Arial"/>
                <a:sym typeface="Arial"/>
              </a:rPr>
              <a:t>the same</a:t>
            </a:r>
            <a:r>
              <a:rPr lang="en-US" sz="1600" b="0" i="0" u="none" strike="noStrike" cap="none">
                <a:solidFill>
                  <a:schemeClr val="lt1"/>
                </a:solidFill>
                <a:latin typeface="Arial"/>
                <a:ea typeface="Arial"/>
                <a:cs typeface="Arial"/>
                <a:sym typeface="Arial"/>
              </a:rPr>
              <a:t> content area</a:t>
            </a:r>
            <a:endParaRPr/>
          </a:p>
        </p:txBody>
      </p:sp>
      <p:sp>
        <p:nvSpPr>
          <p:cNvPr id="2922" name="Google Shape;2922;p108"/>
          <p:cNvSpPr/>
          <p:nvPr/>
        </p:nvSpPr>
        <p:spPr>
          <a:xfrm>
            <a:off x="3566160" y="1005840"/>
            <a:ext cx="1463040" cy="640080"/>
          </a:xfrm>
          <a:prstGeom prst="roundRect">
            <a:avLst>
              <a:gd name="adj" fmla="val 16667"/>
            </a:avLst>
          </a:prstGeom>
          <a:solidFill>
            <a:srgbClr val="3F3F3F"/>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score</a:t>
            </a:r>
            <a:endParaRPr sz="1600" b="0" i="0" u="none" strike="noStrike" cap="none">
              <a:solidFill>
                <a:srgbClr val="7030A0"/>
              </a:solidFill>
              <a:latin typeface="Arial"/>
              <a:ea typeface="Arial"/>
              <a:cs typeface="Arial"/>
              <a:sym typeface="Arial"/>
            </a:endParaRPr>
          </a:p>
        </p:txBody>
      </p:sp>
      <p:cxnSp>
        <p:nvCxnSpPr>
          <p:cNvPr id="2929" name="Google Shape;2929;p108"/>
          <p:cNvCxnSpPr>
            <a:stCxn id="2928" idx="3"/>
            <a:endCxn id="2922" idx="2"/>
          </p:cNvCxnSpPr>
          <p:nvPr/>
        </p:nvCxnSpPr>
        <p:spPr>
          <a:xfrm rot="10800000" flipH="1">
            <a:off x="2926080" y="1645980"/>
            <a:ext cx="1371600" cy="822900"/>
          </a:xfrm>
          <a:prstGeom prst="bentConnector2">
            <a:avLst/>
          </a:prstGeom>
          <a:noFill/>
          <a:ln w="15875" cap="flat" cmpd="sng">
            <a:solidFill>
              <a:schemeClr val="dk1"/>
            </a:solidFill>
            <a:prstDash val="solid"/>
            <a:round/>
            <a:headEnd type="none" w="sm" len="sm"/>
            <a:tailEnd type="triangle" w="med" len="med"/>
          </a:ln>
        </p:spPr>
      </p:cxnSp>
      <p:cxnSp>
        <p:nvCxnSpPr>
          <p:cNvPr id="2930" name="Google Shape;2930;p108"/>
          <p:cNvCxnSpPr>
            <a:stCxn id="2927" idx="3"/>
            <a:endCxn id="2922" idx="1"/>
          </p:cNvCxnSpPr>
          <p:nvPr/>
        </p:nvCxnSpPr>
        <p:spPr>
          <a:xfrm>
            <a:off x="2926080" y="1325880"/>
            <a:ext cx="640200" cy="0"/>
          </a:xfrm>
          <a:prstGeom prst="straightConnector1">
            <a:avLst/>
          </a:prstGeom>
          <a:noFill/>
          <a:ln w="15875" cap="flat" cmpd="sng">
            <a:solidFill>
              <a:schemeClr val="dk1"/>
            </a:solidFill>
            <a:prstDash val="solid"/>
            <a:round/>
            <a:headEnd type="none" w="sm" len="sm"/>
            <a:tailEnd type="triangle" w="med" len="med"/>
          </a:ln>
        </p:spPr>
      </p:cxnSp>
      <p:sp>
        <p:nvSpPr>
          <p:cNvPr id="2931" name="Google Shape;2931;p108"/>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000" b="0" i="0" u="none" strike="noStrike" cap="none">
                <a:solidFill>
                  <a:schemeClr val="lt1"/>
                </a:solidFill>
                <a:latin typeface="Calibri"/>
                <a:ea typeface="Calibri"/>
                <a:cs typeface="Calibri"/>
                <a:sym typeface="Calibri"/>
              </a:rPr>
              <a:t>Growth Targets</a:t>
            </a:r>
            <a:endParaRPr/>
          </a:p>
        </p:txBody>
      </p:sp>
      <p:cxnSp>
        <p:nvCxnSpPr>
          <p:cNvPr id="2932" name="Google Shape;2932;p108"/>
          <p:cNvCxnSpPr/>
          <p:nvPr/>
        </p:nvCxnSpPr>
        <p:spPr>
          <a:xfrm>
            <a:off x="182880" y="1828800"/>
            <a:ext cx="2743200" cy="0"/>
          </a:xfrm>
          <a:prstGeom prst="straightConnector1">
            <a:avLst/>
          </a:prstGeom>
          <a:noFill/>
          <a:ln w="15875" cap="flat" cmpd="sng">
            <a:solidFill>
              <a:srgbClr val="A5A5A5"/>
            </a:solidFill>
            <a:prstDash val="solid"/>
            <a:round/>
            <a:headEnd type="none" w="sm" len="sm"/>
            <a:tailEnd type="none" w="sm" len="sm"/>
          </a:ln>
        </p:spPr>
      </p:cxnSp>
      <p:grpSp>
        <p:nvGrpSpPr>
          <p:cNvPr id="2933" name="Google Shape;2933;p108"/>
          <p:cNvGrpSpPr/>
          <p:nvPr/>
        </p:nvGrpSpPr>
        <p:grpSpPr>
          <a:xfrm>
            <a:off x="3108960" y="914400"/>
            <a:ext cx="182880" cy="2103120"/>
            <a:chOff x="3108960" y="914400"/>
            <a:chExt cx="182880" cy="2103120"/>
          </a:xfrm>
        </p:grpSpPr>
        <p:sp>
          <p:nvSpPr>
            <p:cNvPr id="2934" name="Google Shape;2934;p108"/>
            <p:cNvSpPr/>
            <p:nvPr/>
          </p:nvSpPr>
          <p:spPr>
            <a:xfrm>
              <a:off x="3108960" y="91440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935" name="Google Shape;2935;p108"/>
            <p:cNvSpPr/>
            <p:nvPr/>
          </p:nvSpPr>
          <p:spPr>
            <a:xfrm>
              <a:off x="3200400" y="1005840"/>
              <a:ext cx="91440" cy="20116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936" name="Google Shape;2936;p108"/>
          <p:cNvSpPr/>
          <p:nvPr/>
        </p:nvSpPr>
        <p:spPr>
          <a:xfrm>
            <a:off x="7772400" y="1005840"/>
            <a:ext cx="1005840" cy="640080"/>
          </a:xfrm>
          <a:prstGeom prst="roundRect">
            <a:avLst>
              <a:gd name="adj" fmla="val 16667"/>
            </a:avLst>
          </a:prstGeom>
          <a:solidFill>
            <a:schemeClr val="dk1"/>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level</a:t>
            </a:r>
            <a:endParaRPr sz="1600" b="0" i="0" u="none" strike="noStrike" cap="none">
              <a:solidFill>
                <a:srgbClr val="7030A0"/>
              </a:solidFill>
              <a:latin typeface="Arial"/>
              <a:ea typeface="Arial"/>
              <a:cs typeface="Arial"/>
              <a:sym typeface="Arial"/>
            </a:endParaRPr>
          </a:p>
        </p:txBody>
      </p:sp>
      <p:grpSp>
        <p:nvGrpSpPr>
          <p:cNvPr id="2937" name="Google Shape;2937;p108"/>
          <p:cNvGrpSpPr/>
          <p:nvPr/>
        </p:nvGrpSpPr>
        <p:grpSpPr>
          <a:xfrm>
            <a:off x="5212080" y="936523"/>
            <a:ext cx="182880" cy="731520"/>
            <a:chOff x="3108960" y="914400"/>
            <a:chExt cx="182880" cy="731520"/>
          </a:xfrm>
        </p:grpSpPr>
        <p:sp>
          <p:nvSpPr>
            <p:cNvPr id="2938" name="Google Shape;2938;p108"/>
            <p:cNvSpPr/>
            <p:nvPr/>
          </p:nvSpPr>
          <p:spPr>
            <a:xfrm>
              <a:off x="3108960" y="914400"/>
              <a:ext cx="9144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939" name="Google Shape;2939;p108"/>
            <p:cNvSpPr/>
            <p:nvPr/>
          </p:nvSpPr>
          <p:spPr>
            <a:xfrm>
              <a:off x="3200400" y="1005840"/>
              <a:ext cx="9144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2923" name="Google Shape;2923;p108"/>
          <p:cNvSpPr/>
          <p:nvPr/>
        </p:nvSpPr>
        <p:spPr>
          <a:xfrm>
            <a:off x="5669280" y="1005840"/>
            <a:ext cx="1463040" cy="640080"/>
          </a:xfrm>
          <a:prstGeom prst="roundRect">
            <a:avLst>
              <a:gd name="adj" fmla="val 16667"/>
            </a:avLst>
          </a:prstGeom>
          <a:solidFill>
            <a:srgbClr val="262626"/>
          </a:solidFill>
          <a:ln w="1587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Growth target</a:t>
            </a:r>
            <a:endParaRPr sz="1600" b="0" i="0" u="none" strike="noStrike" cap="none">
              <a:solidFill>
                <a:srgbClr val="7030A0"/>
              </a:solidFill>
              <a:latin typeface="Arial"/>
              <a:ea typeface="Arial"/>
              <a:cs typeface="Arial"/>
              <a:sym typeface="Arial"/>
            </a:endParaRPr>
          </a:p>
        </p:txBody>
      </p:sp>
      <p:cxnSp>
        <p:nvCxnSpPr>
          <p:cNvPr id="2940" name="Google Shape;2940;p108"/>
          <p:cNvCxnSpPr>
            <a:stCxn id="2923" idx="3"/>
            <a:endCxn id="2936" idx="1"/>
          </p:cNvCxnSpPr>
          <p:nvPr/>
        </p:nvCxnSpPr>
        <p:spPr>
          <a:xfrm>
            <a:off x="7132320" y="1325880"/>
            <a:ext cx="640200" cy="0"/>
          </a:xfrm>
          <a:prstGeom prst="straightConnector1">
            <a:avLst/>
          </a:prstGeom>
          <a:noFill/>
          <a:ln w="15875" cap="flat" cmpd="sng">
            <a:solidFill>
              <a:schemeClr val="dk1"/>
            </a:solidFill>
            <a:prstDash val="solid"/>
            <a:round/>
            <a:headEnd type="none" w="sm" len="sm"/>
            <a:tailEnd type="triangle" w="med" len="med"/>
          </a:ln>
        </p:spPr>
      </p:cxnSp>
      <p:grpSp>
        <p:nvGrpSpPr>
          <p:cNvPr id="2941" name="Google Shape;2941;p108"/>
          <p:cNvGrpSpPr/>
          <p:nvPr/>
        </p:nvGrpSpPr>
        <p:grpSpPr>
          <a:xfrm>
            <a:off x="7315200" y="914400"/>
            <a:ext cx="182880" cy="731520"/>
            <a:chOff x="3108960" y="914400"/>
            <a:chExt cx="182880" cy="731520"/>
          </a:xfrm>
        </p:grpSpPr>
        <p:sp>
          <p:nvSpPr>
            <p:cNvPr id="2942" name="Google Shape;2942;p108"/>
            <p:cNvSpPr/>
            <p:nvPr/>
          </p:nvSpPr>
          <p:spPr>
            <a:xfrm>
              <a:off x="3108960" y="914400"/>
              <a:ext cx="9144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2943" name="Google Shape;2943;p108"/>
            <p:cNvSpPr/>
            <p:nvPr/>
          </p:nvSpPr>
          <p:spPr>
            <a:xfrm>
              <a:off x="3200400" y="1005840"/>
              <a:ext cx="91440" cy="640080"/>
            </a:xfrm>
            <a:prstGeom prst="flowChartProcess">
              <a:avLst/>
            </a:prstGeom>
            <a:solidFill>
              <a:srgbClr val="D8D8D8"/>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2948"/>
        <p:cNvGrpSpPr/>
        <p:nvPr/>
      </p:nvGrpSpPr>
      <p:grpSpPr>
        <a:xfrm>
          <a:off x="0" y="0"/>
          <a:ext cx="0" cy="0"/>
          <a:chOff x="0" y="0"/>
          <a:chExt cx="0" cy="0"/>
        </a:xfrm>
      </p:grpSpPr>
      <p:pic>
        <p:nvPicPr>
          <p:cNvPr id="2949" name="Google Shape;2949;g7d90bb9d02_1_41"/>
          <p:cNvPicPr preferRelativeResize="0"/>
          <p:nvPr/>
        </p:nvPicPr>
        <p:blipFill>
          <a:blip r:embed="rId3">
            <a:alphaModFix/>
          </a:blip>
          <a:stretch>
            <a:fillRect/>
          </a:stretch>
        </p:blipFill>
        <p:spPr>
          <a:xfrm>
            <a:off x="3521400" y="29175"/>
            <a:ext cx="3219850" cy="3619251"/>
          </a:xfrm>
          <a:prstGeom prst="rect">
            <a:avLst/>
          </a:prstGeom>
          <a:noFill/>
          <a:ln>
            <a:noFill/>
          </a:ln>
        </p:spPr>
      </p:pic>
      <p:sp>
        <p:nvSpPr>
          <p:cNvPr id="2950" name="Google Shape;2950;g7d90bb9d02_1_41"/>
          <p:cNvSpPr txBox="1"/>
          <p:nvPr/>
        </p:nvSpPr>
        <p:spPr>
          <a:xfrm>
            <a:off x="58375" y="29175"/>
            <a:ext cx="3531000" cy="67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sz="3000" b="1">
                <a:solidFill>
                  <a:srgbClr val="3F3F3F"/>
                </a:solidFill>
                <a:latin typeface="Calibri"/>
                <a:ea typeface="Calibri"/>
                <a:cs typeface="Calibri"/>
                <a:sym typeface="Calibri"/>
              </a:rPr>
              <a:t>Stop &amp; Check</a:t>
            </a:r>
            <a:endParaRPr sz="3000" b="1">
              <a:solidFill>
                <a:srgbClr val="3F3F3F"/>
              </a:solidFill>
              <a:latin typeface="Calibri"/>
              <a:ea typeface="Calibri"/>
              <a:cs typeface="Calibri"/>
              <a:sym typeface="Calibri"/>
            </a:endParaRPr>
          </a:p>
          <a:p>
            <a:pPr marL="0" lvl="0" indent="0" algn="l" rtl="0">
              <a:spcBef>
                <a:spcPts val="0"/>
              </a:spcBef>
              <a:spcAft>
                <a:spcPts val="0"/>
              </a:spcAft>
              <a:buNone/>
            </a:pPr>
            <a:endParaRPr sz="2400">
              <a:solidFill>
                <a:srgbClr val="3F3F3F"/>
              </a:solidFill>
              <a:latin typeface="Calibri"/>
              <a:ea typeface="Calibri"/>
              <a:cs typeface="Calibri"/>
              <a:sym typeface="Calibri"/>
            </a:endParaRPr>
          </a:p>
          <a:p>
            <a:pPr marL="0" lvl="0" indent="0" algn="l" rtl="0">
              <a:spcBef>
                <a:spcPts val="0"/>
              </a:spcBef>
              <a:spcAft>
                <a:spcPts val="0"/>
              </a:spcAft>
              <a:buNone/>
            </a:pPr>
            <a:r>
              <a:rPr lang="en-US" sz="2400">
                <a:solidFill>
                  <a:srgbClr val="3F3F3F"/>
                </a:solidFill>
                <a:latin typeface="Calibri"/>
                <a:ea typeface="Calibri"/>
                <a:cs typeface="Calibri"/>
                <a:sym typeface="Calibri"/>
              </a:rPr>
              <a:t>We just reviewed </a:t>
            </a:r>
            <a:endParaRPr sz="2400">
              <a:solidFill>
                <a:srgbClr val="3F3F3F"/>
              </a:solidFill>
              <a:latin typeface="Calibri"/>
              <a:ea typeface="Calibri"/>
              <a:cs typeface="Calibri"/>
              <a:sym typeface="Calibri"/>
            </a:endParaRPr>
          </a:p>
          <a:p>
            <a:pPr marL="457200" lvl="0" indent="-342900" algn="l" rtl="0">
              <a:spcBef>
                <a:spcPts val="0"/>
              </a:spcBef>
              <a:spcAft>
                <a:spcPts val="0"/>
              </a:spcAft>
              <a:buClr>
                <a:schemeClr val="accent1"/>
              </a:buClr>
              <a:buSzPts val="1800"/>
              <a:buFont typeface="Calibri"/>
              <a:buChar char="●"/>
            </a:pPr>
            <a:r>
              <a:rPr lang="en-US" sz="2400">
                <a:solidFill>
                  <a:schemeClr val="accent1"/>
                </a:solidFill>
                <a:latin typeface="Calibri"/>
                <a:ea typeface="Calibri"/>
                <a:cs typeface="Calibri"/>
                <a:sym typeface="Calibri"/>
              </a:rPr>
              <a:t>Growth </a:t>
            </a:r>
            <a:endParaRPr sz="2400">
              <a:solidFill>
                <a:schemeClr val="accent1"/>
              </a:solidFill>
              <a:latin typeface="Calibri"/>
              <a:ea typeface="Calibri"/>
              <a:cs typeface="Calibri"/>
              <a:sym typeface="Calibri"/>
            </a:endParaRPr>
          </a:p>
          <a:p>
            <a:pPr marL="0" lvl="0" indent="0" algn="l" rtl="0">
              <a:spcBef>
                <a:spcPts val="0"/>
              </a:spcBef>
              <a:spcAft>
                <a:spcPts val="0"/>
              </a:spcAft>
              <a:buNone/>
            </a:pPr>
            <a:endParaRPr sz="2400">
              <a:solidFill>
                <a:srgbClr val="3F3F3F"/>
              </a:solidFill>
              <a:latin typeface="Calibri"/>
              <a:ea typeface="Calibri"/>
              <a:cs typeface="Calibri"/>
              <a:sym typeface="Calibri"/>
            </a:endParaRPr>
          </a:p>
          <a:p>
            <a:pPr marL="0" lvl="0" indent="0" algn="l" rtl="0">
              <a:spcBef>
                <a:spcPts val="0"/>
              </a:spcBef>
              <a:spcAft>
                <a:spcPts val="0"/>
              </a:spcAft>
              <a:buNone/>
            </a:pPr>
            <a:r>
              <a:rPr lang="en-US" sz="2400" b="1">
                <a:solidFill>
                  <a:srgbClr val="3F3F3F"/>
                </a:solidFill>
                <a:latin typeface="Calibri"/>
                <a:ea typeface="Calibri"/>
                <a:cs typeface="Calibri"/>
                <a:sym typeface="Calibri"/>
              </a:rPr>
              <a:t>Re-visit the chart papers</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Add </a:t>
            </a:r>
            <a:r>
              <a:rPr lang="en-US" sz="2400" b="1">
                <a:solidFill>
                  <a:srgbClr val="3F3F3F"/>
                </a:solidFill>
                <a:latin typeface="Calibri"/>
                <a:ea typeface="Calibri"/>
                <a:cs typeface="Calibri"/>
                <a:sym typeface="Calibri"/>
              </a:rPr>
              <a:t>any new examples or uses</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Discuss </a:t>
            </a:r>
            <a:r>
              <a:rPr lang="en-US" sz="2400" b="1">
                <a:solidFill>
                  <a:srgbClr val="3F3F3F"/>
                </a:solidFill>
                <a:latin typeface="Calibri"/>
                <a:ea typeface="Calibri"/>
                <a:cs typeface="Calibri"/>
                <a:sym typeface="Calibri"/>
              </a:rPr>
              <a:t>what you heard</a:t>
            </a:r>
            <a:endParaRPr sz="2400" b="1">
              <a:solidFill>
                <a:srgbClr val="3F3F3F"/>
              </a:solidFill>
              <a:latin typeface="Calibri"/>
              <a:ea typeface="Calibri"/>
              <a:cs typeface="Calibri"/>
              <a:sym typeface="Calibri"/>
            </a:endParaRPr>
          </a:p>
          <a:p>
            <a:pPr marL="457200" lvl="0" indent="-381000" algn="l" rtl="0">
              <a:spcBef>
                <a:spcPts val="0"/>
              </a:spcBef>
              <a:spcAft>
                <a:spcPts val="0"/>
              </a:spcAft>
              <a:buClr>
                <a:srgbClr val="3F3F3F"/>
              </a:buClr>
              <a:buSzPts val="2400"/>
              <a:buFont typeface="Calibri"/>
              <a:buAutoNum type="arabicPeriod"/>
            </a:pPr>
            <a:r>
              <a:rPr lang="en-US" sz="2400" b="1">
                <a:solidFill>
                  <a:schemeClr val="accent1"/>
                </a:solidFill>
                <a:latin typeface="Calibri"/>
                <a:ea typeface="Calibri"/>
                <a:cs typeface="Calibri"/>
                <a:sym typeface="Calibri"/>
              </a:rPr>
              <a:t>Pose </a:t>
            </a:r>
            <a:r>
              <a:rPr lang="en-US" sz="2400" b="1">
                <a:solidFill>
                  <a:srgbClr val="3F3F3F"/>
                </a:solidFill>
                <a:latin typeface="Calibri"/>
                <a:ea typeface="Calibri"/>
                <a:cs typeface="Calibri"/>
                <a:sym typeface="Calibri"/>
              </a:rPr>
              <a:t>any new wonderings</a:t>
            </a:r>
            <a:endParaRPr sz="2400" b="1">
              <a:solidFill>
                <a:srgbClr val="3F3F3F"/>
              </a:solidFill>
              <a:latin typeface="Calibri"/>
              <a:ea typeface="Calibri"/>
              <a:cs typeface="Calibri"/>
              <a:sym typeface="Calibri"/>
            </a:endParaRPr>
          </a:p>
        </p:txBody>
      </p:sp>
      <p:grpSp>
        <p:nvGrpSpPr>
          <p:cNvPr id="2951" name="Google Shape;2951;g7d90bb9d02_1_41"/>
          <p:cNvGrpSpPr/>
          <p:nvPr/>
        </p:nvGrpSpPr>
        <p:grpSpPr>
          <a:xfrm>
            <a:off x="6410003" y="2684802"/>
            <a:ext cx="2539628" cy="3978452"/>
            <a:chOff x="8213507" y="3054951"/>
            <a:chExt cx="3619250" cy="5011275"/>
          </a:xfrm>
        </p:grpSpPr>
        <p:pic>
          <p:nvPicPr>
            <p:cNvPr id="2952" name="Google Shape;2952;g7d90bb9d02_1_41"/>
            <p:cNvPicPr preferRelativeResize="0"/>
            <p:nvPr/>
          </p:nvPicPr>
          <p:blipFill>
            <a:blip r:embed="rId4">
              <a:alphaModFix/>
            </a:blip>
            <a:stretch>
              <a:fillRect/>
            </a:stretch>
          </p:blipFill>
          <p:spPr>
            <a:xfrm>
              <a:off x="8213507" y="3054951"/>
              <a:ext cx="3619250" cy="5011275"/>
            </a:xfrm>
            <a:prstGeom prst="rect">
              <a:avLst/>
            </a:prstGeom>
            <a:noFill/>
            <a:ln>
              <a:noFill/>
            </a:ln>
            <a:effectLst>
              <a:outerShdw blurRad="57150" dist="19050" dir="5400000" algn="bl" rotWithShape="0">
                <a:srgbClr val="000000">
                  <a:alpha val="50000"/>
                </a:srgbClr>
              </a:outerShdw>
            </a:effectLst>
          </p:spPr>
        </p:pic>
        <p:sp>
          <p:nvSpPr>
            <p:cNvPr id="2953" name="Google Shape;2953;g7d90bb9d02_1_41"/>
            <p:cNvSpPr txBox="1"/>
            <p:nvPr/>
          </p:nvSpPr>
          <p:spPr>
            <a:xfrm rot="141146">
              <a:off x="8410825" y="3830527"/>
              <a:ext cx="3288972" cy="76594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b="1">
                <a:latin typeface="Indie Flower"/>
                <a:ea typeface="Indie Flower"/>
                <a:cs typeface="Indie Flower"/>
                <a:sym typeface="Indie Flower"/>
              </a:endParaRPr>
            </a:p>
          </p:txBody>
        </p:sp>
        <p:sp>
          <p:nvSpPr>
            <p:cNvPr id="2954" name="Google Shape;2954;g7d90bb9d02_1_41"/>
            <p:cNvSpPr txBox="1"/>
            <p:nvPr/>
          </p:nvSpPr>
          <p:spPr>
            <a:xfrm rot="160148">
              <a:off x="8345579" y="4496061"/>
              <a:ext cx="3317699" cy="6538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Indie Flower"/>
                  <a:ea typeface="Indie Flower"/>
                  <a:cs typeface="Indie Flower"/>
                  <a:sym typeface="Indie Flower"/>
                </a:rPr>
                <a:t>  Examples           Uses</a:t>
              </a:r>
              <a:endParaRPr b="1">
                <a:latin typeface="Indie Flower"/>
                <a:ea typeface="Indie Flower"/>
                <a:cs typeface="Indie Flower"/>
                <a:sym typeface="Indie Flower"/>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2959"/>
        <p:cNvGrpSpPr/>
        <p:nvPr/>
      </p:nvGrpSpPr>
      <p:grpSpPr>
        <a:xfrm>
          <a:off x="0" y="0"/>
          <a:ext cx="0" cy="0"/>
          <a:chOff x="0" y="0"/>
          <a:chExt cx="0" cy="0"/>
        </a:xfrm>
      </p:grpSpPr>
      <p:sp>
        <p:nvSpPr>
          <p:cNvPr id="2960" name="Google Shape;2960;g7d90bb9d02_1_127"/>
          <p:cNvSpPr txBox="1">
            <a:spLocks noGrp="1"/>
          </p:cNvSpPr>
          <p:nvPr>
            <p:ph type="title"/>
          </p:nvPr>
        </p:nvSpPr>
        <p:spPr>
          <a:xfrm>
            <a:off x="603100" y="226013"/>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Switching Gears</a:t>
            </a:r>
            <a:endParaRPr/>
          </a:p>
        </p:txBody>
      </p:sp>
      <p:pic>
        <p:nvPicPr>
          <p:cNvPr id="2961" name="Google Shape;2961;g7d90bb9d02_1_127"/>
          <p:cNvPicPr preferRelativeResize="0"/>
          <p:nvPr/>
        </p:nvPicPr>
        <p:blipFill>
          <a:blip r:embed="rId3">
            <a:alphaModFix/>
          </a:blip>
          <a:stretch>
            <a:fillRect/>
          </a:stretch>
        </p:blipFill>
        <p:spPr>
          <a:xfrm>
            <a:off x="-4314" y="1369025"/>
            <a:ext cx="9148314" cy="5488975"/>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965"/>
        <p:cNvGrpSpPr/>
        <p:nvPr/>
      </p:nvGrpSpPr>
      <p:grpSpPr>
        <a:xfrm>
          <a:off x="0" y="0"/>
          <a:ext cx="0" cy="0"/>
          <a:chOff x="0" y="0"/>
          <a:chExt cx="0" cy="0"/>
        </a:xfrm>
      </p:grpSpPr>
      <p:sp>
        <p:nvSpPr>
          <p:cNvPr id="2966" name="Google Shape;2966;g7d90bb9d02_0_6"/>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Calibri"/>
              <a:buNone/>
            </a:pPr>
            <a:r>
              <a:rPr lang="en-US"/>
              <a:t>Reliability</a:t>
            </a:r>
            <a:endParaRPr/>
          </a:p>
        </p:txBody>
      </p:sp>
      <p:sp>
        <p:nvSpPr>
          <p:cNvPr id="2967" name="Google Shape;2967;g7d90bb9d02_0_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p>
            <a:pPr marL="228600" lvl="0" indent="0" algn="l" rtl="0">
              <a:lnSpc>
                <a:spcPct val="100000"/>
              </a:lnSpc>
              <a:spcBef>
                <a:spcPts val="300"/>
              </a:spcBef>
              <a:spcAft>
                <a:spcPts val="0"/>
              </a:spcAft>
              <a:buClr>
                <a:srgbClr val="888888"/>
              </a:buClr>
              <a:buSzPts val="1500"/>
              <a:buNone/>
            </a:pPr>
            <a:r>
              <a:rPr lang="en-US"/>
              <a:t>Reliability and Validity</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971"/>
        <p:cNvGrpSpPr/>
        <p:nvPr/>
      </p:nvGrpSpPr>
      <p:grpSpPr>
        <a:xfrm>
          <a:off x="0" y="0"/>
          <a:ext cx="0" cy="0"/>
          <a:chOff x="0" y="0"/>
          <a:chExt cx="0" cy="0"/>
        </a:xfrm>
      </p:grpSpPr>
      <p:sp>
        <p:nvSpPr>
          <p:cNvPr id="2972" name="Google Shape;2972;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959"/>
              <a:buFont typeface="Calibri"/>
              <a:buNone/>
            </a:pPr>
            <a:r>
              <a:rPr lang="en-US" sz="3959"/>
              <a:t>Thinking about reliability and validity</a:t>
            </a:r>
            <a:endParaRPr sz="3959"/>
          </a:p>
        </p:txBody>
      </p:sp>
      <p:grpSp>
        <p:nvGrpSpPr>
          <p:cNvPr id="2973" name="Google Shape;2973;p5"/>
          <p:cNvGrpSpPr/>
          <p:nvPr/>
        </p:nvGrpSpPr>
        <p:grpSpPr>
          <a:xfrm>
            <a:off x="1188720" y="1770017"/>
            <a:ext cx="2050868" cy="2129244"/>
            <a:chOff x="3108960" y="1992086"/>
            <a:chExt cx="2050868" cy="2129244"/>
          </a:xfrm>
        </p:grpSpPr>
        <p:sp>
          <p:nvSpPr>
            <p:cNvPr id="2974" name="Google Shape;2974;p5"/>
            <p:cNvSpPr/>
            <p:nvPr/>
          </p:nvSpPr>
          <p:spPr>
            <a:xfrm>
              <a:off x="3108960" y="1992086"/>
              <a:ext cx="2050868" cy="2129244"/>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5" name="Google Shape;2975;p5"/>
            <p:cNvSpPr/>
            <p:nvPr/>
          </p:nvSpPr>
          <p:spPr>
            <a:xfrm>
              <a:off x="3331029" y="2227217"/>
              <a:ext cx="1606731" cy="1658982"/>
            </a:xfrm>
            <a:prstGeom prst="ellipse">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6" name="Google Shape;2976;p5"/>
            <p:cNvSpPr/>
            <p:nvPr/>
          </p:nvSpPr>
          <p:spPr>
            <a:xfrm>
              <a:off x="3566159" y="2488474"/>
              <a:ext cx="1136468" cy="113646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7" name="Google Shape;2977;p5"/>
            <p:cNvSpPr/>
            <p:nvPr/>
          </p:nvSpPr>
          <p:spPr>
            <a:xfrm>
              <a:off x="3722914" y="2658291"/>
              <a:ext cx="836023" cy="822960"/>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8" name="Google Shape;2978;p5"/>
            <p:cNvSpPr/>
            <p:nvPr/>
          </p:nvSpPr>
          <p:spPr>
            <a:xfrm>
              <a:off x="3918856" y="2854233"/>
              <a:ext cx="444138" cy="431075"/>
            </a:xfrm>
            <a:prstGeom prst="ellipse">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979" name="Google Shape;2979;p5"/>
          <p:cNvGrpSpPr/>
          <p:nvPr/>
        </p:nvGrpSpPr>
        <p:grpSpPr>
          <a:xfrm>
            <a:off x="6387737" y="1770017"/>
            <a:ext cx="2050868" cy="2129244"/>
            <a:chOff x="3108960" y="1992086"/>
            <a:chExt cx="2050868" cy="2129244"/>
          </a:xfrm>
        </p:grpSpPr>
        <p:sp>
          <p:nvSpPr>
            <p:cNvPr id="2980" name="Google Shape;2980;p5"/>
            <p:cNvSpPr/>
            <p:nvPr/>
          </p:nvSpPr>
          <p:spPr>
            <a:xfrm>
              <a:off x="3108960" y="1992086"/>
              <a:ext cx="2050868" cy="2129244"/>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1" name="Google Shape;2981;p5"/>
            <p:cNvSpPr/>
            <p:nvPr/>
          </p:nvSpPr>
          <p:spPr>
            <a:xfrm>
              <a:off x="3331029" y="2227217"/>
              <a:ext cx="1606731" cy="1658982"/>
            </a:xfrm>
            <a:prstGeom prst="ellipse">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2" name="Google Shape;2982;p5"/>
            <p:cNvSpPr/>
            <p:nvPr/>
          </p:nvSpPr>
          <p:spPr>
            <a:xfrm>
              <a:off x="3566159" y="2488474"/>
              <a:ext cx="1136468" cy="113646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3" name="Google Shape;2983;p5"/>
            <p:cNvSpPr/>
            <p:nvPr/>
          </p:nvSpPr>
          <p:spPr>
            <a:xfrm>
              <a:off x="3722914" y="2658291"/>
              <a:ext cx="836023" cy="822960"/>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4" name="Google Shape;2984;p5"/>
            <p:cNvSpPr/>
            <p:nvPr/>
          </p:nvSpPr>
          <p:spPr>
            <a:xfrm>
              <a:off x="3918856" y="2854233"/>
              <a:ext cx="444138" cy="431075"/>
            </a:xfrm>
            <a:prstGeom prst="ellipse">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985" name="Google Shape;2985;p5"/>
          <p:cNvGrpSpPr/>
          <p:nvPr/>
        </p:nvGrpSpPr>
        <p:grpSpPr>
          <a:xfrm>
            <a:off x="6387736" y="4251959"/>
            <a:ext cx="2050868" cy="2129244"/>
            <a:chOff x="3108960" y="1992086"/>
            <a:chExt cx="2050868" cy="2129244"/>
          </a:xfrm>
        </p:grpSpPr>
        <p:sp>
          <p:nvSpPr>
            <p:cNvPr id="2986" name="Google Shape;2986;p5"/>
            <p:cNvSpPr/>
            <p:nvPr/>
          </p:nvSpPr>
          <p:spPr>
            <a:xfrm>
              <a:off x="3108960" y="1992086"/>
              <a:ext cx="2050868" cy="2129244"/>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7" name="Google Shape;2987;p5"/>
            <p:cNvSpPr/>
            <p:nvPr/>
          </p:nvSpPr>
          <p:spPr>
            <a:xfrm>
              <a:off x="3331029" y="2227217"/>
              <a:ext cx="1606731" cy="1658982"/>
            </a:xfrm>
            <a:prstGeom prst="ellipse">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8" name="Google Shape;2988;p5"/>
            <p:cNvSpPr/>
            <p:nvPr/>
          </p:nvSpPr>
          <p:spPr>
            <a:xfrm>
              <a:off x="3566159" y="2488474"/>
              <a:ext cx="1136468" cy="113646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9" name="Google Shape;2989;p5"/>
            <p:cNvSpPr/>
            <p:nvPr/>
          </p:nvSpPr>
          <p:spPr>
            <a:xfrm>
              <a:off x="3722914" y="2658291"/>
              <a:ext cx="836023" cy="822960"/>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0" name="Google Shape;2990;p5"/>
            <p:cNvSpPr/>
            <p:nvPr/>
          </p:nvSpPr>
          <p:spPr>
            <a:xfrm>
              <a:off x="3918856" y="2854233"/>
              <a:ext cx="444138" cy="431075"/>
            </a:xfrm>
            <a:prstGeom prst="ellipse">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991" name="Google Shape;2991;p5"/>
          <p:cNvGrpSpPr/>
          <p:nvPr/>
        </p:nvGrpSpPr>
        <p:grpSpPr>
          <a:xfrm>
            <a:off x="1188720" y="4251960"/>
            <a:ext cx="2050868" cy="2129244"/>
            <a:chOff x="3108960" y="1992086"/>
            <a:chExt cx="2050868" cy="2129244"/>
          </a:xfrm>
        </p:grpSpPr>
        <p:sp>
          <p:nvSpPr>
            <p:cNvPr id="2992" name="Google Shape;2992;p5"/>
            <p:cNvSpPr/>
            <p:nvPr/>
          </p:nvSpPr>
          <p:spPr>
            <a:xfrm>
              <a:off x="3108960" y="1992086"/>
              <a:ext cx="2050868" cy="2129244"/>
            </a:xfrm>
            <a:prstGeom prst="ellipse">
              <a:avLst/>
            </a:prstGeom>
            <a:solidFill>
              <a:schemeClr val="l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3" name="Google Shape;2993;p5"/>
            <p:cNvSpPr/>
            <p:nvPr/>
          </p:nvSpPr>
          <p:spPr>
            <a:xfrm>
              <a:off x="3331029" y="2227217"/>
              <a:ext cx="1606731" cy="1658982"/>
            </a:xfrm>
            <a:prstGeom prst="ellipse">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4" name="Google Shape;2994;p5"/>
            <p:cNvSpPr/>
            <p:nvPr/>
          </p:nvSpPr>
          <p:spPr>
            <a:xfrm>
              <a:off x="3566159" y="2488474"/>
              <a:ext cx="1136468" cy="1136468"/>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5" name="Google Shape;2995;p5"/>
            <p:cNvSpPr/>
            <p:nvPr/>
          </p:nvSpPr>
          <p:spPr>
            <a:xfrm>
              <a:off x="3722914" y="2658291"/>
              <a:ext cx="836023" cy="822960"/>
            </a:xfrm>
            <a:prstGeom prst="ellipse">
              <a:avLst/>
            </a:prstGeom>
            <a:solidFill>
              <a:srgbClr val="FF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96" name="Google Shape;2996;p5"/>
            <p:cNvSpPr/>
            <p:nvPr/>
          </p:nvSpPr>
          <p:spPr>
            <a:xfrm>
              <a:off x="3918856" y="2854233"/>
              <a:ext cx="444138" cy="431075"/>
            </a:xfrm>
            <a:prstGeom prst="ellipse">
              <a:avLst/>
            </a:prstGeom>
            <a:solidFill>
              <a:srgbClr val="FFFF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997" name="Google Shape;2997;p5"/>
          <p:cNvSpPr txBox="1"/>
          <p:nvPr/>
        </p:nvSpPr>
        <p:spPr>
          <a:xfrm>
            <a:off x="2050051" y="2637880"/>
            <a:ext cx="73152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XXX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XXX</a:t>
            </a:r>
            <a:endParaRPr sz="1400" b="0" i="0" u="none" strike="noStrike" cap="none">
              <a:solidFill>
                <a:srgbClr val="000000"/>
              </a:solidFill>
              <a:latin typeface="Arial"/>
              <a:ea typeface="Arial"/>
              <a:cs typeface="Arial"/>
              <a:sym typeface="Arial"/>
            </a:endParaRPr>
          </a:p>
        </p:txBody>
      </p:sp>
      <p:sp>
        <p:nvSpPr>
          <p:cNvPr id="2998" name="Google Shape;2998;p5"/>
          <p:cNvSpPr txBox="1"/>
          <p:nvPr/>
        </p:nvSpPr>
        <p:spPr>
          <a:xfrm>
            <a:off x="6360793" y="2324370"/>
            <a:ext cx="73152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XXX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XXX</a:t>
            </a:r>
            <a:endParaRPr sz="1400" b="0" i="0" u="none" strike="noStrike" cap="none">
              <a:solidFill>
                <a:srgbClr val="000000"/>
              </a:solidFill>
              <a:latin typeface="Arial"/>
              <a:ea typeface="Arial"/>
              <a:cs typeface="Arial"/>
              <a:sym typeface="Arial"/>
            </a:endParaRPr>
          </a:p>
        </p:txBody>
      </p:sp>
      <p:sp>
        <p:nvSpPr>
          <p:cNvPr id="2999" name="Google Shape;2999;p5"/>
          <p:cNvSpPr txBox="1"/>
          <p:nvPr/>
        </p:nvSpPr>
        <p:spPr>
          <a:xfrm>
            <a:off x="1919421" y="4910816"/>
            <a:ext cx="731520" cy="8617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    X     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            XX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   X       X</a:t>
            </a:r>
            <a:endParaRPr sz="1400" b="0" i="0" u="none" strike="noStrike" cap="none">
              <a:solidFill>
                <a:srgbClr val="000000"/>
              </a:solidFill>
              <a:latin typeface="Arial"/>
              <a:ea typeface="Arial"/>
              <a:cs typeface="Arial"/>
              <a:sym typeface="Arial"/>
            </a:endParaRPr>
          </a:p>
        </p:txBody>
      </p:sp>
      <p:sp>
        <p:nvSpPr>
          <p:cNvPr id="3000" name="Google Shape;3000;p5"/>
          <p:cNvSpPr txBox="1"/>
          <p:nvPr/>
        </p:nvSpPr>
        <p:spPr>
          <a:xfrm>
            <a:off x="6648176" y="4414428"/>
            <a:ext cx="1724297"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   X                                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                                          XX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X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X                                       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Calibri"/>
                <a:ea typeface="Calibri"/>
                <a:cs typeface="Calibri"/>
                <a:sym typeface="Calibri"/>
              </a:rPr>
              <a:t>                      X</a:t>
            </a:r>
            <a:endParaRPr sz="1400" b="0" i="0" u="none" strike="noStrike" cap="none">
              <a:solidFill>
                <a:srgbClr val="000000"/>
              </a:solidFill>
              <a:latin typeface="Arial"/>
              <a:ea typeface="Arial"/>
              <a:cs typeface="Arial"/>
              <a:sym typeface="Arial"/>
            </a:endParaRPr>
          </a:p>
        </p:txBody>
      </p:sp>
      <p:sp>
        <p:nvSpPr>
          <p:cNvPr id="3001" name="Google Shape;3001;p5"/>
          <p:cNvSpPr txBox="1"/>
          <p:nvPr/>
        </p:nvSpPr>
        <p:spPr>
          <a:xfrm>
            <a:off x="1330778" y="1317716"/>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Reliable and Valid</a:t>
            </a:r>
            <a:endParaRPr sz="1400" b="0" i="0" u="none" strike="noStrike" cap="none">
              <a:solidFill>
                <a:srgbClr val="000000"/>
              </a:solidFill>
              <a:latin typeface="Arial"/>
              <a:ea typeface="Arial"/>
              <a:cs typeface="Arial"/>
              <a:sym typeface="Arial"/>
            </a:endParaRPr>
          </a:p>
        </p:txBody>
      </p:sp>
      <p:sp>
        <p:nvSpPr>
          <p:cNvPr id="3002" name="Google Shape;3002;p5"/>
          <p:cNvSpPr txBox="1"/>
          <p:nvPr/>
        </p:nvSpPr>
        <p:spPr>
          <a:xfrm>
            <a:off x="6294664" y="1343841"/>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Reliable and Not Valid</a:t>
            </a:r>
            <a:endParaRPr sz="1400" b="0" i="0" u="none" strike="noStrike" cap="none">
              <a:solidFill>
                <a:srgbClr val="000000"/>
              </a:solidFill>
              <a:latin typeface="Arial"/>
              <a:ea typeface="Arial"/>
              <a:cs typeface="Arial"/>
              <a:sym typeface="Arial"/>
            </a:endParaRPr>
          </a:p>
        </p:txBody>
      </p:sp>
      <p:sp>
        <p:nvSpPr>
          <p:cNvPr id="3003" name="Google Shape;3003;p5"/>
          <p:cNvSpPr txBox="1"/>
          <p:nvPr/>
        </p:nvSpPr>
        <p:spPr>
          <a:xfrm>
            <a:off x="6020343" y="3891098"/>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Not Reliable and Not Valid</a:t>
            </a:r>
            <a:endParaRPr sz="1400" b="0" i="0" u="none" strike="noStrike" cap="none">
              <a:solidFill>
                <a:srgbClr val="000000"/>
              </a:solidFill>
              <a:latin typeface="Arial"/>
              <a:ea typeface="Arial"/>
              <a:cs typeface="Arial"/>
              <a:sym typeface="Arial"/>
            </a:endParaRPr>
          </a:p>
        </p:txBody>
      </p:sp>
      <p:sp>
        <p:nvSpPr>
          <p:cNvPr id="3004" name="Google Shape;3004;p5"/>
          <p:cNvSpPr txBox="1"/>
          <p:nvPr/>
        </p:nvSpPr>
        <p:spPr>
          <a:xfrm>
            <a:off x="1147898" y="3904161"/>
            <a:ext cx="2743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Not Reliable and Valid</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72"/>
                                        </p:tgtEl>
                                        <p:attrNameLst>
                                          <p:attrName>style.visibility</p:attrName>
                                        </p:attrNameLst>
                                      </p:cBhvr>
                                      <p:to>
                                        <p:strVal val="visible"/>
                                      </p:to>
                                    </p:set>
                                    <p:anim calcmode="lin" valueType="num">
                                      <p:cBhvr additive="base">
                                        <p:cTn id="7" dur="500"/>
                                        <p:tgtEl>
                                          <p:spTgt spid="297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3"/>
                                        </p:tgtEl>
                                        <p:attrNameLst>
                                          <p:attrName>style.visibility</p:attrName>
                                        </p:attrNameLst>
                                      </p:cBhvr>
                                      <p:to>
                                        <p:strVal val="visible"/>
                                      </p:to>
                                    </p:set>
                                    <p:animEffect transition="in" filter="fade">
                                      <p:cBhvr>
                                        <p:cTn id="12" dur="500"/>
                                        <p:tgtEl>
                                          <p:spTgt spid="29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7"/>
                                        </p:tgtEl>
                                        <p:attrNameLst>
                                          <p:attrName>style.visibility</p:attrName>
                                        </p:attrNameLst>
                                      </p:cBhvr>
                                      <p:to>
                                        <p:strVal val="visible"/>
                                      </p:to>
                                    </p:set>
                                    <p:animEffect transition="in" filter="fade">
                                      <p:cBhvr>
                                        <p:cTn id="17" dur="500"/>
                                        <p:tgtEl>
                                          <p:spTgt spid="29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1"/>
                                        </p:tgtEl>
                                        <p:attrNameLst>
                                          <p:attrName>style.visibility</p:attrName>
                                        </p:attrNameLst>
                                      </p:cBhvr>
                                      <p:to>
                                        <p:strVal val="visible"/>
                                      </p:to>
                                    </p:set>
                                    <p:animEffect transition="in" filter="fade">
                                      <p:cBhvr>
                                        <p:cTn id="22" dur="500"/>
                                        <p:tgtEl>
                                          <p:spTgt spid="300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79"/>
                                        </p:tgtEl>
                                        <p:attrNameLst>
                                          <p:attrName>style.visibility</p:attrName>
                                        </p:attrNameLst>
                                      </p:cBhvr>
                                      <p:to>
                                        <p:strVal val="visible"/>
                                      </p:to>
                                    </p:set>
                                    <p:animEffect transition="in" filter="fade">
                                      <p:cBhvr>
                                        <p:cTn id="27" dur="500"/>
                                        <p:tgtEl>
                                          <p:spTgt spid="297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98"/>
                                        </p:tgtEl>
                                        <p:attrNameLst>
                                          <p:attrName>style.visibility</p:attrName>
                                        </p:attrNameLst>
                                      </p:cBhvr>
                                      <p:to>
                                        <p:strVal val="visible"/>
                                      </p:to>
                                    </p:set>
                                    <p:animEffect transition="in" filter="fade">
                                      <p:cBhvr>
                                        <p:cTn id="32" dur="500"/>
                                        <p:tgtEl>
                                          <p:spTgt spid="299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02"/>
                                        </p:tgtEl>
                                        <p:attrNameLst>
                                          <p:attrName>style.visibility</p:attrName>
                                        </p:attrNameLst>
                                      </p:cBhvr>
                                      <p:to>
                                        <p:strVal val="visible"/>
                                      </p:to>
                                    </p:set>
                                    <p:animEffect transition="in" filter="fade">
                                      <p:cBhvr>
                                        <p:cTn id="37" dur="500"/>
                                        <p:tgtEl>
                                          <p:spTgt spid="300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991"/>
                                        </p:tgtEl>
                                        <p:attrNameLst>
                                          <p:attrName>style.visibility</p:attrName>
                                        </p:attrNameLst>
                                      </p:cBhvr>
                                      <p:to>
                                        <p:strVal val="visible"/>
                                      </p:to>
                                    </p:set>
                                    <p:animEffect transition="in" filter="fade">
                                      <p:cBhvr>
                                        <p:cTn id="42" dur="500"/>
                                        <p:tgtEl>
                                          <p:spTgt spid="299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99"/>
                                        </p:tgtEl>
                                        <p:attrNameLst>
                                          <p:attrName>style.visibility</p:attrName>
                                        </p:attrNameLst>
                                      </p:cBhvr>
                                      <p:to>
                                        <p:strVal val="visible"/>
                                      </p:to>
                                    </p:set>
                                    <p:animEffect transition="in" filter="fade">
                                      <p:cBhvr>
                                        <p:cTn id="47" dur="500"/>
                                        <p:tgtEl>
                                          <p:spTgt spid="299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04"/>
                                        </p:tgtEl>
                                        <p:attrNameLst>
                                          <p:attrName>style.visibility</p:attrName>
                                        </p:attrNameLst>
                                      </p:cBhvr>
                                      <p:to>
                                        <p:strVal val="visible"/>
                                      </p:to>
                                    </p:set>
                                    <p:animEffect transition="in" filter="fade">
                                      <p:cBhvr>
                                        <p:cTn id="52" dur="500"/>
                                        <p:tgtEl>
                                          <p:spTgt spid="300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85"/>
                                        </p:tgtEl>
                                        <p:attrNameLst>
                                          <p:attrName>style.visibility</p:attrName>
                                        </p:attrNameLst>
                                      </p:cBhvr>
                                      <p:to>
                                        <p:strVal val="visible"/>
                                      </p:to>
                                    </p:set>
                                    <p:animEffect transition="in" filter="fade">
                                      <p:cBhvr>
                                        <p:cTn id="57" dur="500"/>
                                        <p:tgtEl>
                                          <p:spTgt spid="298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00"/>
                                        </p:tgtEl>
                                        <p:attrNameLst>
                                          <p:attrName>style.visibility</p:attrName>
                                        </p:attrNameLst>
                                      </p:cBhvr>
                                      <p:to>
                                        <p:strVal val="visible"/>
                                      </p:to>
                                    </p:set>
                                    <p:animEffect transition="in" filter="fade">
                                      <p:cBhvr>
                                        <p:cTn id="62" dur="500"/>
                                        <p:tgtEl>
                                          <p:spTgt spid="300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003"/>
                                        </p:tgtEl>
                                        <p:attrNameLst>
                                          <p:attrName>style.visibility</p:attrName>
                                        </p:attrNameLst>
                                      </p:cBhvr>
                                      <p:to>
                                        <p:strVal val="visible"/>
                                      </p:to>
                                    </p:set>
                                    <p:animEffect transition="in" filter="fade">
                                      <p:cBhvr>
                                        <p:cTn id="67" dur="500"/>
                                        <p:tgtEl>
                                          <p:spTgt spid="3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008"/>
        <p:cNvGrpSpPr/>
        <p:nvPr/>
      </p:nvGrpSpPr>
      <p:grpSpPr>
        <a:xfrm>
          <a:off x="0" y="0"/>
          <a:ext cx="0" cy="0"/>
          <a:chOff x="0" y="0"/>
          <a:chExt cx="0" cy="0"/>
        </a:xfrm>
      </p:grpSpPr>
      <p:sp>
        <p:nvSpPr>
          <p:cNvPr id="3009" name="Google Shape;3009;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sp>
        <p:nvSpPr>
          <p:cNvPr id="3010" name="Google Shape;3010;p6"/>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How consistent are the scores we get from our tests?</a:t>
            </a:r>
            <a:endParaRPr/>
          </a:p>
          <a:p>
            <a:pPr marL="342900" lvl="0" indent="-342900" algn="l" rtl="0">
              <a:lnSpc>
                <a:spcPct val="100000"/>
              </a:lnSpc>
              <a:spcBef>
                <a:spcPts val="640"/>
              </a:spcBef>
              <a:spcAft>
                <a:spcPts val="0"/>
              </a:spcAft>
              <a:buClr>
                <a:schemeClr val="dk1"/>
              </a:buClr>
              <a:buSzPts val="3200"/>
              <a:buChar char="•"/>
            </a:pPr>
            <a:r>
              <a:rPr lang="en-US"/>
              <a:t>Consistency is the first step toward having good measurement.</a:t>
            </a:r>
            <a:endParaRPr/>
          </a:p>
          <a:p>
            <a:pPr marL="342900" lvl="0" indent="-139700" algn="l" rtl="0">
              <a:lnSpc>
                <a:spcPct val="100000"/>
              </a:lnSpc>
              <a:spcBef>
                <a:spcPts val="640"/>
              </a:spcBef>
              <a:spcAft>
                <a:spcPts val="0"/>
              </a:spcAft>
              <a:buClr>
                <a:schemeClr val="dk1"/>
              </a:buClr>
              <a:buSzPts val="3200"/>
              <a:buNone/>
            </a:pPr>
            <a:endParaRPr/>
          </a:p>
        </p:txBody>
      </p:sp>
      <p:pic>
        <p:nvPicPr>
          <p:cNvPr id="3011" name="Google Shape;3011;p6" descr="C:\Users\jgullen\AppData\Local\Microsoft\Windows\Temporary Internet Files\Content.IE5\0STBAGUE\Scale[1].jpg"/>
          <p:cNvPicPr preferRelativeResize="0"/>
          <p:nvPr/>
        </p:nvPicPr>
        <p:blipFill rotWithShape="1">
          <a:blip r:embed="rId3">
            <a:alphaModFix/>
          </a:blip>
          <a:srcRect/>
          <a:stretch/>
        </p:blipFill>
        <p:spPr>
          <a:xfrm>
            <a:off x="3600450" y="3886201"/>
            <a:ext cx="1671638" cy="1718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09"/>
                                        </p:tgtEl>
                                        <p:attrNameLst>
                                          <p:attrName>style.visibility</p:attrName>
                                        </p:attrNameLst>
                                      </p:cBhvr>
                                      <p:to>
                                        <p:strVal val="visible"/>
                                      </p:to>
                                    </p:set>
                                    <p:anim calcmode="lin" valueType="num">
                                      <p:cBhvr additive="base">
                                        <p:cTn id="7" dur="500"/>
                                        <p:tgtEl>
                                          <p:spTgt spid="30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0">
                                            <p:txEl>
                                              <p:pRg st="0" end="0"/>
                                            </p:txEl>
                                          </p:spTgt>
                                        </p:tgtEl>
                                        <p:attrNameLst>
                                          <p:attrName>style.visibility</p:attrName>
                                        </p:attrNameLst>
                                      </p:cBhvr>
                                      <p:to>
                                        <p:strVal val="visible"/>
                                      </p:to>
                                    </p:set>
                                    <p:animEffect transition="in" filter="fade">
                                      <p:cBhvr>
                                        <p:cTn id="12" dur="2000"/>
                                        <p:tgtEl>
                                          <p:spTgt spid="30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10">
                                            <p:txEl>
                                              <p:pRg st="1" end="1"/>
                                            </p:txEl>
                                          </p:spTgt>
                                        </p:tgtEl>
                                        <p:attrNameLst>
                                          <p:attrName>style.visibility</p:attrName>
                                        </p:attrNameLst>
                                      </p:cBhvr>
                                      <p:to>
                                        <p:strVal val="visible"/>
                                      </p:to>
                                    </p:set>
                                    <p:animEffect transition="in" filter="fade">
                                      <p:cBhvr>
                                        <p:cTn id="17" dur="2000"/>
                                        <p:tgtEl>
                                          <p:spTgt spid="30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10">
                                            <p:txEl>
                                              <p:pRg st="2" end="2"/>
                                            </p:txEl>
                                          </p:spTgt>
                                        </p:tgtEl>
                                        <p:attrNameLst>
                                          <p:attrName>style.visibility</p:attrName>
                                        </p:attrNameLst>
                                      </p:cBhvr>
                                      <p:to>
                                        <p:strVal val="visible"/>
                                      </p:to>
                                    </p:set>
                                    <p:animEffect transition="in" filter="fade">
                                      <p:cBhvr>
                                        <p:cTn id="22" dur="2000"/>
                                        <p:tgtEl>
                                          <p:spTgt spid="30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1"/>
                                        </p:tgtEl>
                                        <p:attrNameLst>
                                          <p:attrName>style.visibility</p:attrName>
                                        </p:attrNameLst>
                                      </p:cBhvr>
                                      <p:to>
                                        <p:strVal val="visible"/>
                                      </p:to>
                                    </p:set>
                                    <p:animEffect transition="in" filter="fade">
                                      <p:cBhvr>
                                        <p:cTn id="27" dur="2000"/>
                                        <p:tgtEl>
                                          <p:spTgt spid="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5"/>
          <p:cNvSpPr txBox="1"/>
          <p:nvPr/>
        </p:nvSpPr>
        <p:spPr>
          <a:xfrm>
            <a:off x="0" y="0"/>
            <a:ext cx="9144000" cy="822960"/>
          </a:xfrm>
          <a:prstGeom prst="rect">
            <a:avLst/>
          </a:prstGeom>
          <a:solidFill>
            <a:srgbClr val="002060"/>
          </a:solidFill>
          <a:ln>
            <a:noFill/>
          </a:ln>
        </p:spPr>
        <p:txBody>
          <a:bodyPr spcFirstLastPara="1" wrap="square" lIns="274300"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4400" b="0" i="0" u="none" strike="noStrike" cap="none">
                <a:solidFill>
                  <a:schemeClr val="lt1"/>
                </a:solidFill>
                <a:latin typeface="Calibri"/>
                <a:ea typeface="Calibri"/>
                <a:cs typeface="Calibri"/>
                <a:sym typeface="Calibri"/>
              </a:rPr>
              <a:t>Three Types of Score Interpretation</a:t>
            </a:r>
            <a:endParaRPr/>
          </a:p>
        </p:txBody>
      </p:sp>
      <p:graphicFrame>
        <p:nvGraphicFramePr>
          <p:cNvPr id="167" name="Google Shape;167;p45"/>
          <p:cNvGraphicFramePr/>
          <p:nvPr/>
        </p:nvGraphicFramePr>
        <p:xfrm>
          <a:off x="91440" y="914400"/>
          <a:ext cx="3000000" cy="3000000"/>
        </p:xfrm>
        <a:graphic>
          <a:graphicData uri="http://schemas.openxmlformats.org/drawingml/2006/table">
            <a:tbl>
              <a:tblPr firstRow="1" bandRow="1">
                <a:noFill/>
                <a:tableStyleId>{53E1C361-D4B0-4323-8772-488B23AFE6C9}</a:tableStyleId>
              </a:tblPr>
              <a:tblGrid>
                <a:gridCol w="1345400">
                  <a:extLst>
                    <a:ext uri="{9D8B030D-6E8A-4147-A177-3AD203B41FA5}">
                      <a16:colId xmlns:a16="http://schemas.microsoft.com/office/drawing/2014/main" val="20000"/>
                    </a:ext>
                  </a:extLst>
                </a:gridCol>
                <a:gridCol w="2102775">
                  <a:extLst>
                    <a:ext uri="{9D8B030D-6E8A-4147-A177-3AD203B41FA5}">
                      <a16:colId xmlns:a16="http://schemas.microsoft.com/office/drawing/2014/main" val="20001"/>
                    </a:ext>
                  </a:extLst>
                </a:gridCol>
                <a:gridCol w="2713700">
                  <a:extLst>
                    <a:ext uri="{9D8B030D-6E8A-4147-A177-3AD203B41FA5}">
                      <a16:colId xmlns:a16="http://schemas.microsoft.com/office/drawing/2014/main" val="20002"/>
                    </a:ext>
                  </a:extLst>
                </a:gridCol>
                <a:gridCol w="2802200">
                  <a:extLst>
                    <a:ext uri="{9D8B030D-6E8A-4147-A177-3AD203B41FA5}">
                      <a16:colId xmlns:a16="http://schemas.microsoft.com/office/drawing/2014/main" val="20003"/>
                    </a:ext>
                  </a:extLst>
                </a:gridCol>
              </a:tblGrid>
              <a:tr h="412950">
                <a:tc>
                  <a:txBody>
                    <a:bodyPr/>
                    <a:lstStyle/>
                    <a:p>
                      <a:pPr marL="0" marR="0" lvl="0" indent="0" algn="l" rtl="0">
                        <a:lnSpc>
                          <a:spcPct val="100000"/>
                        </a:lnSpc>
                        <a:spcBef>
                          <a:spcPts val="0"/>
                        </a:spcBef>
                        <a:spcAft>
                          <a:spcPts val="0"/>
                        </a:spcAft>
                        <a:buNone/>
                      </a:pPr>
                      <a:r>
                        <a:rPr lang="en-US" sz="1800" u="none" strike="noStrike" cap="none">
                          <a:solidFill>
                            <a:schemeClr val="dk1"/>
                          </a:solidFill>
                        </a:rPr>
                        <a:t>Type</a:t>
                      </a:r>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r>
                        <a:rPr lang="en-US" sz="1800" u="none" strike="noStrike" cap="none">
                          <a:solidFill>
                            <a:schemeClr val="dk1"/>
                          </a:solidFill>
                        </a:rPr>
                        <a:t>Identifying Characteristic</a:t>
                      </a:r>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r>
                        <a:rPr lang="en-US" sz="1800" u="none" strike="noStrike" cap="none">
                          <a:solidFill>
                            <a:schemeClr val="dk1"/>
                          </a:solidFill>
                        </a:rPr>
                        <a:t>Basic Quality</a:t>
                      </a:r>
                      <a:endParaRPr/>
                    </a:p>
                    <a:p>
                      <a:pPr marL="0" marR="0" lvl="0" indent="0" algn="l" rtl="0">
                        <a:lnSpc>
                          <a:spcPct val="100000"/>
                        </a:lnSpc>
                        <a:spcBef>
                          <a:spcPts val="0"/>
                        </a:spcBef>
                        <a:spcAft>
                          <a:spcPts val="0"/>
                        </a:spcAft>
                        <a:buNone/>
                      </a:pPr>
                      <a:r>
                        <a:rPr lang="en-US" sz="1800" u="none" strike="noStrike" cap="none">
                          <a:solidFill>
                            <a:schemeClr val="dk1"/>
                          </a:solidFill>
                        </a:rPr>
                        <a:t>Requirements</a:t>
                      </a:r>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tc>
                  <a:txBody>
                    <a:bodyPr/>
                    <a:lstStyle/>
                    <a:p>
                      <a:pPr marL="0" marR="0" lvl="0" indent="0" algn="l" rtl="0">
                        <a:lnSpc>
                          <a:spcPct val="100000"/>
                        </a:lnSpc>
                        <a:spcBef>
                          <a:spcPts val="0"/>
                        </a:spcBef>
                        <a:spcAft>
                          <a:spcPts val="0"/>
                        </a:spcAft>
                        <a:buNone/>
                      </a:pPr>
                      <a:r>
                        <a:rPr lang="en-US" sz="1800" u="none" strike="noStrike" cap="none">
                          <a:solidFill>
                            <a:schemeClr val="dk1"/>
                          </a:solidFill>
                        </a:rPr>
                        <a:t>Question</a:t>
                      </a:r>
                      <a:endParaRPr/>
                    </a:p>
                    <a:p>
                      <a:pPr marL="0" marR="0" lvl="0" indent="0" algn="l" rtl="0">
                        <a:lnSpc>
                          <a:spcPct val="100000"/>
                        </a:lnSpc>
                        <a:spcBef>
                          <a:spcPts val="0"/>
                        </a:spcBef>
                        <a:spcAft>
                          <a:spcPts val="0"/>
                        </a:spcAft>
                        <a:buNone/>
                      </a:pPr>
                      <a:r>
                        <a:rPr lang="en-US" sz="1800" u="none" strike="noStrike" cap="none">
                          <a:solidFill>
                            <a:schemeClr val="dk1"/>
                          </a:solidFill>
                        </a:rPr>
                        <a:t>Addressed</a:t>
                      </a:r>
                      <a:endParaRPr/>
                    </a:p>
                  </a:txBody>
                  <a:tcPr marL="91450" marR="91450" marT="45725" marB="45725"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943900">
                <a:tc>
                  <a:txBody>
                    <a:bodyPr/>
                    <a:lstStyle/>
                    <a:p>
                      <a:pPr marL="0" marR="0" lvl="0" indent="0" algn="l" rtl="0">
                        <a:lnSpc>
                          <a:spcPct val="100000"/>
                        </a:lnSpc>
                        <a:spcBef>
                          <a:spcPts val="0"/>
                        </a:spcBef>
                        <a:spcAft>
                          <a:spcPts val="0"/>
                        </a:spcAft>
                        <a:buNone/>
                      </a:pPr>
                      <a:r>
                        <a:rPr lang="en-US" sz="1700" u="none" strike="noStrike" cap="none">
                          <a:solidFill>
                            <a:schemeClr val="dk1"/>
                          </a:solidFill>
                        </a:rPr>
                        <a:t>Norm -referenced</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Scores are interpreted relative to scores from a norming group.</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A well-defined, well-identified, and up-to-date norming group.</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How is this student or this group of students doing in comparison with a larger group of peers?</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51825">
                <a:tc>
                  <a:txBody>
                    <a:bodyPr/>
                    <a:lstStyle/>
                    <a:p>
                      <a:pPr marL="0" marR="0" lvl="0" indent="0" algn="l" rtl="0">
                        <a:lnSpc>
                          <a:spcPct val="100000"/>
                        </a:lnSpc>
                        <a:spcBef>
                          <a:spcPts val="0"/>
                        </a:spcBef>
                        <a:spcAft>
                          <a:spcPts val="0"/>
                        </a:spcAft>
                        <a:buNone/>
                      </a:pPr>
                      <a:r>
                        <a:rPr lang="en-US" sz="1700" u="none" strike="noStrike" cap="none">
                          <a:solidFill>
                            <a:schemeClr val="dk1"/>
                          </a:solidFill>
                        </a:rPr>
                        <a:t>Criterion -referenced</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Scores are interpreted relative to a definition describing how much is enough to qualify as at a given level.</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A well-defined, well-identified and up-to-date set of thresholds (or cut scores) for how much is enough at one or more levels.</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To what degree does this student or group of students possess enough knowledge, skills, and abilities to qualify as at a given level?</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297850">
                <a:tc>
                  <a:txBody>
                    <a:bodyPr/>
                    <a:lstStyle/>
                    <a:p>
                      <a:pPr marL="0" marR="0" lvl="0" indent="0" algn="l" rtl="0">
                        <a:lnSpc>
                          <a:spcPct val="100000"/>
                        </a:lnSpc>
                        <a:spcBef>
                          <a:spcPts val="0"/>
                        </a:spcBef>
                        <a:spcAft>
                          <a:spcPts val="0"/>
                        </a:spcAft>
                        <a:buNone/>
                      </a:pPr>
                      <a:r>
                        <a:rPr lang="en-US" sz="1700" u="none" strike="noStrike" cap="none">
                          <a:solidFill>
                            <a:schemeClr val="dk1"/>
                          </a:solidFill>
                        </a:rPr>
                        <a:t>Standards -referenced</a:t>
                      </a:r>
                      <a:endParaRPr sz="1700"/>
                    </a:p>
                    <a:p>
                      <a:pPr marL="0" marR="0" lvl="0" indent="0" algn="l" rtl="0">
                        <a:lnSpc>
                          <a:spcPct val="100000"/>
                        </a:lnSpc>
                        <a:spcBef>
                          <a:spcPts val="0"/>
                        </a:spcBef>
                        <a:spcAft>
                          <a:spcPts val="0"/>
                        </a:spcAft>
                        <a:buNone/>
                      </a:pPr>
                      <a:endParaRPr sz="1700" u="none" strike="noStrike" cap="none">
                        <a:solidFill>
                          <a:schemeClr val="dk1"/>
                        </a:solidFill>
                      </a:endParaRPr>
                    </a:p>
                    <a:p>
                      <a:pPr marL="0" marR="0" lvl="0" indent="0" algn="l" rtl="0">
                        <a:lnSpc>
                          <a:spcPct val="100000"/>
                        </a:lnSpc>
                        <a:spcBef>
                          <a:spcPts val="0"/>
                        </a:spcBef>
                        <a:spcAft>
                          <a:spcPts val="0"/>
                        </a:spcAft>
                        <a:buNone/>
                      </a:pPr>
                      <a:r>
                        <a:rPr lang="en-US" sz="1700" u="none" strike="noStrike" cap="none">
                          <a:solidFill>
                            <a:srgbClr val="C00000"/>
                          </a:solidFill>
                        </a:rPr>
                        <a:t>**</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Scores are interpreted relative to specific content-area knowledge, skills, and abilities.</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Highly-targeted test content addressing specific, well-defined, well-measured, and narrow slices of content.</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r>
                        <a:rPr lang="en-US" sz="1700" u="none" strike="noStrike" cap="none">
                          <a:solidFill>
                            <a:schemeClr val="dk1"/>
                          </a:solidFill>
                        </a:rPr>
                        <a:t>Has the student learned the content defined by a specific narrow slice of a content?</a:t>
                      </a:r>
                      <a:endParaRPr sz="17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168" name="Google Shape;168;p45"/>
          <p:cNvSpPr/>
          <p:nvPr/>
        </p:nvSpPr>
        <p:spPr>
          <a:xfrm>
            <a:off x="4768646" y="6440788"/>
            <a:ext cx="4286866"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600" b="0" i="0" u="none" strike="noStrike" cap="none">
                <a:solidFill>
                  <a:srgbClr val="C00000"/>
                </a:solidFill>
                <a:latin typeface="Arial"/>
                <a:ea typeface="Arial"/>
                <a:cs typeface="Arial"/>
                <a:sym typeface="Arial"/>
              </a:rPr>
              <a:t>** also referred to as content-referenced</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3015"/>
        <p:cNvGrpSpPr/>
        <p:nvPr/>
      </p:nvGrpSpPr>
      <p:grpSpPr>
        <a:xfrm>
          <a:off x="0" y="0"/>
          <a:ext cx="0" cy="0"/>
          <a:chOff x="0" y="0"/>
          <a:chExt cx="0" cy="0"/>
        </a:xfrm>
      </p:grpSpPr>
      <p:sp>
        <p:nvSpPr>
          <p:cNvPr id="3016" name="Google Shape;3016;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sp>
        <p:nvSpPr>
          <p:cNvPr id="3017" name="Google Shape;3017;p7"/>
          <p:cNvSpPr txBox="1">
            <a:spLocks noGrp="1"/>
          </p:cNvSpPr>
          <p:nvPr>
            <p:ph type="body" idx="1"/>
          </p:nvPr>
        </p:nvSpPr>
        <p:spPr>
          <a:xfrm>
            <a:off x="1485900" y="2057401"/>
            <a:ext cx="3886200" cy="3394472"/>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1942"/>
              <a:buChar char="•"/>
            </a:pPr>
            <a:r>
              <a:rPr lang="en-US" sz="1942"/>
              <a:t>We assess the strength of a (linear) relationship between two variables using the Pearson product-moment correlation coefficient.</a:t>
            </a:r>
            <a:endParaRPr sz="1942"/>
          </a:p>
          <a:p>
            <a:pPr marL="342900" lvl="0" indent="-342900" algn="l" rtl="0">
              <a:lnSpc>
                <a:spcPct val="90000"/>
              </a:lnSpc>
              <a:spcBef>
                <a:spcPts val="388"/>
              </a:spcBef>
              <a:spcAft>
                <a:spcPts val="0"/>
              </a:spcAft>
              <a:buClr>
                <a:schemeClr val="dk1"/>
              </a:buClr>
              <a:buSzPts val="1942"/>
              <a:buChar char="•"/>
            </a:pPr>
            <a:r>
              <a:rPr lang="en-US" sz="1942"/>
              <a:t>Everyone calls it Pearson’s r</a:t>
            </a:r>
            <a:endParaRPr sz="1942"/>
          </a:p>
          <a:p>
            <a:pPr marL="342900" lvl="0" indent="-342900" algn="l" rtl="0">
              <a:lnSpc>
                <a:spcPct val="90000"/>
              </a:lnSpc>
              <a:spcBef>
                <a:spcPts val="388"/>
              </a:spcBef>
              <a:spcAft>
                <a:spcPts val="0"/>
              </a:spcAft>
              <a:buClr>
                <a:schemeClr val="dk1"/>
              </a:buClr>
              <a:buSzPts val="1942"/>
              <a:buChar char="•"/>
            </a:pPr>
            <a:r>
              <a:rPr lang="en-US" sz="1942"/>
              <a:t>Ranges from -1 to 1</a:t>
            </a:r>
            <a:endParaRPr sz="1942"/>
          </a:p>
          <a:p>
            <a:pPr marL="742950" lvl="1" indent="-285750" algn="l" rtl="0">
              <a:lnSpc>
                <a:spcPct val="90000"/>
              </a:lnSpc>
              <a:spcBef>
                <a:spcPts val="333"/>
              </a:spcBef>
              <a:spcAft>
                <a:spcPts val="0"/>
              </a:spcAft>
              <a:buClr>
                <a:schemeClr val="dk1"/>
              </a:buClr>
              <a:buSzPts val="1665"/>
              <a:buChar char="–"/>
            </a:pPr>
            <a:r>
              <a:rPr lang="en-US" sz="1665"/>
              <a:t>-1 or 1 show perfect correlation</a:t>
            </a:r>
            <a:endParaRPr sz="1665"/>
          </a:p>
          <a:p>
            <a:pPr marL="742950" lvl="1" indent="-285750" algn="l" rtl="0">
              <a:lnSpc>
                <a:spcPct val="90000"/>
              </a:lnSpc>
              <a:spcBef>
                <a:spcPts val="333"/>
              </a:spcBef>
              <a:spcAft>
                <a:spcPts val="0"/>
              </a:spcAft>
              <a:buClr>
                <a:schemeClr val="dk1"/>
              </a:buClr>
              <a:buSzPts val="1665"/>
              <a:buChar char="–"/>
            </a:pPr>
            <a:r>
              <a:rPr lang="en-US" sz="1665"/>
              <a:t>0 shows no correlation</a:t>
            </a:r>
            <a:endParaRPr sz="1665"/>
          </a:p>
          <a:p>
            <a:pPr marL="342900" lvl="0" indent="-342900" algn="l" rtl="0">
              <a:lnSpc>
                <a:spcPct val="90000"/>
              </a:lnSpc>
              <a:spcBef>
                <a:spcPts val="388"/>
              </a:spcBef>
              <a:spcAft>
                <a:spcPts val="0"/>
              </a:spcAft>
              <a:buClr>
                <a:schemeClr val="dk1"/>
              </a:buClr>
              <a:buSzPts val="1942"/>
              <a:buChar char="•"/>
            </a:pPr>
            <a:r>
              <a:rPr lang="en-US" sz="1942"/>
              <a:t>Only captures a linear relationship</a:t>
            </a:r>
            <a:endParaRPr sz="1942"/>
          </a:p>
        </p:txBody>
      </p:sp>
      <p:pic>
        <p:nvPicPr>
          <p:cNvPr id="3018" name="Google Shape;3018;p7" descr="220px-Portrait_of_Karl_Pearson.jpg"/>
          <p:cNvPicPr preferRelativeResize="0">
            <a:picLocks noGrp="1"/>
          </p:cNvPicPr>
          <p:nvPr>
            <p:ph type="body" idx="2"/>
          </p:nvPr>
        </p:nvPicPr>
        <p:blipFill rotWithShape="1">
          <a:blip r:embed="rId3">
            <a:alphaModFix/>
          </a:blip>
          <a:srcRect/>
          <a:stretch/>
        </p:blipFill>
        <p:spPr>
          <a:xfrm>
            <a:off x="5543550" y="2228850"/>
            <a:ext cx="2095500" cy="29813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18"/>
                                        </p:tgtEl>
                                        <p:attrNameLst>
                                          <p:attrName>style.visibility</p:attrName>
                                        </p:attrNameLst>
                                      </p:cBhvr>
                                      <p:to>
                                        <p:strVal val="visible"/>
                                      </p:to>
                                    </p:set>
                                    <p:animEffect transition="in" filter="fade">
                                      <p:cBhvr>
                                        <p:cTn id="7" dur="2000"/>
                                        <p:tgtEl>
                                          <p:spTgt spid="30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17">
                                            <p:txEl>
                                              <p:pRg st="0" end="0"/>
                                            </p:txEl>
                                          </p:spTgt>
                                        </p:tgtEl>
                                        <p:attrNameLst>
                                          <p:attrName>style.visibility</p:attrName>
                                        </p:attrNameLst>
                                      </p:cBhvr>
                                      <p:to>
                                        <p:strVal val="visible"/>
                                      </p:to>
                                    </p:set>
                                    <p:animEffect transition="in" filter="fade">
                                      <p:cBhvr>
                                        <p:cTn id="12" dur="2000"/>
                                        <p:tgtEl>
                                          <p:spTgt spid="30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17">
                                            <p:txEl>
                                              <p:pRg st="1" end="1"/>
                                            </p:txEl>
                                          </p:spTgt>
                                        </p:tgtEl>
                                        <p:attrNameLst>
                                          <p:attrName>style.visibility</p:attrName>
                                        </p:attrNameLst>
                                      </p:cBhvr>
                                      <p:to>
                                        <p:strVal val="visible"/>
                                      </p:to>
                                    </p:set>
                                    <p:animEffect transition="in" filter="fade">
                                      <p:cBhvr>
                                        <p:cTn id="17" dur="2000"/>
                                        <p:tgtEl>
                                          <p:spTgt spid="30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17">
                                            <p:txEl>
                                              <p:pRg st="2" end="2"/>
                                            </p:txEl>
                                          </p:spTgt>
                                        </p:tgtEl>
                                        <p:attrNameLst>
                                          <p:attrName>style.visibility</p:attrName>
                                        </p:attrNameLst>
                                      </p:cBhvr>
                                      <p:to>
                                        <p:strVal val="visible"/>
                                      </p:to>
                                    </p:set>
                                    <p:animEffect transition="in" filter="fade">
                                      <p:cBhvr>
                                        <p:cTn id="22" dur="2000"/>
                                        <p:tgtEl>
                                          <p:spTgt spid="30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7">
                                            <p:txEl>
                                              <p:pRg st="3" end="3"/>
                                            </p:txEl>
                                          </p:spTgt>
                                        </p:tgtEl>
                                        <p:attrNameLst>
                                          <p:attrName>style.visibility</p:attrName>
                                        </p:attrNameLst>
                                      </p:cBhvr>
                                      <p:to>
                                        <p:strVal val="visible"/>
                                      </p:to>
                                    </p:set>
                                    <p:animEffect transition="in" filter="fade">
                                      <p:cBhvr>
                                        <p:cTn id="27" dur="2000"/>
                                        <p:tgtEl>
                                          <p:spTgt spid="30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17">
                                            <p:txEl>
                                              <p:pRg st="4" end="4"/>
                                            </p:txEl>
                                          </p:spTgt>
                                        </p:tgtEl>
                                        <p:attrNameLst>
                                          <p:attrName>style.visibility</p:attrName>
                                        </p:attrNameLst>
                                      </p:cBhvr>
                                      <p:to>
                                        <p:strVal val="visible"/>
                                      </p:to>
                                    </p:set>
                                    <p:animEffect transition="in" filter="fade">
                                      <p:cBhvr>
                                        <p:cTn id="32" dur="2000"/>
                                        <p:tgtEl>
                                          <p:spTgt spid="301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17">
                                            <p:txEl>
                                              <p:pRg st="5" end="5"/>
                                            </p:txEl>
                                          </p:spTgt>
                                        </p:tgtEl>
                                        <p:attrNameLst>
                                          <p:attrName>style.visibility</p:attrName>
                                        </p:attrNameLst>
                                      </p:cBhvr>
                                      <p:to>
                                        <p:strVal val="visible"/>
                                      </p:to>
                                    </p:set>
                                    <p:animEffect transition="in" filter="fade">
                                      <p:cBhvr>
                                        <p:cTn id="37" dur="2000"/>
                                        <p:tgtEl>
                                          <p:spTgt spid="30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3022"/>
        <p:cNvGrpSpPr/>
        <p:nvPr/>
      </p:nvGrpSpPr>
      <p:grpSpPr>
        <a:xfrm>
          <a:off x="0" y="0"/>
          <a:ext cx="0" cy="0"/>
          <a:chOff x="0" y="0"/>
          <a:chExt cx="0" cy="0"/>
        </a:xfrm>
      </p:grpSpPr>
      <p:sp>
        <p:nvSpPr>
          <p:cNvPr id="3023" name="Google Shape;3023;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pic>
        <p:nvPicPr>
          <p:cNvPr id="3024" name="Google Shape;3024;p8"/>
          <p:cNvPicPr preferRelativeResize="0"/>
          <p:nvPr/>
        </p:nvPicPr>
        <p:blipFill rotWithShape="1">
          <a:blip r:embed="rId3">
            <a:alphaModFix/>
          </a:blip>
          <a:srcRect/>
          <a:stretch/>
        </p:blipFill>
        <p:spPr>
          <a:xfrm>
            <a:off x="891510" y="1479100"/>
            <a:ext cx="3598032" cy="2367126"/>
          </a:xfrm>
          <a:prstGeom prst="rect">
            <a:avLst/>
          </a:prstGeom>
          <a:noFill/>
          <a:ln>
            <a:noFill/>
          </a:ln>
        </p:spPr>
      </p:pic>
      <p:pic>
        <p:nvPicPr>
          <p:cNvPr id="3025" name="Google Shape;3025;p8"/>
          <p:cNvPicPr preferRelativeResize="0"/>
          <p:nvPr/>
        </p:nvPicPr>
        <p:blipFill rotWithShape="1">
          <a:blip r:embed="rId4">
            <a:alphaModFix/>
          </a:blip>
          <a:srcRect/>
          <a:stretch/>
        </p:blipFill>
        <p:spPr>
          <a:xfrm>
            <a:off x="4659500" y="1479100"/>
            <a:ext cx="3598032" cy="2367126"/>
          </a:xfrm>
          <a:prstGeom prst="rect">
            <a:avLst/>
          </a:prstGeom>
          <a:noFill/>
          <a:ln>
            <a:noFill/>
          </a:ln>
        </p:spPr>
      </p:pic>
      <p:pic>
        <p:nvPicPr>
          <p:cNvPr id="3026" name="Google Shape;3026;p8"/>
          <p:cNvPicPr preferRelativeResize="0"/>
          <p:nvPr/>
        </p:nvPicPr>
        <p:blipFill rotWithShape="1">
          <a:blip r:embed="rId5">
            <a:alphaModFix/>
          </a:blip>
          <a:srcRect/>
          <a:stretch/>
        </p:blipFill>
        <p:spPr>
          <a:xfrm>
            <a:off x="868863" y="3777000"/>
            <a:ext cx="3643312" cy="2396917"/>
          </a:xfrm>
          <a:prstGeom prst="rect">
            <a:avLst/>
          </a:prstGeom>
          <a:noFill/>
          <a:ln>
            <a:noFill/>
          </a:ln>
        </p:spPr>
      </p:pic>
      <p:pic>
        <p:nvPicPr>
          <p:cNvPr id="3027" name="Google Shape;3027;p8"/>
          <p:cNvPicPr preferRelativeResize="0"/>
          <p:nvPr/>
        </p:nvPicPr>
        <p:blipFill rotWithShape="1">
          <a:blip r:embed="rId6">
            <a:alphaModFix/>
          </a:blip>
          <a:srcRect/>
          <a:stretch/>
        </p:blipFill>
        <p:spPr>
          <a:xfrm>
            <a:off x="4664513" y="3795211"/>
            <a:ext cx="3587978" cy="23605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4"/>
                                        </p:tgtEl>
                                        <p:attrNameLst>
                                          <p:attrName>style.visibility</p:attrName>
                                        </p:attrNameLst>
                                      </p:cBhvr>
                                      <p:to>
                                        <p:strVal val="visible"/>
                                      </p:to>
                                    </p:set>
                                    <p:animEffect transition="in" filter="fade">
                                      <p:cBhvr>
                                        <p:cTn id="7" dur="2000"/>
                                        <p:tgtEl>
                                          <p:spTgt spid="30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25"/>
                                        </p:tgtEl>
                                        <p:attrNameLst>
                                          <p:attrName>style.visibility</p:attrName>
                                        </p:attrNameLst>
                                      </p:cBhvr>
                                      <p:to>
                                        <p:strVal val="visible"/>
                                      </p:to>
                                    </p:set>
                                    <p:animEffect transition="in" filter="fade">
                                      <p:cBhvr>
                                        <p:cTn id="12" dur="2000"/>
                                        <p:tgtEl>
                                          <p:spTgt spid="30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26"/>
                                        </p:tgtEl>
                                        <p:attrNameLst>
                                          <p:attrName>style.visibility</p:attrName>
                                        </p:attrNameLst>
                                      </p:cBhvr>
                                      <p:to>
                                        <p:strVal val="visible"/>
                                      </p:to>
                                    </p:set>
                                    <p:animEffect transition="in" filter="fade">
                                      <p:cBhvr>
                                        <p:cTn id="17" dur="2000"/>
                                        <p:tgtEl>
                                          <p:spTgt spid="3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27"/>
                                        </p:tgtEl>
                                        <p:attrNameLst>
                                          <p:attrName>style.visibility</p:attrName>
                                        </p:attrNameLst>
                                      </p:cBhvr>
                                      <p:to>
                                        <p:strVal val="visible"/>
                                      </p:to>
                                    </p:set>
                                    <p:animEffect transition="in" filter="fade">
                                      <p:cBhvr>
                                        <p:cTn id="22" dur="2000"/>
                                        <p:tgtEl>
                                          <p:spTgt spid="3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3031"/>
        <p:cNvGrpSpPr/>
        <p:nvPr/>
      </p:nvGrpSpPr>
      <p:grpSpPr>
        <a:xfrm>
          <a:off x="0" y="0"/>
          <a:ext cx="0" cy="0"/>
          <a:chOff x="0" y="0"/>
          <a:chExt cx="0" cy="0"/>
        </a:xfrm>
      </p:grpSpPr>
      <p:sp>
        <p:nvSpPr>
          <p:cNvPr id="3032" name="Google Shape;3032;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pic>
        <p:nvPicPr>
          <p:cNvPr id="3033" name="Google Shape;3033;p9"/>
          <p:cNvPicPr preferRelativeResize="0"/>
          <p:nvPr/>
        </p:nvPicPr>
        <p:blipFill rotWithShape="1">
          <a:blip r:embed="rId3">
            <a:alphaModFix/>
          </a:blip>
          <a:srcRect/>
          <a:stretch/>
        </p:blipFill>
        <p:spPr>
          <a:xfrm>
            <a:off x="461735" y="2287750"/>
            <a:ext cx="4153195" cy="2076598"/>
          </a:xfrm>
          <a:prstGeom prst="rect">
            <a:avLst/>
          </a:prstGeom>
          <a:noFill/>
          <a:ln>
            <a:noFill/>
          </a:ln>
        </p:spPr>
      </p:pic>
      <p:pic>
        <p:nvPicPr>
          <p:cNvPr id="3034" name="Google Shape;3034;p9"/>
          <p:cNvPicPr preferRelativeResize="0"/>
          <p:nvPr/>
        </p:nvPicPr>
        <p:blipFill rotWithShape="1">
          <a:blip r:embed="rId4">
            <a:alphaModFix/>
          </a:blip>
          <a:srcRect/>
          <a:stretch/>
        </p:blipFill>
        <p:spPr>
          <a:xfrm>
            <a:off x="4522043" y="2286000"/>
            <a:ext cx="4160222" cy="20801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33"/>
                                        </p:tgtEl>
                                        <p:attrNameLst>
                                          <p:attrName>style.visibility</p:attrName>
                                        </p:attrNameLst>
                                      </p:cBhvr>
                                      <p:to>
                                        <p:strVal val="visible"/>
                                      </p:to>
                                    </p:set>
                                    <p:animEffect transition="in" filter="fade">
                                      <p:cBhvr>
                                        <p:cTn id="7" dur="2000"/>
                                        <p:tgtEl>
                                          <p:spTgt spid="30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4"/>
                                        </p:tgtEl>
                                        <p:attrNameLst>
                                          <p:attrName>style.visibility</p:attrName>
                                        </p:attrNameLst>
                                      </p:cBhvr>
                                      <p:to>
                                        <p:strVal val="visible"/>
                                      </p:to>
                                    </p:set>
                                    <p:animEffect transition="in" filter="fade">
                                      <p:cBhvr>
                                        <p:cTn id="12" dur="2000"/>
                                        <p:tgtEl>
                                          <p:spTgt spid="3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3038"/>
        <p:cNvGrpSpPr/>
        <p:nvPr/>
      </p:nvGrpSpPr>
      <p:grpSpPr>
        <a:xfrm>
          <a:off x="0" y="0"/>
          <a:ext cx="0" cy="0"/>
          <a:chOff x="0" y="0"/>
          <a:chExt cx="0" cy="0"/>
        </a:xfrm>
      </p:grpSpPr>
      <p:sp>
        <p:nvSpPr>
          <p:cNvPr id="3039" name="Google Shape;3039;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sp>
        <p:nvSpPr>
          <p:cNvPr id="3040" name="Google Shape;3040;p1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We use Pearson’s r to assess the relationship between two sets of scores and to determine the reliability of a test’s scores.</a:t>
            </a:r>
            <a:endParaRPr/>
          </a:p>
          <a:p>
            <a:pPr marL="342900" lvl="0" indent="-342900" algn="l" rtl="0">
              <a:lnSpc>
                <a:spcPct val="100000"/>
              </a:lnSpc>
              <a:spcBef>
                <a:spcPts val="640"/>
              </a:spcBef>
              <a:spcAft>
                <a:spcPts val="0"/>
              </a:spcAft>
              <a:buClr>
                <a:schemeClr val="dk1"/>
              </a:buClr>
              <a:buSzPts val="3200"/>
              <a:buChar char="•"/>
            </a:pPr>
            <a:r>
              <a:rPr lang="en-US"/>
              <a:t>Where do we get two sets of scores from?</a:t>
            </a:r>
            <a:endParaRPr/>
          </a:p>
          <a:p>
            <a:pPr marL="742950" lvl="1" indent="-285750" algn="l" rtl="0">
              <a:lnSpc>
                <a:spcPct val="100000"/>
              </a:lnSpc>
              <a:spcBef>
                <a:spcPts val="560"/>
              </a:spcBef>
              <a:spcAft>
                <a:spcPts val="0"/>
              </a:spcAft>
              <a:buClr>
                <a:schemeClr val="dk1"/>
              </a:buClr>
              <a:buSzPts val="2800"/>
              <a:buChar char="–"/>
            </a:pPr>
            <a:r>
              <a:rPr lang="en-US"/>
              <a:t>Give the test twice (Test-retest)</a:t>
            </a:r>
            <a:endParaRPr/>
          </a:p>
          <a:p>
            <a:pPr marL="1143000" lvl="2" indent="-228600" algn="l" rtl="0">
              <a:lnSpc>
                <a:spcPct val="100000"/>
              </a:lnSpc>
              <a:spcBef>
                <a:spcPts val="480"/>
              </a:spcBef>
              <a:spcAft>
                <a:spcPts val="0"/>
              </a:spcAft>
              <a:buClr>
                <a:schemeClr val="dk1"/>
              </a:buClr>
              <a:buSzPts val="2400"/>
              <a:buChar char="•"/>
            </a:pPr>
            <a:r>
              <a:rPr lang="en-US"/>
              <a:t>How much time between tests?</a:t>
            </a:r>
            <a:endParaRPr/>
          </a:p>
          <a:p>
            <a:pPr marL="1143000" lvl="2" indent="-228600" algn="l" rtl="0">
              <a:lnSpc>
                <a:spcPct val="100000"/>
              </a:lnSpc>
              <a:spcBef>
                <a:spcPts val="480"/>
              </a:spcBef>
              <a:spcAft>
                <a:spcPts val="0"/>
              </a:spcAft>
              <a:buClr>
                <a:schemeClr val="dk1"/>
              </a:buClr>
              <a:buSzPts val="2400"/>
              <a:buChar char="•"/>
            </a:pPr>
            <a:r>
              <a:rPr lang="en-US"/>
              <a:t>What if students learn more stuff between tests?</a:t>
            </a:r>
            <a:endParaRPr/>
          </a:p>
          <a:p>
            <a:pPr marL="1143000" lvl="2" indent="-228600" algn="l" rtl="0">
              <a:lnSpc>
                <a:spcPct val="100000"/>
              </a:lnSpc>
              <a:spcBef>
                <a:spcPts val="480"/>
              </a:spcBef>
              <a:spcAft>
                <a:spcPts val="0"/>
              </a:spcAft>
              <a:buClr>
                <a:schemeClr val="dk1"/>
              </a:buClr>
              <a:buSzPts val="2400"/>
              <a:buChar char="•"/>
            </a:pPr>
            <a:r>
              <a:rPr lang="en-US"/>
              <a:t>What if students forget some stuff between tests?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0">
                                            <p:txEl>
                                              <p:pRg st="0" end="0"/>
                                            </p:txEl>
                                          </p:spTgt>
                                        </p:tgtEl>
                                        <p:attrNameLst>
                                          <p:attrName>style.visibility</p:attrName>
                                        </p:attrNameLst>
                                      </p:cBhvr>
                                      <p:to>
                                        <p:strVal val="visible"/>
                                      </p:to>
                                    </p:set>
                                    <p:animEffect transition="in" filter="fade">
                                      <p:cBhvr>
                                        <p:cTn id="7" dur="2000"/>
                                        <p:tgtEl>
                                          <p:spTgt spid="30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0">
                                            <p:txEl>
                                              <p:pRg st="1" end="1"/>
                                            </p:txEl>
                                          </p:spTgt>
                                        </p:tgtEl>
                                        <p:attrNameLst>
                                          <p:attrName>style.visibility</p:attrName>
                                        </p:attrNameLst>
                                      </p:cBhvr>
                                      <p:to>
                                        <p:strVal val="visible"/>
                                      </p:to>
                                    </p:set>
                                    <p:animEffect transition="in" filter="fade">
                                      <p:cBhvr>
                                        <p:cTn id="12" dur="2000"/>
                                        <p:tgtEl>
                                          <p:spTgt spid="30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0">
                                            <p:txEl>
                                              <p:pRg st="2" end="2"/>
                                            </p:txEl>
                                          </p:spTgt>
                                        </p:tgtEl>
                                        <p:attrNameLst>
                                          <p:attrName>style.visibility</p:attrName>
                                        </p:attrNameLst>
                                      </p:cBhvr>
                                      <p:to>
                                        <p:strVal val="visible"/>
                                      </p:to>
                                    </p:set>
                                    <p:animEffect transition="in" filter="fade">
                                      <p:cBhvr>
                                        <p:cTn id="17" dur="2000"/>
                                        <p:tgtEl>
                                          <p:spTgt spid="30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0">
                                            <p:txEl>
                                              <p:pRg st="3" end="3"/>
                                            </p:txEl>
                                          </p:spTgt>
                                        </p:tgtEl>
                                        <p:attrNameLst>
                                          <p:attrName>style.visibility</p:attrName>
                                        </p:attrNameLst>
                                      </p:cBhvr>
                                      <p:to>
                                        <p:strVal val="visible"/>
                                      </p:to>
                                    </p:set>
                                    <p:animEffect transition="in" filter="fade">
                                      <p:cBhvr>
                                        <p:cTn id="22" dur="2000"/>
                                        <p:tgtEl>
                                          <p:spTgt spid="304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40">
                                            <p:txEl>
                                              <p:pRg st="4" end="4"/>
                                            </p:txEl>
                                          </p:spTgt>
                                        </p:tgtEl>
                                        <p:attrNameLst>
                                          <p:attrName>style.visibility</p:attrName>
                                        </p:attrNameLst>
                                      </p:cBhvr>
                                      <p:to>
                                        <p:strVal val="visible"/>
                                      </p:to>
                                    </p:set>
                                    <p:animEffect transition="in" filter="fade">
                                      <p:cBhvr>
                                        <p:cTn id="27" dur="2000"/>
                                        <p:tgtEl>
                                          <p:spTgt spid="304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40">
                                            <p:txEl>
                                              <p:pRg st="5" end="5"/>
                                            </p:txEl>
                                          </p:spTgt>
                                        </p:tgtEl>
                                        <p:attrNameLst>
                                          <p:attrName>style.visibility</p:attrName>
                                        </p:attrNameLst>
                                      </p:cBhvr>
                                      <p:to>
                                        <p:strVal val="visible"/>
                                      </p:to>
                                    </p:set>
                                    <p:animEffect transition="in" filter="fade">
                                      <p:cBhvr>
                                        <p:cTn id="32" dur="2000"/>
                                        <p:tgtEl>
                                          <p:spTgt spid="304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3044"/>
        <p:cNvGrpSpPr/>
        <p:nvPr/>
      </p:nvGrpSpPr>
      <p:grpSpPr>
        <a:xfrm>
          <a:off x="0" y="0"/>
          <a:ext cx="0" cy="0"/>
          <a:chOff x="0" y="0"/>
          <a:chExt cx="0" cy="0"/>
        </a:xfrm>
      </p:grpSpPr>
      <p:sp>
        <p:nvSpPr>
          <p:cNvPr id="3045" name="Google Shape;3045;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sp>
        <p:nvSpPr>
          <p:cNvPr id="3046" name="Google Shape;3046;p1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Rather than give the same test twice, what if we split the test in half to get two tests?</a:t>
            </a:r>
            <a:endParaRPr/>
          </a:p>
          <a:p>
            <a:pPr marL="742950" lvl="1" indent="-285750" algn="l" rtl="0">
              <a:lnSpc>
                <a:spcPct val="100000"/>
              </a:lnSpc>
              <a:spcBef>
                <a:spcPts val="560"/>
              </a:spcBef>
              <a:spcAft>
                <a:spcPts val="0"/>
              </a:spcAft>
              <a:buClr>
                <a:schemeClr val="dk1"/>
              </a:buClr>
              <a:buSzPts val="2800"/>
              <a:buChar char="–"/>
            </a:pPr>
            <a:r>
              <a:rPr lang="en-US"/>
              <a:t>This is “split-half” reliability</a:t>
            </a:r>
            <a:endParaRPr/>
          </a:p>
          <a:p>
            <a:pPr marL="742950" lvl="1" indent="-285750" algn="l" rtl="0">
              <a:lnSpc>
                <a:spcPct val="100000"/>
              </a:lnSpc>
              <a:spcBef>
                <a:spcPts val="560"/>
              </a:spcBef>
              <a:spcAft>
                <a:spcPts val="0"/>
              </a:spcAft>
              <a:buClr>
                <a:schemeClr val="dk1"/>
              </a:buClr>
              <a:buSzPts val="2800"/>
              <a:buChar char="–"/>
            </a:pPr>
            <a:r>
              <a:rPr lang="en-US"/>
              <a:t>What if students are more tired for the second half of the test?</a:t>
            </a:r>
            <a:endParaRPr/>
          </a:p>
          <a:p>
            <a:pPr marL="742950" lvl="1" indent="-285750" algn="l" rtl="0">
              <a:lnSpc>
                <a:spcPct val="100000"/>
              </a:lnSpc>
              <a:spcBef>
                <a:spcPts val="560"/>
              </a:spcBef>
              <a:spcAft>
                <a:spcPts val="0"/>
              </a:spcAft>
              <a:buClr>
                <a:schemeClr val="dk1"/>
              </a:buClr>
              <a:buSzPts val="2800"/>
              <a:buChar char="–"/>
            </a:pPr>
            <a:r>
              <a:rPr lang="en-US"/>
              <a:t>We could split even-odd items…but that has problems as well.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6">
                                            <p:txEl>
                                              <p:pRg st="0" end="0"/>
                                            </p:txEl>
                                          </p:spTgt>
                                        </p:tgtEl>
                                        <p:attrNameLst>
                                          <p:attrName>style.visibility</p:attrName>
                                        </p:attrNameLst>
                                      </p:cBhvr>
                                      <p:to>
                                        <p:strVal val="visible"/>
                                      </p:to>
                                    </p:set>
                                    <p:animEffect transition="in" filter="fade">
                                      <p:cBhvr>
                                        <p:cTn id="7" dur="2000"/>
                                        <p:tgtEl>
                                          <p:spTgt spid="30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46">
                                            <p:txEl>
                                              <p:pRg st="1" end="1"/>
                                            </p:txEl>
                                          </p:spTgt>
                                        </p:tgtEl>
                                        <p:attrNameLst>
                                          <p:attrName>style.visibility</p:attrName>
                                        </p:attrNameLst>
                                      </p:cBhvr>
                                      <p:to>
                                        <p:strVal val="visible"/>
                                      </p:to>
                                    </p:set>
                                    <p:animEffect transition="in" filter="fade">
                                      <p:cBhvr>
                                        <p:cTn id="12" dur="2000"/>
                                        <p:tgtEl>
                                          <p:spTgt spid="30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46">
                                            <p:txEl>
                                              <p:pRg st="2" end="2"/>
                                            </p:txEl>
                                          </p:spTgt>
                                        </p:tgtEl>
                                        <p:attrNameLst>
                                          <p:attrName>style.visibility</p:attrName>
                                        </p:attrNameLst>
                                      </p:cBhvr>
                                      <p:to>
                                        <p:strVal val="visible"/>
                                      </p:to>
                                    </p:set>
                                    <p:animEffect transition="in" filter="fade">
                                      <p:cBhvr>
                                        <p:cTn id="17" dur="2000"/>
                                        <p:tgtEl>
                                          <p:spTgt spid="30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46">
                                            <p:txEl>
                                              <p:pRg st="3" end="3"/>
                                            </p:txEl>
                                          </p:spTgt>
                                        </p:tgtEl>
                                        <p:attrNameLst>
                                          <p:attrName>style.visibility</p:attrName>
                                        </p:attrNameLst>
                                      </p:cBhvr>
                                      <p:to>
                                        <p:strVal val="visible"/>
                                      </p:to>
                                    </p:set>
                                    <p:animEffect transition="in" filter="fade">
                                      <p:cBhvr>
                                        <p:cTn id="22" dur="2000"/>
                                        <p:tgtEl>
                                          <p:spTgt spid="30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3050"/>
        <p:cNvGrpSpPr/>
        <p:nvPr/>
      </p:nvGrpSpPr>
      <p:grpSpPr>
        <a:xfrm>
          <a:off x="0" y="0"/>
          <a:ext cx="0" cy="0"/>
          <a:chOff x="0" y="0"/>
          <a:chExt cx="0" cy="0"/>
        </a:xfrm>
      </p:grpSpPr>
      <p:sp>
        <p:nvSpPr>
          <p:cNvPr id="3051" name="Google Shape;3051;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sp>
        <p:nvSpPr>
          <p:cNvPr id="3052" name="Google Shape;3052;p12"/>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100"/>
              <a:buChar char="•"/>
            </a:pPr>
            <a:r>
              <a:rPr lang="en-US"/>
              <a:t>Fortunately, we have a good statistic for this: Cronbach’s Alpha</a:t>
            </a:r>
            <a:endParaRPr/>
          </a:p>
          <a:p>
            <a:pPr marL="342900" lvl="0" indent="-342900" algn="l" rtl="0">
              <a:lnSpc>
                <a:spcPct val="100000"/>
              </a:lnSpc>
              <a:spcBef>
                <a:spcPts val="420"/>
              </a:spcBef>
              <a:spcAft>
                <a:spcPts val="0"/>
              </a:spcAft>
              <a:buClr>
                <a:schemeClr val="dk1"/>
              </a:buClr>
              <a:buSzPts val="2100"/>
              <a:buChar char="•"/>
            </a:pPr>
            <a:r>
              <a:rPr lang="en-US"/>
              <a:t>Alpha gives us the average value of all possible split-halves of a test.</a:t>
            </a:r>
            <a:endParaRPr/>
          </a:p>
          <a:p>
            <a:pPr marL="342900" lvl="0" indent="-342900" algn="l" rtl="0">
              <a:lnSpc>
                <a:spcPct val="100000"/>
              </a:lnSpc>
              <a:spcBef>
                <a:spcPts val="420"/>
              </a:spcBef>
              <a:spcAft>
                <a:spcPts val="0"/>
              </a:spcAft>
              <a:buClr>
                <a:schemeClr val="dk1"/>
              </a:buClr>
              <a:buSzPts val="2100"/>
              <a:buChar char="•"/>
            </a:pPr>
            <a:r>
              <a:rPr lang="en-US"/>
              <a:t>We interpret Alpha the same way as Pearson’ r</a:t>
            </a:r>
            <a:endParaRPr/>
          </a:p>
        </p:txBody>
      </p:sp>
      <p:pic>
        <p:nvPicPr>
          <p:cNvPr id="3053" name="Google Shape;3053;p12" descr="cronbach.png"/>
          <p:cNvPicPr preferRelativeResize="0">
            <a:picLocks noGrp="1"/>
          </p:cNvPicPr>
          <p:nvPr>
            <p:ph type="body" idx="2"/>
          </p:nvPr>
        </p:nvPicPr>
        <p:blipFill rotWithShape="1">
          <a:blip r:embed="rId3">
            <a:alphaModFix/>
          </a:blip>
          <a:srcRect/>
          <a:stretch/>
        </p:blipFill>
        <p:spPr>
          <a:xfrm>
            <a:off x="4686300" y="2228850"/>
            <a:ext cx="2911884" cy="2228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3"/>
                                        </p:tgtEl>
                                        <p:attrNameLst>
                                          <p:attrName>style.visibility</p:attrName>
                                        </p:attrNameLst>
                                      </p:cBhvr>
                                      <p:to>
                                        <p:strVal val="visible"/>
                                      </p:to>
                                    </p:set>
                                    <p:animEffect transition="in" filter="fade">
                                      <p:cBhvr>
                                        <p:cTn id="7" dur="2000"/>
                                        <p:tgtEl>
                                          <p:spTgt spid="30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2">
                                            <p:txEl>
                                              <p:pRg st="0" end="0"/>
                                            </p:txEl>
                                          </p:spTgt>
                                        </p:tgtEl>
                                        <p:attrNameLst>
                                          <p:attrName>style.visibility</p:attrName>
                                        </p:attrNameLst>
                                      </p:cBhvr>
                                      <p:to>
                                        <p:strVal val="visible"/>
                                      </p:to>
                                    </p:set>
                                    <p:animEffect transition="in" filter="fade">
                                      <p:cBhvr>
                                        <p:cTn id="12" dur="2000"/>
                                        <p:tgtEl>
                                          <p:spTgt spid="305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2">
                                            <p:txEl>
                                              <p:pRg st="1" end="1"/>
                                            </p:txEl>
                                          </p:spTgt>
                                        </p:tgtEl>
                                        <p:attrNameLst>
                                          <p:attrName>style.visibility</p:attrName>
                                        </p:attrNameLst>
                                      </p:cBhvr>
                                      <p:to>
                                        <p:strVal val="visible"/>
                                      </p:to>
                                    </p:set>
                                    <p:animEffect transition="in" filter="fade">
                                      <p:cBhvr>
                                        <p:cTn id="17" dur="2000"/>
                                        <p:tgtEl>
                                          <p:spTgt spid="305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52">
                                            <p:txEl>
                                              <p:pRg st="2" end="2"/>
                                            </p:txEl>
                                          </p:spTgt>
                                        </p:tgtEl>
                                        <p:attrNameLst>
                                          <p:attrName>style.visibility</p:attrName>
                                        </p:attrNameLst>
                                      </p:cBhvr>
                                      <p:to>
                                        <p:strVal val="visible"/>
                                      </p:to>
                                    </p:set>
                                    <p:animEffect transition="in" filter="fade">
                                      <p:cBhvr>
                                        <p:cTn id="22" dur="2000"/>
                                        <p:tgtEl>
                                          <p:spTgt spid="3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3057"/>
        <p:cNvGrpSpPr/>
        <p:nvPr/>
      </p:nvGrpSpPr>
      <p:grpSpPr>
        <a:xfrm>
          <a:off x="0" y="0"/>
          <a:ext cx="0" cy="0"/>
          <a:chOff x="0" y="0"/>
          <a:chExt cx="0" cy="0"/>
        </a:xfrm>
      </p:grpSpPr>
      <p:sp>
        <p:nvSpPr>
          <p:cNvPr id="3058" name="Google Shape;3058;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sp>
        <p:nvSpPr>
          <p:cNvPr id="3059" name="Google Shape;3059;p13"/>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If we have true parallel forms of a test, we can correlate those two scores to get “alternate forms” reliability</a:t>
            </a:r>
            <a:endParaRPr/>
          </a:p>
          <a:p>
            <a:pPr marL="742950" lvl="1" indent="-285750" algn="l" rtl="0">
              <a:lnSpc>
                <a:spcPct val="100000"/>
              </a:lnSpc>
              <a:spcBef>
                <a:spcPts val="560"/>
              </a:spcBef>
              <a:spcAft>
                <a:spcPts val="0"/>
              </a:spcAft>
              <a:buClr>
                <a:schemeClr val="dk1"/>
              </a:buClr>
              <a:buSzPts val="2800"/>
              <a:buChar char="–"/>
            </a:pPr>
            <a:r>
              <a:rPr lang="en-US"/>
              <a:t>Having two strictly parallel forms requires A LOT of psychometric development</a:t>
            </a:r>
            <a:endParaRPr/>
          </a:p>
          <a:p>
            <a:pPr marL="742950" lvl="1" indent="-285750" algn="l" rtl="0">
              <a:lnSpc>
                <a:spcPct val="100000"/>
              </a:lnSpc>
              <a:spcBef>
                <a:spcPts val="560"/>
              </a:spcBef>
              <a:spcAft>
                <a:spcPts val="0"/>
              </a:spcAft>
              <a:buClr>
                <a:schemeClr val="dk1"/>
              </a:buClr>
              <a:buSzPts val="2800"/>
              <a:buChar char="–"/>
            </a:pPr>
            <a:r>
              <a:rPr lang="en-US"/>
              <a:t>Probably not possible/efficient for classroom assessments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9">
                                            <p:txEl>
                                              <p:pRg st="0" end="0"/>
                                            </p:txEl>
                                          </p:spTgt>
                                        </p:tgtEl>
                                        <p:attrNameLst>
                                          <p:attrName>style.visibility</p:attrName>
                                        </p:attrNameLst>
                                      </p:cBhvr>
                                      <p:to>
                                        <p:strVal val="visible"/>
                                      </p:to>
                                    </p:set>
                                    <p:animEffect transition="in" filter="fade">
                                      <p:cBhvr>
                                        <p:cTn id="7" dur="2000"/>
                                        <p:tgtEl>
                                          <p:spTgt spid="3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59">
                                            <p:txEl>
                                              <p:pRg st="1" end="1"/>
                                            </p:txEl>
                                          </p:spTgt>
                                        </p:tgtEl>
                                        <p:attrNameLst>
                                          <p:attrName>style.visibility</p:attrName>
                                        </p:attrNameLst>
                                      </p:cBhvr>
                                      <p:to>
                                        <p:strVal val="visible"/>
                                      </p:to>
                                    </p:set>
                                    <p:animEffect transition="in" filter="fade">
                                      <p:cBhvr>
                                        <p:cTn id="12" dur="2000"/>
                                        <p:tgtEl>
                                          <p:spTgt spid="3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59">
                                            <p:txEl>
                                              <p:pRg st="2" end="2"/>
                                            </p:txEl>
                                          </p:spTgt>
                                        </p:tgtEl>
                                        <p:attrNameLst>
                                          <p:attrName>style.visibility</p:attrName>
                                        </p:attrNameLst>
                                      </p:cBhvr>
                                      <p:to>
                                        <p:strVal val="visible"/>
                                      </p:to>
                                    </p:set>
                                    <p:animEffect transition="in" filter="fade">
                                      <p:cBhvr>
                                        <p:cTn id="17" dur="2000"/>
                                        <p:tgtEl>
                                          <p:spTgt spid="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3063"/>
        <p:cNvGrpSpPr/>
        <p:nvPr/>
      </p:nvGrpSpPr>
      <p:grpSpPr>
        <a:xfrm>
          <a:off x="0" y="0"/>
          <a:ext cx="0" cy="0"/>
          <a:chOff x="0" y="0"/>
          <a:chExt cx="0" cy="0"/>
        </a:xfrm>
      </p:grpSpPr>
      <p:sp>
        <p:nvSpPr>
          <p:cNvPr id="3064" name="Google Shape;3064;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sp>
        <p:nvSpPr>
          <p:cNvPr id="3065" name="Google Shape;3065;p1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What about performance tasks or observations?</a:t>
            </a:r>
            <a:endParaRPr/>
          </a:p>
          <a:p>
            <a:pPr marL="342900" lvl="0" indent="-342900" algn="l" rtl="0">
              <a:lnSpc>
                <a:spcPct val="100000"/>
              </a:lnSpc>
              <a:spcBef>
                <a:spcPts val="640"/>
              </a:spcBef>
              <a:spcAft>
                <a:spcPts val="0"/>
              </a:spcAft>
              <a:buClr>
                <a:schemeClr val="dk1"/>
              </a:buClr>
              <a:buSzPts val="3200"/>
              <a:buChar char="•"/>
            </a:pPr>
            <a:r>
              <a:rPr lang="en-US"/>
              <a:t>For these types of items, we look at inter-rater reliability</a:t>
            </a:r>
            <a:endParaRPr/>
          </a:p>
          <a:p>
            <a:pPr marL="742950" lvl="1" indent="-285750" algn="l" rtl="0">
              <a:lnSpc>
                <a:spcPct val="100000"/>
              </a:lnSpc>
              <a:spcBef>
                <a:spcPts val="560"/>
              </a:spcBef>
              <a:spcAft>
                <a:spcPts val="0"/>
              </a:spcAft>
              <a:buClr>
                <a:schemeClr val="dk1"/>
              </a:buClr>
              <a:buSzPts val="2800"/>
              <a:buChar char="–"/>
            </a:pPr>
            <a:r>
              <a:rPr lang="en-US"/>
              <a:t>How correlated are the scores of two raters on the same set of tasks?</a:t>
            </a:r>
            <a:endParaRPr/>
          </a:p>
          <a:p>
            <a:pPr marL="742950" lvl="1" indent="-285750" algn="l" rtl="0">
              <a:lnSpc>
                <a:spcPct val="100000"/>
              </a:lnSpc>
              <a:spcBef>
                <a:spcPts val="560"/>
              </a:spcBef>
              <a:spcAft>
                <a:spcPts val="0"/>
              </a:spcAft>
              <a:buClr>
                <a:schemeClr val="dk1"/>
              </a:buClr>
              <a:buSzPts val="2800"/>
              <a:buChar char="–"/>
            </a:pPr>
            <a:r>
              <a:rPr lang="en-US"/>
              <a:t>This is important so that a person’s score depends on what they do, not who observes it!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5">
                                            <p:txEl>
                                              <p:pRg st="0" end="0"/>
                                            </p:txEl>
                                          </p:spTgt>
                                        </p:tgtEl>
                                        <p:attrNameLst>
                                          <p:attrName>style.visibility</p:attrName>
                                        </p:attrNameLst>
                                      </p:cBhvr>
                                      <p:to>
                                        <p:strVal val="visible"/>
                                      </p:to>
                                    </p:set>
                                    <p:animEffect transition="in" filter="fade">
                                      <p:cBhvr>
                                        <p:cTn id="7" dur="2000"/>
                                        <p:tgtEl>
                                          <p:spTgt spid="30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5">
                                            <p:txEl>
                                              <p:pRg st="1" end="1"/>
                                            </p:txEl>
                                          </p:spTgt>
                                        </p:tgtEl>
                                        <p:attrNameLst>
                                          <p:attrName>style.visibility</p:attrName>
                                        </p:attrNameLst>
                                      </p:cBhvr>
                                      <p:to>
                                        <p:strVal val="visible"/>
                                      </p:to>
                                    </p:set>
                                    <p:animEffect transition="in" filter="fade">
                                      <p:cBhvr>
                                        <p:cTn id="12" dur="2000"/>
                                        <p:tgtEl>
                                          <p:spTgt spid="306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5">
                                            <p:txEl>
                                              <p:pRg st="2" end="2"/>
                                            </p:txEl>
                                          </p:spTgt>
                                        </p:tgtEl>
                                        <p:attrNameLst>
                                          <p:attrName>style.visibility</p:attrName>
                                        </p:attrNameLst>
                                      </p:cBhvr>
                                      <p:to>
                                        <p:strVal val="visible"/>
                                      </p:to>
                                    </p:set>
                                    <p:animEffect transition="in" filter="fade">
                                      <p:cBhvr>
                                        <p:cTn id="17" dur="2000"/>
                                        <p:tgtEl>
                                          <p:spTgt spid="306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5">
                                            <p:txEl>
                                              <p:pRg st="3" end="3"/>
                                            </p:txEl>
                                          </p:spTgt>
                                        </p:tgtEl>
                                        <p:attrNameLst>
                                          <p:attrName>style.visibility</p:attrName>
                                        </p:attrNameLst>
                                      </p:cBhvr>
                                      <p:to>
                                        <p:strVal val="visible"/>
                                      </p:to>
                                    </p:set>
                                    <p:animEffect transition="in" filter="fade">
                                      <p:cBhvr>
                                        <p:cTn id="22" dur="2000"/>
                                        <p:tgtEl>
                                          <p:spTgt spid="306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3069"/>
        <p:cNvGrpSpPr/>
        <p:nvPr/>
      </p:nvGrpSpPr>
      <p:grpSpPr>
        <a:xfrm>
          <a:off x="0" y="0"/>
          <a:ext cx="0" cy="0"/>
          <a:chOff x="0" y="0"/>
          <a:chExt cx="0" cy="0"/>
        </a:xfrm>
      </p:grpSpPr>
      <p:sp>
        <p:nvSpPr>
          <p:cNvPr id="3070" name="Google Shape;3070;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a:t>
            </a:r>
            <a:endParaRPr/>
          </a:p>
        </p:txBody>
      </p:sp>
      <p:sp>
        <p:nvSpPr>
          <p:cNvPr id="3071" name="Google Shape;3071;p15"/>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In general, all other things being equal, longer tests are more reliable than shorter tests</a:t>
            </a:r>
            <a:endParaRPr/>
          </a:p>
          <a:p>
            <a:pPr marL="342900" lvl="0" indent="-342900" algn="l" rtl="0">
              <a:lnSpc>
                <a:spcPct val="100000"/>
              </a:lnSpc>
              <a:spcBef>
                <a:spcPts val="640"/>
              </a:spcBef>
              <a:spcAft>
                <a:spcPts val="0"/>
              </a:spcAft>
              <a:buClr>
                <a:schemeClr val="dk1"/>
              </a:buClr>
              <a:buSzPts val="3200"/>
              <a:buChar char="•"/>
            </a:pPr>
            <a:r>
              <a:rPr lang="en-US"/>
              <a:t>Tests that have higher stakes associated with them need to have higher reliability.</a:t>
            </a:r>
            <a:endParaRPr/>
          </a:p>
          <a:p>
            <a:pPr marL="742950" lvl="1" indent="-285750" algn="l" rtl="0">
              <a:lnSpc>
                <a:spcPct val="100000"/>
              </a:lnSpc>
              <a:spcBef>
                <a:spcPts val="560"/>
              </a:spcBef>
              <a:spcAft>
                <a:spcPts val="0"/>
              </a:spcAft>
              <a:buClr>
                <a:schemeClr val="dk1"/>
              </a:buClr>
              <a:buSzPts val="2800"/>
              <a:buChar char="–"/>
            </a:pPr>
            <a:r>
              <a:rPr lang="en-US"/>
              <a:t>High-Stakes summative accountability test reliabilities are typically greater than 0.90</a:t>
            </a:r>
            <a:endParaRPr/>
          </a:p>
          <a:p>
            <a:pPr marL="742950" lvl="1" indent="-285750" algn="l" rtl="0">
              <a:lnSpc>
                <a:spcPct val="100000"/>
              </a:lnSpc>
              <a:spcBef>
                <a:spcPts val="560"/>
              </a:spcBef>
              <a:spcAft>
                <a:spcPts val="0"/>
              </a:spcAft>
              <a:buClr>
                <a:schemeClr val="dk1"/>
              </a:buClr>
              <a:buSzPts val="2800"/>
              <a:buChar char="–"/>
            </a:pPr>
            <a:r>
              <a:rPr lang="en-US"/>
              <a:t>For our classroom assessments, 0.80 or greater is a good target.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1">
                                            <p:txEl>
                                              <p:pRg st="0" end="0"/>
                                            </p:txEl>
                                          </p:spTgt>
                                        </p:tgtEl>
                                        <p:attrNameLst>
                                          <p:attrName>style.visibility</p:attrName>
                                        </p:attrNameLst>
                                      </p:cBhvr>
                                      <p:to>
                                        <p:strVal val="visible"/>
                                      </p:to>
                                    </p:set>
                                    <p:animEffect transition="in" filter="fade">
                                      <p:cBhvr>
                                        <p:cTn id="7" dur="2000"/>
                                        <p:tgtEl>
                                          <p:spTgt spid="30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1">
                                            <p:txEl>
                                              <p:pRg st="1" end="1"/>
                                            </p:txEl>
                                          </p:spTgt>
                                        </p:tgtEl>
                                        <p:attrNameLst>
                                          <p:attrName>style.visibility</p:attrName>
                                        </p:attrNameLst>
                                      </p:cBhvr>
                                      <p:to>
                                        <p:strVal val="visible"/>
                                      </p:to>
                                    </p:set>
                                    <p:animEffect transition="in" filter="fade">
                                      <p:cBhvr>
                                        <p:cTn id="12" dur="2000"/>
                                        <p:tgtEl>
                                          <p:spTgt spid="30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1">
                                            <p:txEl>
                                              <p:pRg st="2" end="2"/>
                                            </p:txEl>
                                          </p:spTgt>
                                        </p:tgtEl>
                                        <p:attrNameLst>
                                          <p:attrName>style.visibility</p:attrName>
                                        </p:attrNameLst>
                                      </p:cBhvr>
                                      <p:to>
                                        <p:strVal val="visible"/>
                                      </p:to>
                                    </p:set>
                                    <p:animEffect transition="in" filter="fade">
                                      <p:cBhvr>
                                        <p:cTn id="17" dur="2000"/>
                                        <p:tgtEl>
                                          <p:spTgt spid="30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1">
                                            <p:txEl>
                                              <p:pRg st="3" end="3"/>
                                            </p:txEl>
                                          </p:spTgt>
                                        </p:tgtEl>
                                        <p:attrNameLst>
                                          <p:attrName>style.visibility</p:attrName>
                                        </p:attrNameLst>
                                      </p:cBhvr>
                                      <p:to>
                                        <p:strVal val="visible"/>
                                      </p:to>
                                    </p:set>
                                    <p:animEffect transition="in" filter="fade">
                                      <p:cBhvr>
                                        <p:cTn id="22" dur="2000"/>
                                        <p:tgtEl>
                                          <p:spTgt spid="30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3075"/>
        <p:cNvGrpSpPr/>
        <p:nvPr/>
      </p:nvGrpSpPr>
      <p:grpSpPr>
        <a:xfrm>
          <a:off x="0" y="0"/>
          <a:ext cx="0" cy="0"/>
          <a:chOff x="0" y="0"/>
          <a:chExt cx="0" cy="0"/>
        </a:xfrm>
      </p:grpSpPr>
      <p:sp>
        <p:nvSpPr>
          <p:cNvPr id="3076" name="Google Shape;3076;p1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a:t>WHAT’S SO IMPORTANT ABOUT RELIABILITY?</a:t>
            </a:r>
            <a:endParaRPr/>
          </a:p>
        </p:txBody>
      </p:sp>
      <p:sp>
        <p:nvSpPr>
          <p:cNvPr id="3077" name="Google Shape;3077;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888888"/>
              </a:buClr>
              <a:buSzPts val="1500"/>
              <a:buNone/>
            </a:pPr>
            <a:r>
              <a:rPr lang="en-US"/>
              <a:t>Take a few minutes to reflect…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6"/>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a:t>Item and Task Scores</a:t>
            </a:r>
            <a:endParaRPr/>
          </a:p>
        </p:txBody>
      </p:sp>
      <p:sp>
        <p:nvSpPr>
          <p:cNvPr id="174" name="Google Shape;174;p4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300"/>
              </a:spcBef>
              <a:spcAft>
                <a:spcPts val="0"/>
              </a:spcAft>
              <a:buClr>
                <a:srgbClr val="888888"/>
              </a:buClr>
              <a:buSzPts val="1500"/>
              <a:buNone/>
            </a:pPr>
            <a:r>
              <a:rPr lang="en-US"/>
              <a:t>Types of Scores</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3081"/>
        <p:cNvGrpSpPr/>
        <p:nvPr/>
      </p:nvGrpSpPr>
      <p:grpSpPr>
        <a:xfrm>
          <a:off x="0" y="0"/>
          <a:ext cx="0" cy="0"/>
          <a:chOff x="0" y="0"/>
          <a:chExt cx="0" cy="0"/>
        </a:xfrm>
      </p:grpSpPr>
      <p:sp>
        <p:nvSpPr>
          <p:cNvPr id="3082" name="Google Shape;3082;p17"/>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Reliability is primarily a statistical computation…</a:t>
            </a:r>
            <a:endParaRPr/>
          </a:p>
        </p:txBody>
      </p:sp>
      <p:sp>
        <p:nvSpPr>
          <p:cNvPr id="3083" name="Google Shape;3083;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888888"/>
              </a:buClr>
              <a:buSzPts val="3200"/>
              <a:buNone/>
            </a:pPr>
            <a:r>
              <a:rPr lang="en-US"/>
              <a:t>Validity is much more….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2000"/>
                                        <p:tgtEl>
                                          <p:spTgt spid="30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3">
                                            <p:txEl>
                                              <p:pRg st="0" end="0"/>
                                            </p:txEl>
                                          </p:spTgt>
                                        </p:tgtEl>
                                        <p:attrNameLst>
                                          <p:attrName>style.visibility</p:attrName>
                                        </p:attrNameLst>
                                      </p:cBhvr>
                                      <p:to>
                                        <p:strVal val="visible"/>
                                      </p:to>
                                    </p:set>
                                    <p:animEffect transition="in" filter="fade">
                                      <p:cBhvr>
                                        <p:cTn id="12" dur="2000"/>
                                        <p:tgtEl>
                                          <p:spTgt spid="3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3087"/>
        <p:cNvGrpSpPr/>
        <p:nvPr/>
      </p:nvGrpSpPr>
      <p:grpSpPr>
        <a:xfrm>
          <a:off x="0" y="0"/>
          <a:ext cx="0" cy="0"/>
          <a:chOff x="0" y="0"/>
          <a:chExt cx="0" cy="0"/>
        </a:xfrm>
      </p:grpSpPr>
      <p:sp>
        <p:nvSpPr>
          <p:cNvPr id="3088" name="Google Shape;3088;g6ed3bc7679_0_10"/>
          <p:cNvSpPr txBox="1">
            <a:spLocks noGrp="1"/>
          </p:cNvSpPr>
          <p:nvPr>
            <p:ph type="title"/>
          </p:nvPr>
        </p:nvSpPr>
        <p:spPr>
          <a:xfrm>
            <a:off x="722313" y="4406902"/>
            <a:ext cx="7772400" cy="1362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0"/>
              <a:buFont typeface="Calibri"/>
              <a:buNone/>
            </a:pPr>
            <a:r>
              <a:rPr lang="en-US"/>
              <a:t>Validity</a:t>
            </a:r>
            <a:endParaRPr/>
          </a:p>
        </p:txBody>
      </p:sp>
      <p:sp>
        <p:nvSpPr>
          <p:cNvPr id="3089" name="Google Shape;3089;g6ed3bc7679_0_1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rgbClr val="888888"/>
              </a:buClr>
              <a:buSzPts val="1500"/>
              <a:buNone/>
            </a:pPr>
            <a:r>
              <a:rPr lang="en-US"/>
              <a:t>Reliability and Validity</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3093"/>
        <p:cNvGrpSpPr/>
        <p:nvPr/>
      </p:nvGrpSpPr>
      <p:grpSpPr>
        <a:xfrm>
          <a:off x="0" y="0"/>
          <a:ext cx="0" cy="0"/>
          <a:chOff x="0" y="0"/>
          <a:chExt cx="0" cy="0"/>
        </a:xfrm>
      </p:grpSpPr>
      <p:pic>
        <p:nvPicPr>
          <p:cNvPr id="3094" name="Google Shape;3094;p18" descr="LawandOrder.jpg"/>
          <p:cNvPicPr preferRelativeResize="0"/>
          <p:nvPr/>
        </p:nvPicPr>
        <p:blipFill rotWithShape="1">
          <a:blip r:embed="rId3">
            <a:alphaModFix/>
          </a:blip>
          <a:srcRect/>
          <a:stretch/>
        </p:blipFill>
        <p:spPr>
          <a:xfrm>
            <a:off x="1200151" y="1485901"/>
            <a:ext cx="6774472" cy="3829049"/>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3098"/>
        <p:cNvGrpSpPr/>
        <p:nvPr/>
      </p:nvGrpSpPr>
      <p:grpSpPr>
        <a:xfrm>
          <a:off x="0" y="0"/>
          <a:ext cx="0" cy="0"/>
          <a:chOff x="0" y="0"/>
          <a:chExt cx="0" cy="0"/>
        </a:xfrm>
      </p:grpSpPr>
      <p:sp>
        <p:nvSpPr>
          <p:cNvPr id="3099" name="Google Shape;3099;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Validity</a:t>
            </a:r>
            <a:endParaRPr/>
          </a:p>
        </p:txBody>
      </p:sp>
      <p:sp>
        <p:nvSpPr>
          <p:cNvPr id="3100" name="Google Shape;3100;p19"/>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We have to gather and present evidence to establish the validity of a test for a stated purpose.</a:t>
            </a:r>
            <a:endParaRPr/>
          </a:p>
          <a:p>
            <a:pPr marL="342900" lvl="0" indent="-342900" algn="l" rtl="0">
              <a:lnSpc>
                <a:spcPct val="100000"/>
              </a:lnSpc>
              <a:spcBef>
                <a:spcPts val="640"/>
              </a:spcBef>
              <a:spcAft>
                <a:spcPts val="0"/>
              </a:spcAft>
              <a:buClr>
                <a:schemeClr val="dk1"/>
              </a:buClr>
              <a:buSzPts val="3200"/>
              <a:buChar char="•"/>
            </a:pPr>
            <a:r>
              <a:rPr lang="en-US"/>
              <a:t>Note: Tests aren’t valid or invalid. The inferences or uses of a test are what need to be evaluated for validity</a:t>
            </a:r>
            <a:endParaRPr/>
          </a:p>
          <a:p>
            <a:pPr marL="342900" lvl="0" indent="-342900" algn="l" rtl="0">
              <a:lnSpc>
                <a:spcPct val="100000"/>
              </a:lnSpc>
              <a:spcBef>
                <a:spcPts val="640"/>
              </a:spcBef>
              <a:spcAft>
                <a:spcPts val="0"/>
              </a:spcAft>
              <a:buClr>
                <a:schemeClr val="dk1"/>
              </a:buClr>
              <a:buSzPts val="3200"/>
              <a:buChar char="•"/>
            </a:pPr>
            <a:r>
              <a:rPr lang="en-US"/>
              <a:t>If you remember nothing else from today, remember that!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099"/>
                                        </p:tgtEl>
                                        <p:attrNameLst>
                                          <p:attrName>style.visibility</p:attrName>
                                        </p:attrNameLst>
                                      </p:cBhvr>
                                      <p:to>
                                        <p:strVal val="visible"/>
                                      </p:to>
                                    </p:set>
                                    <p:anim calcmode="lin" valueType="num">
                                      <p:cBhvr additive="base">
                                        <p:cTn id="7" dur="500"/>
                                        <p:tgtEl>
                                          <p:spTgt spid="309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0">
                                            <p:txEl>
                                              <p:pRg st="0" end="0"/>
                                            </p:txEl>
                                          </p:spTgt>
                                        </p:tgtEl>
                                        <p:attrNameLst>
                                          <p:attrName>style.visibility</p:attrName>
                                        </p:attrNameLst>
                                      </p:cBhvr>
                                      <p:to>
                                        <p:strVal val="visible"/>
                                      </p:to>
                                    </p:set>
                                    <p:animEffect transition="in" filter="fade">
                                      <p:cBhvr>
                                        <p:cTn id="12" dur="2000"/>
                                        <p:tgtEl>
                                          <p:spTgt spid="3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00">
                                            <p:txEl>
                                              <p:pRg st="1" end="1"/>
                                            </p:txEl>
                                          </p:spTgt>
                                        </p:tgtEl>
                                        <p:attrNameLst>
                                          <p:attrName>style.visibility</p:attrName>
                                        </p:attrNameLst>
                                      </p:cBhvr>
                                      <p:to>
                                        <p:strVal val="visible"/>
                                      </p:to>
                                    </p:set>
                                    <p:animEffect transition="in" filter="fade">
                                      <p:cBhvr>
                                        <p:cTn id="17" dur="2000"/>
                                        <p:tgtEl>
                                          <p:spTgt spid="3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0">
                                            <p:txEl>
                                              <p:pRg st="2" end="2"/>
                                            </p:txEl>
                                          </p:spTgt>
                                        </p:tgtEl>
                                        <p:attrNameLst>
                                          <p:attrName>style.visibility</p:attrName>
                                        </p:attrNameLst>
                                      </p:cBhvr>
                                      <p:to>
                                        <p:strVal val="visible"/>
                                      </p:to>
                                    </p:set>
                                    <p:animEffect transition="in" filter="fade">
                                      <p:cBhvr>
                                        <p:cTn id="22" dur="2000"/>
                                        <p:tgtEl>
                                          <p:spTgt spid="3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Validity</a:t>
            </a:r>
            <a:endParaRPr/>
          </a:p>
        </p:txBody>
      </p:sp>
      <p:sp>
        <p:nvSpPr>
          <p:cNvPr id="3106" name="Google Shape;3106;p2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So, what types of evidence do we gather?</a:t>
            </a:r>
            <a:endParaRPr/>
          </a:p>
          <a:p>
            <a:pPr marL="342900" lvl="0" indent="-342900" algn="l" rtl="0">
              <a:lnSpc>
                <a:spcPct val="100000"/>
              </a:lnSpc>
              <a:spcBef>
                <a:spcPts val="640"/>
              </a:spcBef>
              <a:spcAft>
                <a:spcPts val="0"/>
              </a:spcAft>
              <a:buClr>
                <a:schemeClr val="dk1"/>
              </a:buClr>
              <a:buSzPts val="3200"/>
              <a:buChar char="•"/>
            </a:pPr>
            <a:r>
              <a:rPr lang="en-US"/>
              <a:t>There are different “flavors” of validity</a:t>
            </a:r>
            <a:endParaRPr/>
          </a:p>
          <a:p>
            <a:pPr marL="742950" lvl="1" indent="-285750" algn="l" rtl="0">
              <a:lnSpc>
                <a:spcPct val="100000"/>
              </a:lnSpc>
              <a:spcBef>
                <a:spcPts val="560"/>
              </a:spcBef>
              <a:spcAft>
                <a:spcPts val="0"/>
              </a:spcAft>
              <a:buClr>
                <a:schemeClr val="dk1"/>
              </a:buClr>
              <a:buSzPts val="2800"/>
              <a:buChar char="–"/>
            </a:pPr>
            <a:r>
              <a:rPr lang="en-US"/>
              <a:t>Face Validity</a:t>
            </a:r>
            <a:endParaRPr/>
          </a:p>
          <a:p>
            <a:pPr marL="1143000" lvl="2" indent="-228600" algn="l" rtl="0">
              <a:lnSpc>
                <a:spcPct val="100000"/>
              </a:lnSpc>
              <a:spcBef>
                <a:spcPts val="480"/>
              </a:spcBef>
              <a:spcAft>
                <a:spcPts val="0"/>
              </a:spcAft>
              <a:buClr>
                <a:schemeClr val="dk1"/>
              </a:buClr>
              <a:buSzPts val="2400"/>
              <a:buChar char="•"/>
            </a:pPr>
            <a:r>
              <a:rPr lang="en-US"/>
              <a:t>Sure, it kinda looks like a biology test.</a:t>
            </a:r>
            <a:endParaRPr/>
          </a:p>
          <a:p>
            <a:pPr marL="742950" lvl="1" indent="-285750" algn="l" rtl="0">
              <a:lnSpc>
                <a:spcPct val="100000"/>
              </a:lnSpc>
              <a:spcBef>
                <a:spcPts val="560"/>
              </a:spcBef>
              <a:spcAft>
                <a:spcPts val="0"/>
              </a:spcAft>
              <a:buClr>
                <a:schemeClr val="dk1"/>
              </a:buClr>
              <a:buSzPts val="2800"/>
              <a:buChar char="–"/>
            </a:pPr>
            <a:r>
              <a:rPr lang="en-US"/>
              <a:t>Content Validity</a:t>
            </a:r>
            <a:endParaRPr/>
          </a:p>
          <a:p>
            <a:pPr marL="1143000" lvl="2" indent="-228600" algn="l" rtl="0">
              <a:lnSpc>
                <a:spcPct val="100000"/>
              </a:lnSpc>
              <a:spcBef>
                <a:spcPts val="480"/>
              </a:spcBef>
              <a:spcAft>
                <a:spcPts val="0"/>
              </a:spcAft>
              <a:buClr>
                <a:schemeClr val="dk1"/>
              </a:buClr>
              <a:buSzPts val="2400"/>
              <a:buChar char="•"/>
            </a:pPr>
            <a:r>
              <a:rPr lang="en-US"/>
              <a:t>People who know biology well think it looks like a biology test.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xEl>
                                              <p:pRg st="0" end="0"/>
                                            </p:txEl>
                                          </p:spTgt>
                                        </p:tgtEl>
                                        <p:attrNameLst>
                                          <p:attrName>style.visibility</p:attrName>
                                        </p:attrNameLst>
                                      </p:cBhvr>
                                      <p:to>
                                        <p:strVal val="visible"/>
                                      </p:to>
                                    </p:set>
                                    <p:animEffect transition="in" filter="fade">
                                      <p:cBhvr>
                                        <p:cTn id="7" dur="2000"/>
                                        <p:tgtEl>
                                          <p:spTgt spid="31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06">
                                            <p:txEl>
                                              <p:pRg st="1" end="1"/>
                                            </p:txEl>
                                          </p:spTgt>
                                        </p:tgtEl>
                                        <p:attrNameLst>
                                          <p:attrName>style.visibility</p:attrName>
                                        </p:attrNameLst>
                                      </p:cBhvr>
                                      <p:to>
                                        <p:strVal val="visible"/>
                                      </p:to>
                                    </p:set>
                                    <p:animEffect transition="in" filter="fade">
                                      <p:cBhvr>
                                        <p:cTn id="12" dur="2000"/>
                                        <p:tgtEl>
                                          <p:spTgt spid="31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06">
                                            <p:txEl>
                                              <p:pRg st="2" end="2"/>
                                            </p:txEl>
                                          </p:spTgt>
                                        </p:tgtEl>
                                        <p:attrNameLst>
                                          <p:attrName>style.visibility</p:attrName>
                                        </p:attrNameLst>
                                      </p:cBhvr>
                                      <p:to>
                                        <p:strVal val="visible"/>
                                      </p:to>
                                    </p:set>
                                    <p:animEffect transition="in" filter="fade">
                                      <p:cBhvr>
                                        <p:cTn id="17" dur="2000"/>
                                        <p:tgtEl>
                                          <p:spTgt spid="31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06">
                                            <p:txEl>
                                              <p:pRg st="3" end="3"/>
                                            </p:txEl>
                                          </p:spTgt>
                                        </p:tgtEl>
                                        <p:attrNameLst>
                                          <p:attrName>style.visibility</p:attrName>
                                        </p:attrNameLst>
                                      </p:cBhvr>
                                      <p:to>
                                        <p:strVal val="visible"/>
                                      </p:to>
                                    </p:set>
                                    <p:animEffect transition="in" filter="fade">
                                      <p:cBhvr>
                                        <p:cTn id="22" dur="2000"/>
                                        <p:tgtEl>
                                          <p:spTgt spid="31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06">
                                            <p:txEl>
                                              <p:pRg st="4" end="4"/>
                                            </p:txEl>
                                          </p:spTgt>
                                        </p:tgtEl>
                                        <p:attrNameLst>
                                          <p:attrName>style.visibility</p:attrName>
                                        </p:attrNameLst>
                                      </p:cBhvr>
                                      <p:to>
                                        <p:strVal val="visible"/>
                                      </p:to>
                                    </p:set>
                                    <p:animEffect transition="in" filter="fade">
                                      <p:cBhvr>
                                        <p:cTn id="27" dur="2000"/>
                                        <p:tgtEl>
                                          <p:spTgt spid="31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06">
                                            <p:txEl>
                                              <p:pRg st="5" end="5"/>
                                            </p:txEl>
                                          </p:spTgt>
                                        </p:tgtEl>
                                        <p:attrNameLst>
                                          <p:attrName>style.visibility</p:attrName>
                                        </p:attrNameLst>
                                      </p:cBhvr>
                                      <p:to>
                                        <p:strVal val="visible"/>
                                      </p:to>
                                    </p:set>
                                    <p:animEffect transition="in" filter="fade">
                                      <p:cBhvr>
                                        <p:cTn id="32" dur="2000"/>
                                        <p:tgtEl>
                                          <p:spTgt spid="31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3110"/>
        <p:cNvGrpSpPr/>
        <p:nvPr/>
      </p:nvGrpSpPr>
      <p:grpSpPr>
        <a:xfrm>
          <a:off x="0" y="0"/>
          <a:ext cx="0" cy="0"/>
          <a:chOff x="0" y="0"/>
          <a:chExt cx="0" cy="0"/>
        </a:xfrm>
      </p:grpSpPr>
      <p:sp>
        <p:nvSpPr>
          <p:cNvPr id="3111" name="Google Shape;311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Validity</a:t>
            </a:r>
            <a:endParaRPr/>
          </a:p>
        </p:txBody>
      </p:sp>
      <p:sp>
        <p:nvSpPr>
          <p:cNvPr id="3112" name="Google Shape;3112;p2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Char char="•"/>
            </a:pPr>
            <a:r>
              <a:rPr lang="en-US"/>
              <a:t>Concurrent Validity</a:t>
            </a:r>
            <a:endParaRPr/>
          </a:p>
          <a:p>
            <a:pPr marL="742950" lvl="1" indent="-285750" algn="l" rtl="0">
              <a:lnSpc>
                <a:spcPct val="90000"/>
              </a:lnSpc>
              <a:spcBef>
                <a:spcPts val="560"/>
              </a:spcBef>
              <a:spcAft>
                <a:spcPts val="0"/>
              </a:spcAft>
              <a:buClr>
                <a:schemeClr val="dk1"/>
              </a:buClr>
              <a:buSzPts val="2800"/>
              <a:buChar char="–"/>
            </a:pPr>
            <a:r>
              <a:rPr lang="en-US"/>
              <a:t>Results on this test “agree” with results on other, well established tests of biology.</a:t>
            </a:r>
            <a:endParaRPr/>
          </a:p>
          <a:p>
            <a:pPr marL="342900" lvl="0" indent="-342900" algn="l" rtl="0">
              <a:lnSpc>
                <a:spcPct val="90000"/>
              </a:lnSpc>
              <a:spcBef>
                <a:spcPts val="640"/>
              </a:spcBef>
              <a:spcAft>
                <a:spcPts val="0"/>
              </a:spcAft>
              <a:buClr>
                <a:schemeClr val="dk1"/>
              </a:buClr>
              <a:buSzPts val="3200"/>
              <a:buChar char="•"/>
            </a:pPr>
            <a:r>
              <a:rPr lang="en-US"/>
              <a:t>Criterion Validity</a:t>
            </a:r>
            <a:endParaRPr/>
          </a:p>
          <a:p>
            <a:pPr marL="742950" lvl="1" indent="-285750" algn="l" rtl="0">
              <a:lnSpc>
                <a:spcPct val="90000"/>
              </a:lnSpc>
              <a:spcBef>
                <a:spcPts val="560"/>
              </a:spcBef>
              <a:spcAft>
                <a:spcPts val="0"/>
              </a:spcAft>
              <a:buClr>
                <a:schemeClr val="dk1"/>
              </a:buClr>
              <a:buSzPts val="2800"/>
              <a:buChar char="–"/>
            </a:pPr>
            <a:r>
              <a:rPr lang="en-US"/>
              <a:t>Results of this test “agree” with other ways to assess one’s knowledge of biology.</a:t>
            </a:r>
            <a:endParaRPr/>
          </a:p>
          <a:p>
            <a:pPr marL="342900" lvl="0" indent="-342900" algn="l" rtl="0">
              <a:lnSpc>
                <a:spcPct val="90000"/>
              </a:lnSpc>
              <a:spcBef>
                <a:spcPts val="640"/>
              </a:spcBef>
              <a:spcAft>
                <a:spcPts val="0"/>
              </a:spcAft>
              <a:buClr>
                <a:schemeClr val="dk1"/>
              </a:buClr>
              <a:buSzPts val="3200"/>
              <a:buChar char="•"/>
            </a:pPr>
            <a:r>
              <a:rPr lang="en-US"/>
              <a:t>Predictive Validity</a:t>
            </a:r>
            <a:endParaRPr/>
          </a:p>
          <a:p>
            <a:pPr marL="742950" lvl="1" indent="-285750" algn="l" rtl="0">
              <a:lnSpc>
                <a:spcPct val="90000"/>
              </a:lnSpc>
              <a:spcBef>
                <a:spcPts val="560"/>
              </a:spcBef>
              <a:spcAft>
                <a:spcPts val="0"/>
              </a:spcAft>
              <a:buClr>
                <a:schemeClr val="dk1"/>
              </a:buClr>
              <a:buSzPts val="2800"/>
              <a:buChar char="–"/>
            </a:pPr>
            <a:r>
              <a:rPr lang="en-US"/>
              <a:t>Results on this test do a good job of predicting results on other tests (or things)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2">
                                            <p:txEl>
                                              <p:pRg st="0" end="0"/>
                                            </p:txEl>
                                          </p:spTgt>
                                        </p:tgtEl>
                                        <p:attrNameLst>
                                          <p:attrName>style.visibility</p:attrName>
                                        </p:attrNameLst>
                                      </p:cBhvr>
                                      <p:to>
                                        <p:strVal val="visible"/>
                                      </p:to>
                                    </p:set>
                                    <p:animEffect transition="in" filter="fade">
                                      <p:cBhvr>
                                        <p:cTn id="7" dur="2000"/>
                                        <p:tgtEl>
                                          <p:spTgt spid="3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2">
                                            <p:txEl>
                                              <p:pRg st="1" end="1"/>
                                            </p:txEl>
                                          </p:spTgt>
                                        </p:tgtEl>
                                        <p:attrNameLst>
                                          <p:attrName>style.visibility</p:attrName>
                                        </p:attrNameLst>
                                      </p:cBhvr>
                                      <p:to>
                                        <p:strVal val="visible"/>
                                      </p:to>
                                    </p:set>
                                    <p:animEffect transition="in" filter="fade">
                                      <p:cBhvr>
                                        <p:cTn id="12" dur="2000"/>
                                        <p:tgtEl>
                                          <p:spTgt spid="3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2">
                                            <p:txEl>
                                              <p:pRg st="2" end="2"/>
                                            </p:txEl>
                                          </p:spTgt>
                                        </p:tgtEl>
                                        <p:attrNameLst>
                                          <p:attrName>style.visibility</p:attrName>
                                        </p:attrNameLst>
                                      </p:cBhvr>
                                      <p:to>
                                        <p:strVal val="visible"/>
                                      </p:to>
                                    </p:set>
                                    <p:animEffect transition="in" filter="fade">
                                      <p:cBhvr>
                                        <p:cTn id="17" dur="2000"/>
                                        <p:tgtEl>
                                          <p:spTgt spid="3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12">
                                            <p:txEl>
                                              <p:pRg st="3" end="3"/>
                                            </p:txEl>
                                          </p:spTgt>
                                        </p:tgtEl>
                                        <p:attrNameLst>
                                          <p:attrName>style.visibility</p:attrName>
                                        </p:attrNameLst>
                                      </p:cBhvr>
                                      <p:to>
                                        <p:strVal val="visible"/>
                                      </p:to>
                                    </p:set>
                                    <p:animEffect transition="in" filter="fade">
                                      <p:cBhvr>
                                        <p:cTn id="22" dur="2000"/>
                                        <p:tgtEl>
                                          <p:spTgt spid="31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2">
                                            <p:txEl>
                                              <p:pRg st="4" end="4"/>
                                            </p:txEl>
                                          </p:spTgt>
                                        </p:tgtEl>
                                        <p:attrNameLst>
                                          <p:attrName>style.visibility</p:attrName>
                                        </p:attrNameLst>
                                      </p:cBhvr>
                                      <p:to>
                                        <p:strVal val="visible"/>
                                      </p:to>
                                    </p:set>
                                    <p:animEffect transition="in" filter="fade">
                                      <p:cBhvr>
                                        <p:cTn id="27" dur="2000"/>
                                        <p:tgtEl>
                                          <p:spTgt spid="31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12">
                                            <p:txEl>
                                              <p:pRg st="5" end="5"/>
                                            </p:txEl>
                                          </p:spTgt>
                                        </p:tgtEl>
                                        <p:attrNameLst>
                                          <p:attrName>style.visibility</p:attrName>
                                        </p:attrNameLst>
                                      </p:cBhvr>
                                      <p:to>
                                        <p:strVal val="visible"/>
                                      </p:to>
                                    </p:set>
                                    <p:animEffect transition="in" filter="fade">
                                      <p:cBhvr>
                                        <p:cTn id="32" dur="2000"/>
                                        <p:tgtEl>
                                          <p:spTgt spid="31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3116"/>
        <p:cNvGrpSpPr/>
        <p:nvPr/>
      </p:nvGrpSpPr>
      <p:grpSpPr>
        <a:xfrm>
          <a:off x="0" y="0"/>
          <a:ext cx="0" cy="0"/>
          <a:chOff x="0" y="0"/>
          <a:chExt cx="0" cy="0"/>
        </a:xfrm>
      </p:grpSpPr>
      <p:sp>
        <p:nvSpPr>
          <p:cNvPr id="3117" name="Google Shape;3117;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a:t>Validity</a:t>
            </a:r>
            <a:endParaRPr/>
          </a:p>
        </p:txBody>
      </p:sp>
      <p:sp>
        <p:nvSpPr>
          <p:cNvPr id="3118" name="Google Shape;3118;p22"/>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Char char="•"/>
            </a:pPr>
            <a:r>
              <a:rPr lang="en-US"/>
              <a:t>Construct Validity</a:t>
            </a:r>
            <a:endParaRPr/>
          </a:p>
          <a:p>
            <a:pPr marL="742950" lvl="1" indent="-285750" algn="l" rtl="0">
              <a:lnSpc>
                <a:spcPct val="90000"/>
              </a:lnSpc>
              <a:spcBef>
                <a:spcPts val="560"/>
              </a:spcBef>
              <a:spcAft>
                <a:spcPts val="0"/>
              </a:spcAft>
              <a:buClr>
                <a:schemeClr val="dk1"/>
              </a:buClr>
              <a:buSzPts val="2800"/>
              <a:buChar char="–"/>
            </a:pPr>
            <a:r>
              <a:rPr lang="en-US"/>
              <a:t>A construct is something we hypothesize exists but can’t see directly. This is also referred to as a latent variable or latent trait</a:t>
            </a:r>
            <a:endParaRPr/>
          </a:p>
          <a:p>
            <a:pPr marL="742950" lvl="1" indent="-285750" algn="l" rtl="0">
              <a:lnSpc>
                <a:spcPct val="90000"/>
              </a:lnSpc>
              <a:spcBef>
                <a:spcPts val="560"/>
              </a:spcBef>
              <a:spcAft>
                <a:spcPts val="0"/>
              </a:spcAft>
              <a:buClr>
                <a:schemeClr val="dk1"/>
              </a:buClr>
              <a:buSzPts val="2800"/>
              <a:buChar char="–"/>
            </a:pPr>
            <a:r>
              <a:rPr lang="en-US"/>
              <a:t>Most of the things we use tests for in education are really assessing constructs.</a:t>
            </a:r>
            <a:endParaRPr/>
          </a:p>
          <a:p>
            <a:pPr marL="742950" lvl="1" indent="-285750" algn="l" rtl="0">
              <a:lnSpc>
                <a:spcPct val="90000"/>
              </a:lnSpc>
              <a:spcBef>
                <a:spcPts val="560"/>
              </a:spcBef>
              <a:spcAft>
                <a:spcPts val="0"/>
              </a:spcAft>
              <a:buClr>
                <a:schemeClr val="dk1"/>
              </a:buClr>
              <a:buSzPts val="2800"/>
              <a:buChar char="–"/>
            </a:pPr>
            <a:r>
              <a:rPr lang="en-US"/>
              <a:t>Construct validity subsumes all the other types of validity we’ve talked about.</a:t>
            </a:r>
            <a:endParaRPr/>
          </a:p>
          <a:p>
            <a:pPr marL="1143000" lvl="2" indent="-228600" algn="l" rtl="0">
              <a:lnSpc>
                <a:spcPct val="90000"/>
              </a:lnSpc>
              <a:spcBef>
                <a:spcPts val="480"/>
              </a:spcBef>
              <a:spcAft>
                <a:spcPts val="0"/>
              </a:spcAft>
              <a:buClr>
                <a:schemeClr val="dk1"/>
              </a:buClr>
              <a:buSzPts val="2400"/>
              <a:buChar char="•"/>
            </a:pPr>
            <a:r>
              <a:rPr lang="en-US"/>
              <a:t>You choose which flavor(s) of validity evidence you will gather based on the purpose of your test.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18">
                                            <p:txEl>
                                              <p:pRg st="0" end="0"/>
                                            </p:txEl>
                                          </p:spTgt>
                                        </p:tgtEl>
                                        <p:attrNameLst>
                                          <p:attrName>style.visibility</p:attrName>
                                        </p:attrNameLst>
                                      </p:cBhvr>
                                      <p:to>
                                        <p:strVal val="visible"/>
                                      </p:to>
                                    </p:set>
                                    <p:animEffect transition="in" filter="fade">
                                      <p:cBhvr>
                                        <p:cTn id="7" dur="2000"/>
                                        <p:tgtEl>
                                          <p:spTgt spid="31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8">
                                            <p:txEl>
                                              <p:pRg st="1" end="1"/>
                                            </p:txEl>
                                          </p:spTgt>
                                        </p:tgtEl>
                                        <p:attrNameLst>
                                          <p:attrName>style.visibility</p:attrName>
                                        </p:attrNameLst>
                                      </p:cBhvr>
                                      <p:to>
                                        <p:strVal val="visible"/>
                                      </p:to>
                                    </p:set>
                                    <p:animEffect transition="in" filter="fade">
                                      <p:cBhvr>
                                        <p:cTn id="12" dur="2000"/>
                                        <p:tgtEl>
                                          <p:spTgt spid="31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18">
                                            <p:txEl>
                                              <p:pRg st="2" end="2"/>
                                            </p:txEl>
                                          </p:spTgt>
                                        </p:tgtEl>
                                        <p:attrNameLst>
                                          <p:attrName>style.visibility</p:attrName>
                                        </p:attrNameLst>
                                      </p:cBhvr>
                                      <p:to>
                                        <p:strVal val="visible"/>
                                      </p:to>
                                    </p:set>
                                    <p:animEffect transition="in" filter="fade">
                                      <p:cBhvr>
                                        <p:cTn id="17" dur="2000"/>
                                        <p:tgtEl>
                                          <p:spTgt spid="31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18">
                                            <p:txEl>
                                              <p:pRg st="3" end="3"/>
                                            </p:txEl>
                                          </p:spTgt>
                                        </p:tgtEl>
                                        <p:attrNameLst>
                                          <p:attrName>style.visibility</p:attrName>
                                        </p:attrNameLst>
                                      </p:cBhvr>
                                      <p:to>
                                        <p:strVal val="visible"/>
                                      </p:to>
                                    </p:set>
                                    <p:animEffect transition="in" filter="fade">
                                      <p:cBhvr>
                                        <p:cTn id="22" dur="2000"/>
                                        <p:tgtEl>
                                          <p:spTgt spid="31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18">
                                            <p:txEl>
                                              <p:pRg st="4" end="4"/>
                                            </p:txEl>
                                          </p:spTgt>
                                        </p:tgtEl>
                                        <p:attrNameLst>
                                          <p:attrName>style.visibility</p:attrName>
                                        </p:attrNameLst>
                                      </p:cBhvr>
                                      <p:to>
                                        <p:strVal val="visible"/>
                                      </p:to>
                                    </p:set>
                                    <p:animEffect transition="in" filter="fade">
                                      <p:cBhvr>
                                        <p:cTn id="27" dur="2000"/>
                                        <p:tgtEl>
                                          <p:spTgt spid="31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3122"/>
        <p:cNvGrpSpPr/>
        <p:nvPr/>
      </p:nvGrpSpPr>
      <p:grpSpPr>
        <a:xfrm>
          <a:off x="0" y="0"/>
          <a:ext cx="0" cy="0"/>
          <a:chOff x="0" y="0"/>
          <a:chExt cx="0" cy="0"/>
        </a:xfrm>
      </p:grpSpPr>
      <p:sp>
        <p:nvSpPr>
          <p:cNvPr id="3123" name="Google Shape;3123;p23"/>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a:t>LET’S PRACTICE LOOKING AT VALIDITY</a:t>
            </a:r>
            <a:endParaRPr/>
          </a:p>
        </p:txBody>
      </p:sp>
      <p:sp>
        <p:nvSpPr>
          <p:cNvPr id="3124" name="Google Shape;3124;p2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888888"/>
              </a:buClr>
              <a:buSzPts val="1500"/>
              <a:buNone/>
            </a:pPr>
            <a:r>
              <a:rPr lang="en-US"/>
              <a:t>With some help from James Popham, </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3128"/>
        <p:cNvGrpSpPr/>
        <p:nvPr/>
      </p:nvGrpSpPr>
      <p:grpSpPr>
        <a:xfrm>
          <a:off x="0" y="0"/>
          <a:ext cx="0" cy="0"/>
          <a:chOff x="0" y="0"/>
          <a:chExt cx="0" cy="0"/>
        </a:xfrm>
      </p:grpSpPr>
      <p:sp>
        <p:nvSpPr>
          <p:cNvPr id="3129" name="Google Shape;3129;p24"/>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a:t>WHAT’S SO IMPORTANT ABOUT VALIDITY?</a:t>
            </a:r>
            <a:endParaRPr/>
          </a:p>
        </p:txBody>
      </p:sp>
      <p:sp>
        <p:nvSpPr>
          <p:cNvPr id="3130" name="Google Shape;3130;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888888"/>
              </a:buClr>
              <a:buSzPts val="1500"/>
              <a:buNone/>
            </a:pPr>
            <a:r>
              <a:rPr lang="en-US"/>
              <a:t>Let’s take a few minutes to reflect…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134"/>
        <p:cNvGrpSpPr/>
        <p:nvPr/>
      </p:nvGrpSpPr>
      <p:grpSpPr>
        <a:xfrm>
          <a:off x="0" y="0"/>
          <a:ext cx="0" cy="0"/>
          <a:chOff x="0" y="0"/>
          <a:chExt cx="0" cy="0"/>
        </a:xfrm>
      </p:grpSpPr>
      <p:sp>
        <p:nvSpPr>
          <p:cNvPr id="3135" name="Google Shape;3135;p25"/>
          <p:cNvSpPr txBox="1">
            <a:spLocks noGrp="1"/>
          </p:cNvSpPr>
          <p:nvPr>
            <p:ph type="title"/>
          </p:nvPr>
        </p:nvSpPr>
        <p:spPr>
          <a:xfrm>
            <a:off x="722313" y="4406902"/>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000"/>
              <a:buFont typeface="Calibri"/>
              <a:buNone/>
            </a:pPr>
            <a:r>
              <a:rPr lang="en-US"/>
              <a:t>STANDARD SETTING</a:t>
            </a:r>
            <a:endParaRPr/>
          </a:p>
        </p:txBody>
      </p:sp>
      <p:sp>
        <p:nvSpPr>
          <p:cNvPr id="3136" name="Google Shape;3136;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888888"/>
              </a:buClr>
              <a:buSzPts val="15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4371</Words>
  <Application>Microsoft Office PowerPoint</Application>
  <PresentationFormat>On-screen Show (4:3)</PresentationFormat>
  <Paragraphs>1220</Paragraphs>
  <Slides>105</Slides>
  <Notes>105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105</vt:i4>
      </vt:variant>
    </vt:vector>
  </HeadingPairs>
  <TitlesOfParts>
    <vt:vector size="109" baseType="lpstr">
      <vt:lpstr>Arial</vt:lpstr>
      <vt:lpstr>Indie Flower</vt:lpstr>
      <vt:lpstr>Calibri</vt:lpstr>
      <vt:lpstr>Office Theme</vt:lpstr>
      <vt:lpstr>Assessment 102</vt:lpstr>
      <vt:lpstr>Goals &amp; Agenda</vt:lpstr>
      <vt:lpstr>Your presenters for this afternoon</vt:lpstr>
      <vt:lpstr>Who is with us this afternoon?</vt:lpstr>
      <vt:lpstr>Types of Scores</vt:lpstr>
      <vt:lpstr>Types of Scores</vt:lpstr>
      <vt:lpstr>Score Interpretation</vt:lpstr>
      <vt:lpstr>PowerPoint Presentation</vt:lpstr>
      <vt:lpstr>Item and Task Scores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 Scores Total Scores Raw Scores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Scaled Scores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Levels/Achievement Levels</vt:lpstr>
      <vt:lpstr>PowerPoint Presentation</vt:lpstr>
      <vt:lpstr>PowerPoint Presentation</vt:lpstr>
      <vt:lpstr>PowerPoint Presentation</vt:lpstr>
      <vt:lpstr>PowerPoint Presentation</vt:lpstr>
      <vt:lpstr>PowerPoint Presentation</vt:lpstr>
      <vt:lpstr>PowerPoint Presentation</vt:lpstr>
      <vt:lpstr>Growth Scores Growth Levels Growth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Switching Gears</vt:lpstr>
      <vt:lpstr>Reliability</vt:lpstr>
      <vt:lpstr>Thinking about reliability and validity</vt:lpstr>
      <vt:lpstr>Reliability</vt:lpstr>
      <vt:lpstr>Reliability</vt:lpstr>
      <vt:lpstr>Reliability</vt:lpstr>
      <vt:lpstr>Reliability</vt:lpstr>
      <vt:lpstr>Reliability</vt:lpstr>
      <vt:lpstr>Reliability</vt:lpstr>
      <vt:lpstr>Reliability</vt:lpstr>
      <vt:lpstr>Reliability</vt:lpstr>
      <vt:lpstr>Reliability</vt:lpstr>
      <vt:lpstr>Reliability</vt:lpstr>
      <vt:lpstr>WHAT’S SO IMPORTANT ABOUT RELIABILITY?</vt:lpstr>
      <vt:lpstr>Reliability is primarily a statistical computation…</vt:lpstr>
      <vt:lpstr>Validity</vt:lpstr>
      <vt:lpstr>PowerPoint Presentation</vt:lpstr>
      <vt:lpstr>Validity</vt:lpstr>
      <vt:lpstr>Validity</vt:lpstr>
      <vt:lpstr>Validity</vt:lpstr>
      <vt:lpstr>Validity</vt:lpstr>
      <vt:lpstr>LET’S PRACTICE LOOKING AT VALIDITY</vt:lpstr>
      <vt:lpstr>WHAT’S SO IMPORTANT ABOUT VALIDITY?</vt:lpstr>
      <vt:lpstr>STANDARD SETTING</vt:lpstr>
      <vt:lpstr>Standard Setting</vt:lpstr>
      <vt:lpstr>Standard Setting</vt:lpstr>
      <vt:lpstr>Angoff’s Procedure</vt:lpstr>
      <vt:lpstr>A (modified) Angoff Procedure</vt:lpstr>
      <vt:lpstr>The Bookmark Method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102</dc:title>
  <dc:creator>jgullen</dc:creator>
  <cp:lastModifiedBy>MAC Assistant</cp:lastModifiedBy>
  <cp:revision>1</cp:revision>
  <dcterms:created xsi:type="dcterms:W3CDTF">2015-01-20T12:38:31Z</dcterms:created>
  <dcterms:modified xsi:type="dcterms:W3CDTF">2020-02-11T15:01:25Z</dcterms:modified>
</cp:coreProperties>
</file>