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Source Code Pro"/>
      <p:regular r:id="rId15"/>
      <p:bold r:id="rId16"/>
      <p:italic r:id="rId17"/>
      <p:boldItalic r:id="rId18"/>
    </p:embeddedFont>
    <p:embeddedFont>
      <p:font typeface="Comfortaa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SourceCodePro-italic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regular.fntdata"/><Relationship Id="rId6" Type="http://schemas.openxmlformats.org/officeDocument/2006/relationships/slide" Target="slides/slide1.xml"/><Relationship Id="rId18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fde75363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fde75363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Teachers- you can add poll options and have students type A, B, C, or D in the chat box.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is usually about engagement and rarely about the content. Getting them talking to one another is key in our environment.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fde75363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fde75363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go over these norms at the beginning of a </a:t>
            </a:r>
            <a:r>
              <a:rPr lang="en"/>
              <a:t>semester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fde75363c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fde75363c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de75363c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de75363c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fde75363c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fde75363c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fde75363c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fde75363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Template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Ringer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4732200" cy="539700"/>
          </a:xfrm>
          <a:prstGeom prst="rect">
            <a:avLst/>
          </a:prstGeom>
          <a:solidFill>
            <a:srgbClr val="00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Would you rather have a pet...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velociraptor"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6375" y="1695050"/>
            <a:ext cx="3290275" cy="3290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tmoji Image"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200" y="1501825"/>
            <a:ext cx="3471700" cy="34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4869525" y="292850"/>
            <a:ext cx="2428500" cy="1402200"/>
          </a:xfrm>
          <a:prstGeom prst="ellipse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your mark on the screen!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ready to explain your choice.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48350" y="4678200"/>
            <a:ext cx="2341200" cy="4653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UNICORN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4698100" y="4678200"/>
            <a:ext cx="2341200" cy="4653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DINOSAUR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Norms</a:t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311700" y="1093850"/>
            <a:ext cx="6638100" cy="3240000"/>
          </a:xfrm>
          <a:prstGeom prst="flowChartAlternateProcess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Be PROMPT!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Be PREPARED!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Be PRESENT!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Be RESPECTFUL!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PARTICIPATE!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Bitmoji Image"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0975" y="1942825"/>
            <a:ext cx="2391075" cy="239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Targets</a:t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311700" y="1880550"/>
            <a:ext cx="8319300" cy="17061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0FF00"/>
              </a:gs>
              <a:gs pos="0">
                <a:srgbClr val="FF0000"/>
              </a:gs>
              <a:gs pos="41000">
                <a:srgbClr val="FF9900"/>
              </a:gs>
              <a:gs pos="78000">
                <a:srgbClr val="00FF00"/>
              </a:gs>
              <a:gs pos="100000">
                <a:srgbClr val="203E13"/>
              </a:gs>
            </a:gsLst>
            <a:lin ang="2700006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omfortaa"/>
                <a:ea typeface="Comfortaa"/>
                <a:cs typeface="Comfortaa"/>
                <a:sym typeface="Comfortaa"/>
              </a:rPr>
              <a:t>I can...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0" y="3437400"/>
            <a:ext cx="8319300" cy="17061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0FF00"/>
              </a:gs>
              <a:gs pos="0">
                <a:srgbClr val="FF0000"/>
              </a:gs>
              <a:gs pos="41000">
                <a:srgbClr val="FF9900"/>
              </a:gs>
              <a:gs pos="78000">
                <a:srgbClr val="00FF00"/>
              </a:gs>
              <a:gs pos="100000">
                <a:srgbClr val="203E13"/>
              </a:gs>
            </a:gsLst>
            <a:lin ang="2700006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omfortaa"/>
                <a:ea typeface="Comfortaa"/>
                <a:cs typeface="Comfortaa"/>
                <a:sym typeface="Comfortaa"/>
              </a:rPr>
              <a:t>I can...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4433625" y="261525"/>
            <a:ext cx="4321500" cy="734700"/>
          </a:xfrm>
          <a:prstGeom prst="ellipse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Where are you in your understanding?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Make your marks!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423425" y="1332575"/>
            <a:ext cx="1220400" cy="4608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Novice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3549450" y="1256800"/>
            <a:ext cx="1220400" cy="4608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Apprentice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7098900" y="1332575"/>
            <a:ext cx="1220400" cy="4608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Expert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Success Criteria</a:t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311700" y="1407300"/>
            <a:ext cx="8032500" cy="33876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I will know that I have met success when I can/have…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fortaa"/>
              <a:buChar char="-"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 ____________________________________________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fortaa"/>
              <a:buChar char="-"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_____________________________________________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Bitmoji Image"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3100" y="2571750"/>
            <a:ext cx="2425575" cy="242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you leave...</a:t>
            </a: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311700" y="1880550"/>
            <a:ext cx="8319300" cy="17061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0FF00"/>
              </a:gs>
              <a:gs pos="0">
                <a:srgbClr val="FF0000"/>
              </a:gs>
              <a:gs pos="41000">
                <a:srgbClr val="FF9900"/>
              </a:gs>
              <a:gs pos="78000">
                <a:srgbClr val="00FF00"/>
              </a:gs>
              <a:gs pos="100000">
                <a:srgbClr val="203E13"/>
              </a:gs>
            </a:gsLst>
            <a:lin ang="2700006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omfortaa"/>
                <a:ea typeface="Comfortaa"/>
                <a:cs typeface="Comfortaa"/>
                <a:sym typeface="Comfortaa"/>
              </a:rPr>
              <a:t>I can...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0" y="3437400"/>
            <a:ext cx="8319300" cy="17061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0FF00"/>
              </a:gs>
              <a:gs pos="0">
                <a:srgbClr val="FF0000"/>
              </a:gs>
              <a:gs pos="41000">
                <a:srgbClr val="FF9900"/>
              </a:gs>
              <a:gs pos="78000">
                <a:srgbClr val="00FF00"/>
              </a:gs>
              <a:gs pos="100000">
                <a:srgbClr val="203E13"/>
              </a:gs>
            </a:gsLst>
            <a:lin ang="2700006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omfortaa"/>
                <a:ea typeface="Comfortaa"/>
                <a:cs typeface="Comfortaa"/>
                <a:sym typeface="Comfortaa"/>
              </a:rPr>
              <a:t>I can...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5155950" y="261525"/>
            <a:ext cx="3599100" cy="734700"/>
          </a:xfrm>
          <a:prstGeom prst="ellipse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Has your level of understanding changed?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MAKE YOUR MARKS!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410975" y="1183125"/>
            <a:ext cx="1220400" cy="4608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Novice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3661525" y="1183125"/>
            <a:ext cx="1220400" cy="4608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Apprentice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7098900" y="1183125"/>
            <a:ext cx="1220400" cy="4608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Expert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Marching Orders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