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21"/>
  </p:notesMasterIdLst>
  <p:sldIdLst>
    <p:sldId id="257" r:id="rId2"/>
    <p:sldId id="258" r:id="rId3"/>
    <p:sldId id="349" r:id="rId4"/>
    <p:sldId id="383" r:id="rId5"/>
    <p:sldId id="507" r:id="rId6"/>
    <p:sldId id="386" r:id="rId7"/>
    <p:sldId id="360" r:id="rId8"/>
    <p:sldId id="347" r:id="rId9"/>
    <p:sldId id="350" r:id="rId10"/>
    <p:sldId id="340" r:id="rId11"/>
    <p:sldId id="341" r:id="rId12"/>
    <p:sldId id="384" r:id="rId13"/>
    <p:sldId id="385" r:id="rId14"/>
    <p:sldId id="363" r:id="rId15"/>
    <p:sldId id="505" r:id="rId16"/>
    <p:sldId id="387" r:id="rId17"/>
    <p:sldId id="506" r:id="rId18"/>
    <p:sldId id="508" r:id="rId19"/>
    <p:sldId id="34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7D2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79"/>
    <p:restoredTop sz="69741"/>
  </p:normalViewPr>
  <p:slideViewPr>
    <p:cSldViewPr snapToGrid="0" snapToObjects="1">
      <p:cViewPr varScale="1">
        <p:scale>
          <a:sx n="102" d="100"/>
          <a:sy n="102" d="100"/>
        </p:scale>
        <p:origin x="1064" y="1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FD2545-583D-3D41-B2DF-A6EE1C9AFC71}" type="datetimeFigureOut">
              <a:rPr lang="en-US" smtClean="0"/>
              <a:t>11/12/21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3D0F41-39DA-FD4F-994E-E24396016E50}" type="slidenum">
              <a:rPr lang="en-US" smtClean="0"/>
              <a:t>‹#›</a:t>
            </a:fld>
            <a:endParaRPr lang="en-US"/>
          </a:p>
        </p:txBody>
      </p:sp>
    </p:spTree>
    <p:extLst>
      <p:ext uri="{BB962C8B-B14F-4D97-AF65-F5344CB8AC3E}">
        <p14:creationId xmlns:p14="http://schemas.microsoft.com/office/powerpoint/2010/main" val="344503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presentation you’ll study more deeply the use of a Strategy Implementation Guide to support the continuous improvement cycle.  To use this presentation, please read the notes while referring to the accompanying slide in the presentation.  </a:t>
            </a:r>
          </a:p>
          <a:p>
            <a:endParaRPr lang="en-US" dirty="0"/>
          </a:p>
        </p:txBody>
      </p:sp>
      <p:sp>
        <p:nvSpPr>
          <p:cNvPr id="4" name="Slide Number Placeholder 3"/>
          <p:cNvSpPr>
            <a:spLocks noGrp="1"/>
          </p:cNvSpPr>
          <p:nvPr>
            <p:ph type="sldNum" sz="quarter" idx="5"/>
          </p:nvPr>
        </p:nvSpPr>
        <p:spPr/>
        <p:txBody>
          <a:bodyPr/>
          <a:lstStyle/>
          <a:p>
            <a:fld id="{8F3D0F41-39DA-FD4F-994E-E24396016E50}" type="slidenum">
              <a:rPr lang="en-US" smtClean="0"/>
              <a:t>1</a:t>
            </a:fld>
            <a:endParaRPr lang="en-US"/>
          </a:p>
        </p:txBody>
      </p:sp>
    </p:spTree>
    <p:extLst>
      <p:ext uri="{BB962C8B-B14F-4D97-AF65-F5344CB8AC3E}">
        <p14:creationId xmlns:p14="http://schemas.microsoft.com/office/powerpoint/2010/main" val="1528573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overarching strategy guide for a High-Quality Balanced Assessment System addresses the critical components of a balanced assessment system including summative and interim/benchmark assessments as well as the formative assessment process.  This strategy guide identifies the systems level critical components that should be considered as a district moves to build a balanced assessment system.  Supporting resources are linked to support the work needed to understand each component in order to move forward with implementation.  </a:t>
            </a:r>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rPr>
              <a:pPr algn="r"/>
              <a:t>10</a:t>
            </a:fld>
            <a:endParaRPr lang="en-US" sz="1200">
              <a:solidFill>
                <a:schemeClr val="dk1"/>
              </a:solidFill>
            </a:endParaRPr>
          </a:p>
        </p:txBody>
      </p:sp>
    </p:spTree>
    <p:extLst>
      <p:ext uri="{BB962C8B-B14F-4D97-AF65-F5344CB8AC3E}">
        <p14:creationId xmlns:p14="http://schemas.microsoft.com/office/powerpoint/2010/main" val="2502249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strategy guide for the Formative Assessment Process in the classroom addresses the critical components of the formative assessment process. Aligned with the Michigan FAME project, the components and elements are described in the gold standard.  In addition, this guide provide a description of the progression of stages that may be observed during the implementation process.  Supporting resources are linked to support the work needed to understand each component in order to move forward with implementation.  </a:t>
            </a:r>
          </a:p>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rPr>
              <a:pPr algn="r"/>
              <a:t>11</a:t>
            </a:fld>
            <a:endParaRPr lang="en-US" sz="1200">
              <a:solidFill>
                <a:schemeClr val="dk1"/>
              </a:solidFill>
            </a:endParaRPr>
          </a:p>
        </p:txBody>
      </p:sp>
    </p:spTree>
    <p:extLst>
      <p:ext uri="{BB962C8B-B14F-4D97-AF65-F5344CB8AC3E}">
        <p14:creationId xmlns:p14="http://schemas.microsoft.com/office/powerpoint/2010/main" val="615732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strategy guide for a Interim/Benchmark Assessments addresses the critical components of an interim/benchmark assessment as part of a balanced </a:t>
            </a:r>
            <a:r>
              <a:rPr lang="en-US"/>
              <a:t>assessment system. </a:t>
            </a:r>
            <a:r>
              <a:rPr lang="en-US" dirty="0"/>
              <a:t>This strategy guide identifies the systems level critical components that should be considered as a district moves to implement interim/benchmark assessments.  Supporting resources are linked to support the work needed to understand each component in order to move forward with implementation.  </a:t>
            </a:r>
          </a:p>
          <a:p>
            <a:endParaRPr lang="en-US" dirty="0"/>
          </a:p>
        </p:txBody>
      </p:sp>
      <p:sp>
        <p:nvSpPr>
          <p:cNvPr id="4" name="Slide Number Placeholder 3"/>
          <p:cNvSpPr>
            <a:spLocks noGrp="1"/>
          </p:cNvSpPr>
          <p:nvPr>
            <p:ph type="sldNum" sz="quarter" idx="5"/>
          </p:nvPr>
        </p:nvSpPr>
        <p:spPr/>
        <p:txBody>
          <a:bodyPr/>
          <a:lstStyle/>
          <a:p>
            <a:fld id="{8F3D0F41-39DA-FD4F-994E-E24396016E50}" type="slidenum">
              <a:rPr lang="en-US" smtClean="0"/>
              <a:t>12</a:t>
            </a:fld>
            <a:endParaRPr lang="en-US"/>
          </a:p>
        </p:txBody>
      </p:sp>
    </p:spTree>
    <p:extLst>
      <p:ext uri="{BB962C8B-B14F-4D97-AF65-F5344CB8AC3E}">
        <p14:creationId xmlns:p14="http://schemas.microsoft.com/office/powerpoint/2010/main" val="494634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districts working to understand the Smarter Balanced Consortium Interim Benchmark Assessments and Tools for Teachers, this guide helps to place these additional tools within the context of a balanced assessment system.  Again, links to tools and resources are included.  </a:t>
            </a:r>
          </a:p>
        </p:txBody>
      </p:sp>
      <p:sp>
        <p:nvSpPr>
          <p:cNvPr id="4" name="Slide Number Placeholder 3"/>
          <p:cNvSpPr>
            <a:spLocks noGrp="1"/>
          </p:cNvSpPr>
          <p:nvPr>
            <p:ph type="sldNum" sz="quarter" idx="5"/>
          </p:nvPr>
        </p:nvSpPr>
        <p:spPr/>
        <p:txBody>
          <a:bodyPr/>
          <a:lstStyle/>
          <a:p>
            <a:fld id="{8F3D0F41-39DA-FD4F-994E-E24396016E50}" type="slidenum">
              <a:rPr lang="en-US" smtClean="0"/>
              <a:t>13</a:t>
            </a:fld>
            <a:endParaRPr lang="en-US"/>
          </a:p>
        </p:txBody>
      </p:sp>
    </p:spTree>
    <p:extLst>
      <p:ext uri="{BB962C8B-B14F-4D97-AF65-F5344CB8AC3E}">
        <p14:creationId xmlns:p14="http://schemas.microsoft.com/office/powerpoint/2010/main" val="3646125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these tools are available on the MAC web page, but also as part of the Mi Strategy Bank within the MICIP platform.  Simply search for the associated title or look under the Michigan Assessment Consortium (MAC) as the curator.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66CBA-02E4-3140-AFAE-61CEC08593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4443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77:notes"/>
          <p:cNvSpPr txBox="1">
            <a:spLocks noGrp="1"/>
          </p:cNvSpPr>
          <p:nvPr>
            <p:ph type="body" idx="1"/>
          </p:nvPr>
        </p:nvSpPr>
        <p:spPr>
          <a:xfrm>
            <a:off x="701040" y="4473891"/>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600"/>
              <a:buNone/>
            </a:pPr>
            <a:r>
              <a:rPr lang="en-US" dirty="0"/>
              <a:t>This clearinghouse of strategies is intended to pull together various strategies for districts to consider as they work to address the challenges identified through the Assess Needs process.  </a:t>
            </a:r>
            <a:endParaRPr dirty="0"/>
          </a:p>
        </p:txBody>
      </p:sp>
      <p:sp>
        <p:nvSpPr>
          <p:cNvPr id="88" name="Google Shape;88;p7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34452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 MAC strategies is entered with a description, as required and shown above.  </a:t>
            </a:r>
          </a:p>
        </p:txBody>
      </p:sp>
      <p:sp>
        <p:nvSpPr>
          <p:cNvPr id="4" name="Slide Number Placeholder 3"/>
          <p:cNvSpPr>
            <a:spLocks noGrp="1"/>
          </p:cNvSpPr>
          <p:nvPr>
            <p:ph type="sldNum" sz="quarter" idx="5"/>
          </p:nvPr>
        </p:nvSpPr>
        <p:spPr/>
        <p:txBody>
          <a:bodyPr/>
          <a:lstStyle/>
          <a:p>
            <a:fld id="{8F3D0F41-39DA-FD4F-994E-E24396016E50}" type="slidenum">
              <a:rPr lang="en-US" smtClean="0"/>
              <a:t>16</a:t>
            </a:fld>
            <a:endParaRPr lang="en-US"/>
          </a:p>
        </p:txBody>
      </p:sp>
    </p:spTree>
    <p:extLst>
      <p:ext uri="{BB962C8B-B14F-4D97-AF65-F5344CB8AC3E}">
        <p14:creationId xmlns:p14="http://schemas.microsoft.com/office/powerpoint/2010/main" val="3662972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links to the supporting tools are included.  These tools each contain additional links to the tools and resources associated with the specific critical component within the strategy guide.  Some additional resources are also listed within the strategy bank, along with some research links for consideration by the teams.  </a:t>
            </a:r>
          </a:p>
        </p:txBody>
      </p:sp>
      <p:sp>
        <p:nvSpPr>
          <p:cNvPr id="4" name="Slide Number Placeholder 3"/>
          <p:cNvSpPr>
            <a:spLocks noGrp="1"/>
          </p:cNvSpPr>
          <p:nvPr>
            <p:ph type="sldNum" sz="quarter" idx="5"/>
          </p:nvPr>
        </p:nvSpPr>
        <p:spPr/>
        <p:txBody>
          <a:bodyPr/>
          <a:lstStyle/>
          <a:p>
            <a:fld id="{8F3D0F41-39DA-FD4F-994E-E24396016E50}" type="slidenum">
              <a:rPr lang="en-US" smtClean="0"/>
              <a:t>17</a:t>
            </a:fld>
            <a:endParaRPr lang="en-US"/>
          </a:p>
        </p:txBody>
      </p:sp>
    </p:spTree>
    <p:extLst>
      <p:ext uri="{BB962C8B-B14F-4D97-AF65-F5344CB8AC3E}">
        <p14:creationId xmlns:p14="http://schemas.microsoft.com/office/powerpoint/2010/main" val="2664250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Ultimately, these tools and resources will help those considering the specific strategies identified to determine the response to these two questions we visited earlier and to put into place the actions needed to implement with fidelity as part of the continuous improvement process.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1F10A-A224-3B4B-9CB1-4081E07CFF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9689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presentation will address one more tool to support districts and buildings as they move through the continuous improvement cycle, the Planning Tool.  </a:t>
            </a:r>
          </a:p>
        </p:txBody>
      </p:sp>
      <p:sp>
        <p:nvSpPr>
          <p:cNvPr id="4" name="Slide Number Placeholder 3"/>
          <p:cNvSpPr>
            <a:spLocks noGrp="1"/>
          </p:cNvSpPr>
          <p:nvPr>
            <p:ph type="sldNum" sz="quarter" idx="5"/>
          </p:nvPr>
        </p:nvSpPr>
        <p:spPr/>
        <p:txBody>
          <a:bodyPr/>
          <a:lstStyle/>
          <a:p>
            <a:fld id="{8F3D0F41-39DA-FD4F-994E-E24396016E50}" type="slidenum">
              <a:rPr lang="en-US" smtClean="0"/>
              <a:t>19</a:t>
            </a:fld>
            <a:endParaRPr lang="en-US"/>
          </a:p>
        </p:txBody>
      </p:sp>
    </p:spTree>
    <p:extLst>
      <p:ext uri="{BB962C8B-B14F-4D97-AF65-F5344CB8AC3E}">
        <p14:creationId xmlns:p14="http://schemas.microsoft.com/office/powerpoint/2010/main" val="684292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will review what we’ve learned about the continuous improvement cycle and the use of data within that cycle.  We’ll then move into one key tool that can support the planning process for teams as they prepare for implementation.  The Michigan Assessment Consortium has created several Strategy Implementation Guides in the area of assessment for use by districts and buildings.  We’ll share how these tools support the continuous improvement cycle and how they have been made available in the </a:t>
            </a:r>
            <a:r>
              <a:rPr lang="en-US" dirty="0" err="1"/>
              <a:t>MiStrategy</a:t>
            </a:r>
            <a:r>
              <a:rPr lang="en-US" dirty="0"/>
              <a:t> Bank within the MICIP platform.  </a:t>
            </a:r>
          </a:p>
        </p:txBody>
      </p:sp>
      <p:sp>
        <p:nvSpPr>
          <p:cNvPr id="4" name="Slide Number Placeholder 3"/>
          <p:cNvSpPr>
            <a:spLocks noGrp="1"/>
          </p:cNvSpPr>
          <p:nvPr>
            <p:ph type="sldNum" sz="quarter" idx="5"/>
          </p:nvPr>
        </p:nvSpPr>
        <p:spPr/>
        <p:txBody>
          <a:bodyPr/>
          <a:lstStyle/>
          <a:p>
            <a:fld id="{8F3D0F41-39DA-FD4F-994E-E24396016E50}" type="slidenum">
              <a:rPr lang="en-US" smtClean="0"/>
              <a:t>2</a:t>
            </a:fld>
            <a:endParaRPr lang="en-US"/>
          </a:p>
        </p:txBody>
      </p:sp>
    </p:spTree>
    <p:extLst>
      <p:ext uri="{BB962C8B-B14F-4D97-AF65-F5344CB8AC3E}">
        <p14:creationId xmlns:p14="http://schemas.microsoft.com/office/powerpoint/2010/main" val="2583589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previous presentation, we talked about the different uses of data to support the continuous improvement cycle.  Multiple types and sources of data, used effectively, support the Assess Needs process, and the Monitoring and Evaluating processes within the overall cycle.  It is important to note that teams must consider and plan how they will collect both implementation and impact data.  Specifically, if you don’t know that you have implemented with fidelity, you aren’t able to determine if the initiative is having an impact – or not.  Only when implementation is ensured, can impact be considered relative to the specific strategy.  Monitoring helps to inform adjustments that may be needed during implementation.</a:t>
            </a:r>
          </a:p>
          <a:p>
            <a:endParaRPr lang="en-US" dirty="0"/>
          </a:p>
          <a:p>
            <a:r>
              <a:rPr lang="en-US" dirty="0"/>
              <a:t>Finally, teams should plan to evaluate initiatives for continuation/expansion, adjustment and/or discontinuation based upon findings on a regular basis.  This role of data was explained in the previous presentation.  We’ll now move into the Planning Process.  </a:t>
            </a:r>
          </a:p>
          <a:p>
            <a:endParaRPr lang="en-US" dirty="0"/>
          </a:p>
        </p:txBody>
      </p:sp>
      <p:sp>
        <p:nvSpPr>
          <p:cNvPr id="4" name="Slide Number Placeholder 3"/>
          <p:cNvSpPr>
            <a:spLocks noGrp="1"/>
          </p:cNvSpPr>
          <p:nvPr>
            <p:ph type="sldNum" sz="quarter" idx="5"/>
          </p:nvPr>
        </p:nvSpPr>
        <p:spPr/>
        <p:txBody>
          <a:bodyPr/>
          <a:lstStyle/>
          <a:p>
            <a:fld id="{8F3D0F41-39DA-FD4F-994E-E24396016E50}" type="slidenum">
              <a:rPr lang="en-US" smtClean="0"/>
              <a:t>3</a:t>
            </a:fld>
            <a:endParaRPr lang="en-US"/>
          </a:p>
        </p:txBody>
      </p:sp>
    </p:spTree>
    <p:extLst>
      <p:ext uri="{BB962C8B-B14F-4D97-AF65-F5344CB8AC3E}">
        <p14:creationId xmlns:p14="http://schemas.microsoft.com/office/powerpoint/2010/main" val="735426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slide above outlines the Planning Process within the continuous improvement cycle.  This presentation will focus on the circled stages; strategy selection and determining how to support the questions of “Can we do it the right way?”</a:t>
            </a:r>
          </a:p>
          <a:p>
            <a:endParaRPr lang="en-US" dirty="0"/>
          </a:p>
          <a:p>
            <a:r>
              <a:rPr lang="en-US" dirty="0"/>
              <a:t>As a team progresses through the Assess Needs process with the identification of challenges and the root cause(s) of those challenges, they will conduct research in order to determine an evidence-based strategy to consider for implementation to address the identified challenges.  These possible strategies are then evaluated to determine if they can successfully address the challenge area (Is it the right thing to do?) and if it will fit within the context of the current initiatives of a district/building and if the resources are available to support implementation (Can we do it the right way?).  </a:t>
            </a:r>
          </a:p>
          <a:p>
            <a:endParaRPr lang="en-US" dirty="0"/>
          </a:p>
          <a:p>
            <a:r>
              <a:rPr lang="en-US" dirty="0"/>
              <a:t>One tool that can help to make this decision of “fit” is the hexagon tool.  This tool is beyond the scope of this presentation, but information can be found here. https://</a:t>
            </a:r>
            <a:r>
              <a:rPr lang="en-US" dirty="0" err="1"/>
              <a:t>nirn.fpg.unc.edu</a:t>
            </a:r>
            <a:r>
              <a:rPr lang="en-US" dirty="0"/>
              <a:t>/resources/hexagon-exploration-tool</a:t>
            </a:r>
          </a:p>
          <a:p>
            <a:endParaRPr lang="en-US" dirty="0"/>
          </a:p>
          <a:p>
            <a:r>
              <a:rPr lang="en-US" dirty="0"/>
              <a:t>The second tool is a Strategy Implementation Guide (SIG).  </a:t>
            </a:r>
          </a:p>
          <a:p>
            <a:endParaRPr lang="en-US" dirty="0"/>
          </a:p>
          <a:p>
            <a:r>
              <a:rPr lang="en-US" dirty="0"/>
              <a:t>The Michigan Assessment Consortium has worked to create various strategy guides in the areas of assessment to help to define the “gold standard” for implementation.  These will be shared later in the presentation.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66CBA-02E4-3140-AFAE-61CEC08593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1741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of the SIG falls in the Planning and Implementation stages of the continuous improvement cycle and helps the team to intentionally plan for implementation by understanding fully what would be needed to implement the strategy with fidelity.  </a:t>
            </a:r>
          </a:p>
        </p:txBody>
      </p:sp>
      <p:sp>
        <p:nvSpPr>
          <p:cNvPr id="4" name="Slide Number Placeholder 3"/>
          <p:cNvSpPr>
            <a:spLocks noGrp="1"/>
          </p:cNvSpPr>
          <p:nvPr>
            <p:ph type="sldNum" sz="quarter" idx="5"/>
          </p:nvPr>
        </p:nvSpPr>
        <p:spPr/>
        <p:txBody>
          <a:bodyPr/>
          <a:lstStyle/>
          <a:p>
            <a:fld id="{8F3D0F41-39DA-FD4F-994E-E24396016E50}" type="slidenum">
              <a:rPr lang="en-US" smtClean="0"/>
              <a:t>5</a:t>
            </a:fld>
            <a:endParaRPr lang="en-US"/>
          </a:p>
        </p:txBody>
      </p:sp>
    </p:spTree>
    <p:extLst>
      <p:ext uri="{BB962C8B-B14F-4D97-AF65-F5344CB8AC3E}">
        <p14:creationId xmlns:p14="http://schemas.microsoft.com/office/powerpoint/2010/main" val="1767832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this understanding can help the team to determine the resources that area needed and possible funding streams to support the implementation.  Other resources in terms of materials, time, personnel, space, technology, etc. can also be identified.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66CBA-02E4-3140-AFAE-61CEC08593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217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understanding the critical components of a strategy as outlined in the Strategy Implementation Guide (SIG) and evaluating the strategy for alignment to the challenges identified, the team will make a final decision to say, “Yes! This is the right thing to do!” and move into planning to do it the “right way”.  This is where the strategy guide becomes instrumental.  The flow chart above helps to clarify this process.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1F10A-A224-3B4B-9CB1-4081E07CFF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6882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a:p>
            <a:r>
              <a:rPr lang="en-US" dirty="0"/>
              <a:t>A SIG serves as the bridge between the research and the implementation.  It is created focusing on a single strategy to define what has been identified as the critical components for implementation as identified in the research.  This is typically described in a column designated as the “gold standard” to help communicate what a given strategy looks like when implemented with fidelity. </a:t>
            </a:r>
            <a:endParaRPr lang="en-US" b="1" u="sng"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453F08-5682-B846-BF6A-7D0ED4F697E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0033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Strategy Implementation Guide helps the team to intentionally think about “Can we do it the right way?”</a:t>
            </a:r>
          </a:p>
          <a:p>
            <a:endParaRPr lang="en-US" dirty="0"/>
          </a:p>
          <a:p>
            <a:r>
              <a:rPr lang="en-US" dirty="0"/>
              <a:t>The MAC has created Strategy Implementation Guides in the areas noted above.  Each guide not only shares the critical components of the strategy and the gold standard for that components, but also includes many links to tools and resources to study each component more deeply.  This will help the teams to easily access training and resources to help them to conduct professional learning to come to a shared understanding of what the expectations for implementation will include.  These resources will support teams as they enter into the “getting ready” stage of implementation.  </a:t>
            </a:r>
          </a:p>
          <a:p>
            <a:endParaRPr lang="en-US" dirty="0"/>
          </a:p>
          <a:p>
            <a:r>
              <a:rPr lang="en-US" dirty="0"/>
              <a:t>Let’s take a look at a couple of these strategy guides.  They are also available on the MAC web page and in the MICIP platform strategy bank.  </a:t>
            </a:r>
          </a:p>
        </p:txBody>
      </p:sp>
      <p:sp>
        <p:nvSpPr>
          <p:cNvPr id="4" name="Slide Number Placeholder 3"/>
          <p:cNvSpPr>
            <a:spLocks noGrp="1"/>
          </p:cNvSpPr>
          <p:nvPr>
            <p:ph type="sldNum" sz="quarter" idx="5"/>
          </p:nvPr>
        </p:nvSpPr>
        <p:spPr/>
        <p:txBody>
          <a:bodyPr/>
          <a:lstStyle/>
          <a:p>
            <a:fld id="{8F3D0F41-39DA-FD4F-994E-E24396016E50}" type="slidenum">
              <a:rPr lang="en-US" smtClean="0"/>
              <a:t>9</a:t>
            </a:fld>
            <a:endParaRPr lang="en-US"/>
          </a:p>
        </p:txBody>
      </p:sp>
    </p:spTree>
    <p:extLst>
      <p:ext uri="{BB962C8B-B14F-4D97-AF65-F5344CB8AC3E}">
        <p14:creationId xmlns:p14="http://schemas.microsoft.com/office/powerpoint/2010/main" val="1559832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0434" y="777240"/>
            <a:ext cx="6076848" cy="3566160"/>
          </a:xfrm>
        </p:spPr>
        <p:txBody>
          <a:bodyPr anchor="b">
            <a:normAutofit/>
          </a:bodyPr>
          <a:lstStyle>
            <a:lvl1pPr algn="l">
              <a:lnSpc>
                <a:spcPct val="85000"/>
              </a:lnSpc>
              <a:defRPr sz="8000" spc="-50"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1100051" y="4455620"/>
            <a:ext cx="6065173"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BB82E72-628E-4FD9-8D57-BE83137CC516}" type="datetime1">
              <a:rPr lang="en-US" smtClean="0"/>
              <a:t>11/12/21</a:t>
            </a:fld>
            <a:endParaRPr lang="en-US"/>
          </a:p>
        </p:txBody>
      </p:sp>
      <p:sp>
        <p:nvSpPr>
          <p:cNvPr id="5" name="Footer Placeholder 4"/>
          <p:cNvSpPr>
            <a:spLocks noGrp="1"/>
          </p:cNvSpPr>
          <p:nvPr>
            <p:ph type="ftr" sz="quarter" idx="11"/>
          </p:nvPr>
        </p:nvSpPr>
        <p:spPr/>
        <p:txBody>
          <a:bodyPr/>
          <a:lstStyle/>
          <a:p>
            <a:r>
              <a:rPr lang="en-US"/>
              <a:t>test footer</a:t>
            </a:r>
          </a:p>
        </p:txBody>
      </p:sp>
      <p:sp>
        <p:nvSpPr>
          <p:cNvPr id="6" name="Slide Number Placeholder 5"/>
          <p:cNvSpPr>
            <a:spLocks noGrp="1"/>
          </p:cNvSpPr>
          <p:nvPr>
            <p:ph type="sldNum" sz="quarter" idx="12"/>
          </p:nvPr>
        </p:nvSpPr>
        <p:spPr/>
        <p:txBody>
          <a:bodyPr/>
          <a:lstStyle/>
          <a:p>
            <a:fld id="{15232125-393D-409A-9BC0-8B173C1AC167}" type="slidenum">
              <a:rPr lang="en-US" smtClean="0"/>
              <a:t>‹#›</a:t>
            </a:fld>
            <a:endParaRPr lang="en-US"/>
          </a:p>
        </p:txBody>
      </p:sp>
      <p:cxnSp>
        <p:nvCxnSpPr>
          <p:cNvPr id="9" name="Straight Connector 8"/>
          <p:cNvCxnSpPr>
            <a:cxnSpLocks/>
          </p:cNvCxnSpPr>
          <p:nvPr/>
        </p:nvCxnSpPr>
        <p:spPr>
          <a:xfrm>
            <a:off x="1090434" y="4343400"/>
            <a:ext cx="6076848"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3" name="Picture Placeholder 12">
            <a:extLst>
              <a:ext uri="{FF2B5EF4-FFF2-40B4-BE49-F238E27FC236}">
                <a16:creationId xmlns:a16="http://schemas.microsoft.com/office/drawing/2014/main" id="{7382088C-6CC8-4047-9A7C-1B733E601CFE}"/>
              </a:ext>
            </a:extLst>
          </p:cNvPr>
          <p:cNvSpPr>
            <a:spLocks noGrp="1"/>
          </p:cNvSpPr>
          <p:nvPr>
            <p:ph type="pic" sz="quarter" idx="13"/>
          </p:nvPr>
        </p:nvSpPr>
        <p:spPr>
          <a:xfrm>
            <a:off x="7324165" y="777875"/>
            <a:ext cx="4450323" cy="4821238"/>
          </a:xfrm>
        </p:spPr>
        <p:txBody>
          <a:bodyPr/>
          <a:lstStyle/>
          <a:p>
            <a:endParaRPr lang="en-US"/>
          </a:p>
        </p:txBody>
      </p:sp>
    </p:spTree>
    <p:custDataLst>
      <p:tags r:id="rId1"/>
    </p:custDataLst>
    <p:extLst>
      <p:ext uri="{BB962C8B-B14F-4D97-AF65-F5344CB8AC3E}">
        <p14:creationId xmlns:p14="http://schemas.microsoft.com/office/powerpoint/2010/main" val="1114921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3"/>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AFEB69-C83D-412E-A073-00B3685ACA29}" type="datetime1">
              <a:rPr lang="en-US" smtClean="0"/>
              <a:t>11/12/21</a:t>
            </a:fld>
            <a:endParaRPr lang="en-US"/>
          </a:p>
        </p:txBody>
      </p:sp>
      <p:sp>
        <p:nvSpPr>
          <p:cNvPr id="6" name="Footer Placeholder 5"/>
          <p:cNvSpPr>
            <a:spLocks noGrp="1"/>
          </p:cNvSpPr>
          <p:nvPr>
            <p:ph type="ftr" sz="quarter" idx="11"/>
          </p:nvPr>
        </p:nvSpPr>
        <p:spPr/>
        <p:txBody>
          <a:bodyPr/>
          <a:lstStyle/>
          <a:p>
            <a:r>
              <a:rPr lang="en-US"/>
              <a:t>test footer</a:t>
            </a:r>
          </a:p>
        </p:txBody>
      </p:sp>
      <p:sp>
        <p:nvSpPr>
          <p:cNvPr id="7" name="Slide Number Placeholder 6"/>
          <p:cNvSpPr>
            <a:spLocks noGrp="1"/>
          </p:cNvSpPr>
          <p:nvPr>
            <p:ph type="sldNum" sz="quarter" idx="12"/>
          </p:nvPr>
        </p:nvSpPr>
        <p:spPr/>
        <p:txBody>
          <a:bodyPr/>
          <a:lstStyle/>
          <a:p>
            <a:fld id="{15232125-393D-409A-9BC0-8B173C1AC167}" type="slidenum">
              <a:rPr lang="en-US" smtClean="0"/>
              <a:t>‹#›</a:t>
            </a:fld>
            <a:endParaRPr lang="en-US"/>
          </a:p>
        </p:txBody>
      </p:sp>
    </p:spTree>
    <p:custDataLst>
      <p:tags r:id="rId1"/>
    </p:custDataLst>
    <p:extLst>
      <p:ext uri="{BB962C8B-B14F-4D97-AF65-F5344CB8AC3E}">
        <p14:creationId xmlns:p14="http://schemas.microsoft.com/office/powerpoint/2010/main" val="3070524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3C4270BE-377E-4E67-BC55-FFCC577AB2A2}"/>
              </a:ext>
            </a:extLst>
          </p:cNvPr>
          <p:cNvSpPr/>
          <p:nvPr userDrawn="1"/>
        </p:nvSpPr>
        <p:spPr>
          <a:xfrm>
            <a:off x="7747243" y="-502283"/>
            <a:ext cx="4662471" cy="4084631"/>
          </a:xfrm>
          <a:prstGeom prst="ellipse">
            <a:avLst/>
          </a:prstGeom>
          <a:gradFill>
            <a:gsLst>
              <a:gs pos="0">
                <a:schemeClr val="accent2">
                  <a:lumMod val="75000"/>
                </a:schemeClr>
              </a:gs>
              <a:gs pos="44000">
                <a:schemeClr val="accent2"/>
              </a:gs>
            </a:gsLst>
            <a:lin ang="5400000" scaled="0"/>
          </a:gra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E896E8-38D0-4CF5-8D6F-852BEC58BEF2}"/>
              </a:ext>
            </a:extLst>
          </p:cNvPr>
          <p:cNvSpPr/>
          <p:nvPr userDrawn="1"/>
        </p:nvSpPr>
        <p:spPr>
          <a:xfrm>
            <a:off x="9291039" y="1320558"/>
            <a:ext cx="4662471" cy="4084631"/>
          </a:xfrm>
          <a:prstGeom prst="ellipse">
            <a:avLst/>
          </a:prstGeom>
          <a:gradFill>
            <a:gsLst>
              <a:gs pos="0">
                <a:schemeClr val="accent3"/>
              </a:gs>
              <a:gs pos="70000">
                <a:schemeClr val="accent3"/>
              </a:gs>
              <a:gs pos="100000">
                <a:schemeClr val="accent3">
                  <a:lumMod val="60000"/>
                  <a:lumOff val="40000"/>
                </a:schemeClr>
              </a:gs>
            </a:gsLst>
            <a:path path="circle">
              <a:fillToRect l="100000" t="100000" r="100000" b="100000"/>
            </a:path>
          </a:grad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DC4152-0F8A-4A62-B469-07A696BB12BA}"/>
              </a:ext>
            </a:extLst>
          </p:cNvPr>
          <p:cNvSpPr/>
          <p:nvPr userDrawn="1"/>
        </p:nvSpPr>
        <p:spPr>
          <a:xfrm>
            <a:off x="7843988" y="3301618"/>
            <a:ext cx="2951238" cy="2559352"/>
          </a:xfrm>
          <a:prstGeom prst="ellipse">
            <a:avLst/>
          </a:prstGeom>
          <a:gradFill>
            <a:gsLst>
              <a:gs pos="0">
                <a:schemeClr val="accent1">
                  <a:lumMod val="40000"/>
                  <a:lumOff val="60000"/>
                </a:schemeClr>
              </a:gs>
              <a:gs pos="34000">
                <a:schemeClr val="accent1">
                  <a:lumMod val="60000"/>
                  <a:lumOff val="40000"/>
                </a:schemeClr>
              </a:gs>
              <a:gs pos="70000">
                <a:schemeClr val="accent1"/>
              </a:gs>
              <a:gs pos="100000">
                <a:schemeClr val="accent1">
                  <a:tint val="100000"/>
                  <a:shade val="100000"/>
                  <a:satMod val="110000"/>
                </a:schemeClr>
              </a:gs>
            </a:gsLst>
          </a:gradFill>
          <a:ln>
            <a:solidFill>
              <a:schemeClr val="accent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Rectangle 7"/>
          <p:cNvSpPr/>
          <p:nvPr/>
        </p:nvSpPr>
        <p:spPr>
          <a:xfrm>
            <a:off x="0" y="4953000"/>
            <a:ext cx="12188825" cy="1905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51092" y="1540032"/>
            <a:ext cx="7587332" cy="822960"/>
          </a:xfrm>
        </p:spPr>
        <p:txBody>
          <a:bodyPr lIns="91440" tIns="0" rIns="91440" bIns="0" anchor="b">
            <a:noAutofit/>
          </a:bodyPr>
          <a:lstStyle>
            <a:lvl1pPr>
              <a:defRPr sz="3600" b="0">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55648" y="3159651"/>
            <a:ext cx="7369540" cy="594360"/>
          </a:xfrm>
        </p:spPr>
        <p:txBody>
          <a:bodyPr lIns="91440" tIns="0" rIns="91440" bIns="0">
            <a:normAutofit/>
          </a:bodyPr>
          <a:lstStyle>
            <a:lvl1pPr marL="0" indent="0">
              <a:spcBef>
                <a:spcPts val="0"/>
              </a:spcBef>
              <a:spcAft>
                <a:spcPts val="600"/>
              </a:spcAft>
              <a:buNone/>
              <a:defRPr sz="15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1BD327-4E55-4D52-B57C-19DE63361E9B}" type="datetime1">
              <a:rPr lang="en-US" smtClean="0"/>
              <a:t>11/12/21</a:t>
            </a:fld>
            <a:endParaRPr lang="en-US"/>
          </a:p>
        </p:txBody>
      </p:sp>
      <p:sp>
        <p:nvSpPr>
          <p:cNvPr id="6" name="Footer Placeholder 5"/>
          <p:cNvSpPr>
            <a:spLocks noGrp="1"/>
          </p:cNvSpPr>
          <p:nvPr>
            <p:ph type="ftr" sz="quarter" idx="11"/>
          </p:nvPr>
        </p:nvSpPr>
        <p:spPr/>
        <p:txBody>
          <a:bodyPr/>
          <a:lstStyle/>
          <a:p>
            <a:r>
              <a:rPr lang="en-US"/>
              <a:t>test footer</a:t>
            </a:r>
          </a:p>
        </p:txBody>
      </p:sp>
      <p:sp>
        <p:nvSpPr>
          <p:cNvPr id="7" name="Slide Number Placeholder 6"/>
          <p:cNvSpPr>
            <a:spLocks noGrp="1"/>
          </p:cNvSpPr>
          <p:nvPr>
            <p:ph type="sldNum" sz="quarter" idx="12"/>
          </p:nvPr>
        </p:nvSpPr>
        <p:spPr/>
        <p:txBody>
          <a:bodyPr/>
          <a:lstStyle/>
          <a:p>
            <a:fld id="{15232125-393D-409A-9BC0-8B173C1AC167}" type="slidenum">
              <a:rPr lang="en-US" smtClean="0"/>
              <a:t>‹#›</a:t>
            </a:fld>
            <a:endParaRPr lang="en-US"/>
          </a:p>
        </p:txBody>
      </p:sp>
      <p:sp>
        <p:nvSpPr>
          <p:cNvPr id="13" name="Oval 12">
            <a:extLst>
              <a:ext uri="{FF2B5EF4-FFF2-40B4-BE49-F238E27FC236}">
                <a16:creationId xmlns:a16="http://schemas.microsoft.com/office/drawing/2014/main" id="{8C0A3372-D27A-418E-9646-68333FE9AED9}"/>
              </a:ext>
            </a:extLst>
          </p:cNvPr>
          <p:cNvSpPr/>
          <p:nvPr userDrawn="1"/>
        </p:nvSpPr>
        <p:spPr>
          <a:xfrm>
            <a:off x="8625760" y="2096057"/>
            <a:ext cx="2383611" cy="2013589"/>
          </a:xfrm>
          <a:prstGeom prst="ellipse">
            <a:avLst/>
          </a:prstGeom>
          <a:gradFill>
            <a:gsLst>
              <a:gs pos="0">
                <a:schemeClr val="accent5">
                  <a:lumMod val="60000"/>
                  <a:lumOff val="40000"/>
                </a:schemeClr>
              </a:gs>
              <a:gs pos="44000">
                <a:schemeClr val="accent5"/>
              </a:gs>
              <a:gs pos="100000">
                <a:schemeClr val="accent5">
                  <a:lumMod val="75000"/>
                </a:schemeClr>
              </a:gs>
            </a:gsLst>
            <a:lin ang="5400000" scaled="0"/>
          </a:gra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17F9F40-8EB2-47E0-B569-AE98423745D8}"/>
              </a:ext>
            </a:extLst>
          </p:cNvPr>
          <p:cNvSpPr/>
          <p:nvPr userDrawn="1"/>
        </p:nvSpPr>
        <p:spPr>
          <a:xfrm>
            <a:off x="10224332" y="-673946"/>
            <a:ext cx="2951238" cy="2559352"/>
          </a:xfrm>
          <a:prstGeom prst="ellipse">
            <a:avLst/>
          </a:prstGeom>
          <a:gradFill>
            <a:gsLst>
              <a:gs pos="0">
                <a:schemeClr val="accent4">
                  <a:lumMod val="60000"/>
                  <a:lumOff val="40000"/>
                </a:schemeClr>
              </a:gs>
              <a:gs pos="44000">
                <a:schemeClr val="accent4"/>
              </a:gs>
              <a:gs pos="100000">
                <a:schemeClr val="accent4">
                  <a:lumMod val="75000"/>
                </a:schemeClr>
              </a:gs>
            </a:gsLst>
            <a:lin ang="5400000" scaled="0"/>
          </a:gradFill>
          <a:ln>
            <a:solidFill>
              <a:schemeClr val="accent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8190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Divider Sli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51092" y="1540032"/>
            <a:ext cx="7587332" cy="822960"/>
          </a:xfrm>
        </p:spPr>
        <p:txBody>
          <a:bodyPr lIns="91440" tIns="0" rIns="91440" bIns="0" anchor="b">
            <a:noAutofit/>
          </a:bodyPr>
          <a:lstStyle>
            <a:lvl1pPr>
              <a:defRPr sz="3600" b="0">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55648" y="3159651"/>
            <a:ext cx="7369540" cy="594360"/>
          </a:xfrm>
        </p:spPr>
        <p:txBody>
          <a:bodyPr lIns="91440" tIns="0" rIns="91440" bIns="0">
            <a:normAutofit/>
          </a:bodyPr>
          <a:lstStyle>
            <a:lvl1pPr marL="0" indent="0">
              <a:spcBef>
                <a:spcPts val="0"/>
              </a:spcBef>
              <a:spcAft>
                <a:spcPts val="600"/>
              </a:spcAft>
              <a:buNone/>
              <a:defRPr sz="15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9F6875-FFF6-49FD-9A06-F4F8FB6E299F}" type="datetime1">
              <a:rPr lang="en-US" smtClean="0"/>
              <a:t>11/12/21</a:t>
            </a:fld>
            <a:endParaRPr lang="en-US"/>
          </a:p>
        </p:txBody>
      </p:sp>
      <p:sp>
        <p:nvSpPr>
          <p:cNvPr id="6" name="Footer Placeholder 5"/>
          <p:cNvSpPr>
            <a:spLocks noGrp="1"/>
          </p:cNvSpPr>
          <p:nvPr>
            <p:ph type="ftr" sz="quarter" idx="11"/>
          </p:nvPr>
        </p:nvSpPr>
        <p:spPr/>
        <p:txBody>
          <a:bodyPr/>
          <a:lstStyle/>
          <a:p>
            <a:r>
              <a:rPr lang="en-US"/>
              <a:t>test footer</a:t>
            </a:r>
          </a:p>
        </p:txBody>
      </p:sp>
      <p:sp>
        <p:nvSpPr>
          <p:cNvPr id="7" name="Slide Number Placeholder 6"/>
          <p:cNvSpPr>
            <a:spLocks noGrp="1"/>
          </p:cNvSpPr>
          <p:nvPr>
            <p:ph type="sldNum" sz="quarter" idx="12"/>
          </p:nvPr>
        </p:nvSpPr>
        <p:spPr/>
        <p:txBody>
          <a:bodyPr/>
          <a:lstStyle/>
          <a:p>
            <a:fld id="{15232125-393D-409A-9BC0-8B173C1AC167}" type="slidenum">
              <a:rPr lang="en-US" smtClean="0"/>
              <a:t>‹#›</a:t>
            </a:fld>
            <a:endParaRPr lang="en-US"/>
          </a:p>
        </p:txBody>
      </p:sp>
      <p:grpSp>
        <p:nvGrpSpPr>
          <p:cNvPr id="12" name="Group 11">
            <a:extLst>
              <a:ext uri="{FF2B5EF4-FFF2-40B4-BE49-F238E27FC236}">
                <a16:creationId xmlns:a16="http://schemas.microsoft.com/office/drawing/2014/main" id="{BB4A8154-C55E-48ED-8380-69350240A498}"/>
              </a:ext>
            </a:extLst>
          </p:cNvPr>
          <p:cNvGrpSpPr/>
          <p:nvPr userDrawn="1"/>
        </p:nvGrpSpPr>
        <p:grpSpPr>
          <a:xfrm>
            <a:off x="7658705" y="435429"/>
            <a:ext cx="4310742" cy="4005942"/>
            <a:chOff x="7769981" y="389755"/>
            <a:chExt cx="3548467" cy="2958414"/>
          </a:xfrm>
        </p:grpSpPr>
        <p:sp>
          <p:nvSpPr>
            <p:cNvPr id="11" name="Oval 10">
              <a:extLst>
                <a:ext uri="{FF2B5EF4-FFF2-40B4-BE49-F238E27FC236}">
                  <a16:creationId xmlns:a16="http://schemas.microsoft.com/office/drawing/2014/main" id="{BB4B6653-DAED-4CD7-9501-16542997BE4C}"/>
                </a:ext>
              </a:extLst>
            </p:cNvPr>
            <p:cNvSpPr/>
            <p:nvPr userDrawn="1"/>
          </p:nvSpPr>
          <p:spPr>
            <a:xfrm>
              <a:off x="7769981" y="389755"/>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770BCDB-41C1-4065-A806-D566BDAAB7EA}"/>
                </a:ext>
              </a:extLst>
            </p:cNvPr>
            <p:cNvSpPr/>
            <p:nvPr userDrawn="1"/>
          </p:nvSpPr>
          <p:spPr>
            <a:xfrm>
              <a:off x="8508989" y="389755"/>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9E26117-C230-4B3A-A1D0-DE454F537A03}"/>
                </a:ext>
              </a:extLst>
            </p:cNvPr>
            <p:cNvSpPr/>
            <p:nvPr userDrawn="1"/>
          </p:nvSpPr>
          <p:spPr>
            <a:xfrm>
              <a:off x="9247997" y="392899"/>
              <a:ext cx="570895" cy="48110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0BC27D2-E574-4D15-9859-C5B404345D3B}"/>
                </a:ext>
              </a:extLst>
            </p:cNvPr>
            <p:cNvSpPr/>
            <p:nvPr userDrawn="1"/>
          </p:nvSpPr>
          <p:spPr>
            <a:xfrm>
              <a:off x="9985575" y="411219"/>
              <a:ext cx="570895" cy="481102"/>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4DE69B2-9187-4885-9433-9D17CDD37A98}"/>
                </a:ext>
              </a:extLst>
            </p:cNvPr>
            <p:cNvSpPr/>
            <p:nvPr userDrawn="1"/>
          </p:nvSpPr>
          <p:spPr>
            <a:xfrm>
              <a:off x="10728957" y="411219"/>
              <a:ext cx="570895" cy="481102"/>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772C373-CA4D-4405-97CC-180F5A13207A}"/>
                </a:ext>
              </a:extLst>
            </p:cNvPr>
            <p:cNvSpPr/>
            <p:nvPr userDrawn="1"/>
          </p:nvSpPr>
          <p:spPr>
            <a:xfrm>
              <a:off x="8508989" y="1037466"/>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D2CD36F-0186-44FD-8833-D1AE88EBFE4F}"/>
                </a:ext>
              </a:extLst>
            </p:cNvPr>
            <p:cNvSpPr/>
            <p:nvPr userDrawn="1"/>
          </p:nvSpPr>
          <p:spPr>
            <a:xfrm>
              <a:off x="9247997" y="1037466"/>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9AAD470-6816-40CD-9B8F-53C8BCA53204}"/>
                </a:ext>
              </a:extLst>
            </p:cNvPr>
            <p:cNvSpPr/>
            <p:nvPr userDrawn="1"/>
          </p:nvSpPr>
          <p:spPr>
            <a:xfrm>
              <a:off x="9987005" y="1040610"/>
              <a:ext cx="570895" cy="48110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7531185-5AE3-498D-BEE2-E105467BAB39}"/>
                </a:ext>
              </a:extLst>
            </p:cNvPr>
            <p:cNvSpPr/>
            <p:nvPr userDrawn="1"/>
          </p:nvSpPr>
          <p:spPr>
            <a:xfrm>
              <a:off x="10724583" y="1058930"/>
              <a:ext cx="570895" cy="481102"/>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FA53420-976A-4C1E-BC92-C05A757E8025}"/>
                </a:ext>
              </a:extLst>
            </p:cNvPr>
            <p:cNvSpPr/>
            <p:nvPr userDrawn="1"/>
          </p:nvSpPr>
          <p:spPr>
            <a:xfrm>
              <a:off x="9247997" y="1666857"/>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F678C3B-2726-404C-9C2D-DE45B5C2AD81}"/>
                </a:ext>
              </a:extLst>
            </p:cNvPr>
            <p:cNvSpPr/>
            <p:nvPr userDrawn="1"/>
          </p:nvSpPr>
          <p:spPr>
            <a:xfrm>
              <a:off x="9987005" y="1666857"/>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C02106-B1AD-4353-A24C-0A3F7D41CFCC}"/>
                </a:ext>
              </a:extLst>
            </p:cNvPr>
            <p:cNvSpPr/>
            <p:nvPr userDrawn="1"/>
          </p:nvSpPr>
          <p:spPr>
            <a:xfrm>
              <a:off x="10726013" y="1670001"/>
              <a:ext cx="570895" cy="48110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89E28FB-7ECB-4B99-9E9C-99BFD09E3E7B}"/>
                </a:ext>
              </a:extLst>
            </p:cNvPr>
            <p:cNvSpPr/>
            <p:nvPr userDrawn="1"/>
          </p:nvSpPr>
          <p:spPr>
            <a:xfrm>
              <a:off x="9985575" y="2271318"/>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D8BDE6D-0DB9-4E0F-A70E-A1AAFEB754B1}"/>
                </a:ext>
              </a:extLst>
            </p:cNvPr>
            <p:cNvSpPr/>
            <p:nvPr userDrawn="1"/>
          </p:nvSpPr>
          <p:spPr>
            <a:xfrm>
              <a:off x="10724583" y="2271318"/>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631B308-A979-49F6-8B5D-F6D01040F034}"/>
                </a:ext>
              </a:extLst>
            </p:cNvPr>
            <p:cNvSpPr/>
            <p:nvPr userDrawn="1"/>
          </p:nvSpPr>
          <p:spPr>
            <a:xfrm>
              <a:off x="10747553" y="2867067"/>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357285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96D4-87D0-4BEA-B6C8-F3F01A7E4D00}" type="datetime1">
              <a:rPr lang="en-US" smtClean="0"/>
              <a:t>11/12/21</a:t>
            </a:fld>
            <a:endParaRPr lang="en-US"/>
          </a:p>
        </p:txBody>
      </p:sp>
      <p:sp>
        <p:nvSpPr>
          <p:cNvPr id="5" name="Footer Placeholder 4"/>
          <p:cNvSpPr>
            <a:spLocks noGrp="1"/>
          </p:cNvSpPr>
          <p:nvPr>
            <p:ph type="ftr" sz="quarter" idx="11"/>
          </p:nvPr>
        </p:nvSpPr>
        <p:spPr/>
        <p:txBody>
          <a:bodyPr/>
          <a:lstStyle/>
          <a:p>
            <a:r>
              <a:rPr lang="en-US"/>
              <a:t>test footer</a:t>
            </a:r>
          </a:p>
        </p:txBody>
      </p:sp>
      <p:sp>
        <p:nvSpPr>
          <p:cNvPr id="6" name="Slide Number Placeholder 5"/>
          <p:cNvSpPr>
            <a:spLocks noGrp="1"/>
          </p:cNvSpPr>
          <p:nvPr>
            <p:ph type="sldNum" sz="quarter" idx="12"/>
          </p:nvPr>
        </p:nvSpPr>
        <p:spPr/>
        <p:txBody>
          <a:bodyPr/>
          <a:lstStyle/>
          <a:p>
            <a:fld id="{15232125-393D-409A-9BC0-8B173C1AC167}" type="slidenum">
              <a:rPr lang="en-US" smtClean="0"/>
              <a:t>‹#›</a:t>
            </a:fld>
            <a:endParaRPr lang="en-US"/>
          </a:p>
        </p:txBody>
      </p:sp>
      <p:grpSp>
        <p:nvGrpSpPr>
          <p:cNvPr id="8" name="Group 7">
            <a:extLst>
              <a:ext uri="{FF2B5EF4-FFF2-40B4-BE49-F238E27FC236}">
                <a16:creationId xmlns:a16="http://schemas.microsoft.com/office/drawing/2014/main" id="{A699FE52-2FDE-4E33-A291-2731DA2C4798}"/>
              </a:ext>
            </a:extLst>
          </p:cNvPr>
          <p:cNvGrpSpPr/>
          <p:nvPr userDrawn="1"/>
        </p:nvGrpSpPr>
        <p:grpSpPr>
          <a:xfrm>
            <a:off x="242872" y="344157"/>
            <a:ext cx="793448" cy="696464"/>
            <a:chOff x="7769981" y="389755"/>
            <a:chExt cx="3548467" cy="2958414"/>
          </a:xfrm>
        </p:grpSpPr>
        <p:sp>
          <p:nvSpPr>
            <p:cNvPr id="9" name="Oval 8">
              <a:extLst>
                <a:ext uri="{FF2B5EF4-FFF2-40B4-BE49-F238E27FC236}">
                  <a16:creationId xmlns:a16="http://schemas.microsoft.com/office/drawing/2014/main" id="{D0A87C59-A2FC-4DA2-BC07-F4734CD134D3}"/>
                </a:ext>
              </a:extLst>
            </p:cNvPr>
            <p:cNvSpPr/>
            <p:nvPr userDrawn="1"/>
          </p:nvSpPr>
          <p:spPr>
            <a:xfrm>
              <a:off x="7769981" y="389755"/>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007EBA4-10AD-4B12-9920-2EA2344A1D91}"/>
                </a:ext>
              </a:extLst>
            </p:cNvPr>
            <p:cNvSpPr/>
            <p:nvPr userDrawn="1"/>
          </p:nvSpPr>
          <p:spPr>
            <a:xfrm>
              <a:off x="8508989" y="389755"/>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17826CD-8A6D-4D48-85B3-129C6487AFD3}"/>
                </a:ext>
              </a:extLst>
            </p:cNvPr>
            <p:cNvSpPr/>
            <p:nvPr userDrawn="1"/>
          </p:nvSpPr>
          <p:spPr>
            <a:xfrm>
              <a:off x="9247997" y="392899"/>
              <a:ext cx="570895" cy="48110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8A4720C-8751-4C4C-A239-42211CB5F4E5}"/>
                </a:ext>
              </a:extLst>
            </p:cNvPr>
            <p:cNvSpPr/>
            <p:nvPr userDrawn="1"/>
          </p:nvSpPr>
          <p:spPr>
            <a:xfrm>
              <a:off x="9985575" y="411219"/>
              <a:ext cx="570895" cy="481102"/>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7C53830-E88C-4C14-9DDC-1C3F1A0532ED}"/>
                </a:ext>
              </a:extLst>
            </p:cNvPr>
            <p:cNvSpPr/>
            <p:nvPr userDrawn="1"/>
          </p:nvSpPr>
          <p:spPr>
            <a:xfrm>
              <a:off x="10728957" y="411219"/>
              <a:ext cx="570895" cy="481102"/>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5CEF481-EC49-4CFB-8303-23ED3FB30AE6}"/>
                </a:ext>
              </a:extLst>
            </p:cNvPr>
            <p:cNvSpPr/>
            <p:nvPr userDrawn="1"/>
          </p:nvSpPr>
          <p:spPr>
            <a:xfrm>
              <a:off x="8508989" y="1037466"/>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3C6002A-6649-4844-A2D7-D0FDFB50754C}"/>
                </a:ext>
              </a:extLst>
            </p:cNvPr>
            <p:cNvSpPr/>
            <p:nvPr userDrawn="1"/>
          </p:nvSpPr>
          <p:spPr>
            <a:xfrm>
              <a:off x="9247997" y="1037466"/>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8A460D4-F9A5-4EC1-B1B9-221284217876}"/>
                </a:ext>
              </a:extLst>
            </p:cNvPr>
            <p:cNvSpPr/>
            <p:nvPr userDrawn="1"/>
          </p:nvSpPr>
          <p:spPr>
            <a:xfrm>
              <a:off x="9987005" y="1040610"/>
              <a:ext cx="570895" cy="48110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6A37412-96FE-4DC3-8B1C-CAF7F157ECA7}"/>
                </a:ext>
              </a:extLst>
            </p:cNvPr>
            <p:cNvSpPr/>
            <p:nvPr userDrawn="1"/>
          </p:nvSpPr>
          <p:spPr>
            <a:xfrm>
              <a:off x="10724583" y="1058930"/>
              <a:ext cx="570895" cy="481102"/>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48F5628-4240-4B30-9B11-19E076FFB5F8}"/>
                </a:ext>
              </a:extLst>
            </p:cNvPr>
            <p:cNvSpPr/>
            <p:nvPr userDrawn="1"/>
          </p:nvSpPr>
          <p:spPr>
            <a:xfrm>
              <a:off x="9247997" y="1666857"/>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8078BF6-CCEB-4269-BCE8-B21AAE12B263}"/>
                </a:ext>
              </a:extLst>
            </p:cNvPr>
            <p:cNvSpPr/>
            <p:nvPr userDrawn="1"/>
          </p:nvSpPr>
          <p:spPr>
            <a:xfrm>
              <a:off x="9987005" y="1666857"/>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B5C0ACE-5B58-4C77-8C99-9B545A4B786B}"/>
                </a:ext>
              </a:extLst>
            </p:cNvPr>
            <p:cNvSpPr/>
            <p:nvPr userDrawn="1"/>
          </p:nvSpPr>
          <p:spPr>
            <a:xfrm>
              <a:off x="10726013" y="1670001"/>
              <a:ext cx="570895" cy="48110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60A2EEF-2C54-474E-B646-31A85C07BD52}"/>
                </a:ext>
              </a:extLst>
            </p:cNvPr>
            <p:cNvSpPr/>
            <p:nvPr userDrawn="1"/>
          </p:nvSpPr>
          <p:spPr>
            <a:xfrm>
              <a:off x="9985575" y="2271318"/>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50F3313-BA3A-4CD1-A1AB-2191EAAD1521}"/>
                </a:ext>
              </a:extLst>
            </p:cNvPr>
            <p:cNvSpPr/>
            <p:nvPr userDrawn="1"/>
          </p:nvSpPr>
          <p:spPr>
            <a:xfrm>
              <a:off x="10724583" y="2271318"/>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8207E7-E665-4F59-A7AD-1DC36E44A2B8}"/>
                </a:ext>
              </a:extLst>
            </p:cNvPr>
            <p:cNvSpPr/>
            <p:nvPr userDrawn="1"/>
          </p:nvSpPr>
          <p:spPr>
            <a:xfrm>
              <a:off x="10747553" y="2867067"/>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251404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477C31-8EEC-4584-BACD-56DDE529854E}" type="datetime1">
              <a:rPr lang="en-US" smtClean="0"/>
              <a:t>11/12/21</a:t>
            </a:fld>
            <a:endParaRPr lang="en-US"/>
          </a:p>
        </p:txBody>
      </p:sp>
      <p:sp>
        <p:nvSpPr>
          <p:cNvPr id="5" name="Footer Placeholder 4"/>
          <p:cNvSpPr>
            <a:spLocks noGrp="1"/>
          </p:cNvSpPr>
          <p:nvPr>
            <p:ph type="ftr" sz="quarter" idx="11"/>
          </p:nvPr>
        </p:nvSpPr>
        <p:spPr/>
        <p:txBody>
          <a:bodyPr/>
          <a:lstStyle/>
          <a:p>
            <a:r>
              <a:rPr lang="en-US"/>
              <a:t>test footer</a:t>
            </a:r>
          </a:p>
        </p:txBody>
      </p:sp>
      <p:sp>
        <p:nvSpPr>
          <p:cNvPr id="6" name="Slide Number Placeholder 5"/>
          <p:cNvSpPr>
            <a:spLocks noGrp="1"/>
          </p:cNvSpPr>
          <p:nvPr>
            <p:ph type="sldNum" sz="quarter" idx="12"/>
          </p:nvPr>
        </p:nvSpPr>
        <p:spPr/>
        <p:txBody>
          <a:bodyPr/>
          <a:lstStyle/>
          <a:p>
            <a:fld id="{15232125-393D-409A-9BC0-8B173C1AC167}" type="slidenum">
              <a:rPr lang="en-US" smtClean="0"/>
              <a:t>‹#›</a:t>
            </a:fld>
            <a:endParaRPr lang="en-US"/>
          </a:p>
        </p:txBody>
      </p:sp>
    </p:spTree>
    <p:custDataLst>
      <p:tags r:id="rId1"/>
    </p:custDataLst>
    <p:extLst>
      <p:ext uri="{BB962C8B-B14F-4D97-AF65-F5344CB8AC3E}">
        <p14:creationId xmlns:p14="http://schemas.microsoft.com/office/powerpoint/2010/main" val="1076404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B9354-05DA-F541-A672-98CEE49E9A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D43092-BBE4-9E42-B0BB-0AE6D373EB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C9C2DB-B1F6-9F4F-9577-C0DF4E268563}"/>
              </a:ext>
            </a:extLst>
          </p:cNvPr>
          <p:cNvSpPr>
            <a:spLocks noGrp="1"/>
          </p:cNvSpPr>
          <p:nvPr>
            <p:ph type="dt" sz="half" idx="10"/>
          </p:nvPr>
        </p:nvSpPr>
        <p:spPr/>
        <p:txBody>
          <a:bodyPr/>
          <a:lstStyle/>
          <a:p>
            <a:fld id="{845D54E4-B51A-C547-9E01-F45D9861584B}" type="datetimeFigureOut">
              <a:rPr lang="en-US" smtClean="0"/>
              <a:t>11/12/21</a:t>
            </a:fld>
            <a:endParaRPr lang="en-US"/>
          </a:p>
        </p:txBody>
      </p:sp>
      <p:sp>
        <p:nvSpPr>
          <p:cNvPr id="5" name="Footer Placeholder 4">
            <a:extLst>
              <a:ext uri="{FF2B5EF4-FFF2-40B4-BE49-F238E27FC236}">
                <a16:creationId xmlns:a16="http://schemas.microsoft.com/office/drawing/2014/main" id="{A9602AF8-6BCF-F348-8AF1-53106DD25F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BAC88A-487C-094D-8DAD-B93D2415D6D6}"/>
              </a:ext>
            </a:extLst>
          </p:cNvPr>
          <p:cNvSpPr>
            <a:spLocks noGrp="1"/>
          </p:cNvSpPr>
          <p:nvPr>
            <p:ph type="sldNum" sz="quarter" idx="12"/>
          </p:nvPr>
        </p:nvSpPr>
        <p:spPr/>
        <p:txBody>
          <a:bodyPr/>
          <a:lstStyle/>
          <a:p>
            <a:fld id="{030D816E-F671-874D-B804-511306A30DEA}" type="slidenum">
              <a:rPr lang="en-US" smtClean="0"/>
              <a:t>‹#›</a:t>
            </a:fld>
            <a:endParaRPr lang="en-US"/>
          </a:p>
        </p:txBody>
      </p:sp>
    </p:spTree>
    <p:extLst>
      <p:ext uri="{BB962C8B-B14F-4D97-AF65-F5344CB8AC3E}">
        <p14:creationId xmlns:p14="http://schemas.microsoft.com/office/powerpoint/2010/main" val="2100455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11573"/>
          </a:xfrm>
        </p:spPr>
        <p:txBody>
          <a:bodyPr/>
          <a:lstStyle>
            <a:lvl1pPr marL="0">
              <a:defRPr/>
            </a:lvl1pPr>
          </a:lstStyle>
          <a:p>
            <a:r>
              <a:rPr lang="en-US"/>
              <a:t>Click to edit Master title style</a:t>
            </a:r>
          </a:p>
        </p:txBody>
      </p:sp>
      <p:sp>
        <p:nvSpPr>
          <p:cNvPr id="3" name="Content Placeholder 2"/>
          <p:cNvSpPr>
            <a:spLocks noGrp="1"/>
          </p:cNvSpPr>
          <p:nvPr>
            <p:ph idx="1"/>
          </p:nvPr>
        </p:nvSpPr>
        <p:spPr>
          <a:xfrm>
            <a:off x="1097280" y="1474694"/>
            <a:ext cx="10058400" cy="4394400"/>
          </a:xfrm>
        </p:spPr>
        <p:txBody>
          <a:bodyPr/>
          <a:lstStyle>
            <a:lvl1pPr marL="342900" indent="-342900">
              <a:buClr>
                <a:schemeClr val="tx2"/>
              </a:buClr>
              <a:buFont typeface="Arial" panose="020B0604020202020204" pitchFamily="34" charset="0"/>
              <a:buChar char="•"/>
              <a:defRPr/>
            </a:lvl1pPr>
            <a:lvl2pPr marL="486918" indent="-285750">
              <a:buClr>
                <a:schemeClr val="tx2"/>
              </a:buClr>
              <a:buFont typeface="Arial" panose="020B0604020202020204" pitchFamily="34" charset="0"/>
              <a:buChar char="•"/>
              <a:defRPr/>
            </a:lvl2pPr>
            <a:lvl3pPr marL="669798" indent="-285750">
              <a:buClr>
                <a:schemeClr val="tx2"/>
              </a:buClr>
              <a:buFont typeface="Arial" panose="020B0604020202020204" pitchFamily="34" charset="0"/>
              <a:buChar char="•"/>
              <a:defRPr/>
            </a:lvl3pPr>
            <a:lvl4pPr marL="852678" indent="-285750">
              <a:buClr>
                <a:schemeClr val="tx2"/>
              </a:buClr>
              <a:buFont typeface="Arial" panose="020B0604020202020204" pitchFamily="34" charset="0"/>
              <a:buChar char="•"/>
              <a:defRPr/>
            </a:lvl4pPr>
            <a:lvl5pPr marL="1035558" indent="-285750">
              <a:buClr>
                <a:schemeClr val="tx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03491A-C077-4986-B04F-A53F624F5A84}" type="datetime1">
              <a:rPr lang="en-US" smtClean="0"/>
              <a:t>11/12/21</a:t>
            </a:fld>
            <a:endParaRPr lang="en-US"/>
          </a:p>
        </p:txBody>
      </p:sp>
      <p:sp>
        <p:nvSpPr>
          <p:cNvPr id="5" name="Footer Placeholder 4"/>
          <p:cNvSpPr>
            <a:spLocks noGrp="1"/>
          </p:cNvSpPr>
          <p:nvPr>
            <p:ph type="ftr" sz="quarter" idx="11"/>
          </p:nvPr>
        </p:nvSpPr>
        <p:spPr/>
        <p:txBody>
          <a:bodyPr/>
          <a:lstStyle/>
          <a:p>
            <a:r>
              <a:rPr lang="en-US"/>
              <a:t>test footer</a:t>
            </a:r>
          </a:p>
        </p:txBody>
      </p:sp>
      <p:sp>
        <p:nvSpPr>
          <p:cNvPr id="6" name="Slide Number Placeholder 5"/>
          <p:cNvSpPr>
            <a:spLocks noGrp="1"/>
          </p:cNvSpPr>
          <p:nvPr>
            <p:ph type="sldNum" sz="quarter" idx="12"/>
          </p:nvPr>
        </p:nvSpPr>
        <p:spPr/>
        <p:txBody>
          <a:bodyPr/>
          <a:lstStyle/>
          <a:p>
            <a:fld id="{15232125-393D-409A-9BC0-8B173C1AC167}" type="slidenum">
              <a:rPr lang="en-US" smtClean="0"/>
              <a:t>‹#›</a:t>
            </a:fld>
            <a:endParaRPr lang="en-US"/>
          </a:p>
        </p:txBody>
      </p:sp>
      <p:grpSp>
        <p:nvGrpSpPr>
          <p:cNvPr id="8" name="Group 7">
            <a:extLst>
              <a:ext uri="{FF2B5EF4-FFF2-40B4-BE49-F238E27FC236}">
                <a16:creationId xmlns:a16="http://schemas.microsoft.com/office/drawing/2014/main" id="{2FA7045B-AE52-4E0D-B679-2B018B625D64}"/>
              </a:ext>
            </a:extLst>
          </p:cNvPr>
          <p:cNvGrpSpPr/>
          <p:nvPr userDrawn="1"/>
        </p:nvGrpSpPr>
        <p:grpSpPr>
          <a:xfrm>
            <a:off x="242872" y="344157"/>
            <a:ext cx="793448" cy="696464"/>
            <a:chOff x="7769981" y="389755"/>
            <a:chExt cx="3548467" cy="2958414"/>
          </a:xfrm>
        </p:grpSpPr>
        <p:sp>
          <p:nvSpPr>
            <p:cNvPr id="10" name="Oval 9">
              <a:extLst>
                <a:ext uri="{FF2B5EF4-FFF2-40B4-BE49-F238E27FC236}">
                  <a16:creationId xmlns:a16="http://schemas.microsoft.com/office/drawing/2014/main" id="{44324794-31B5-4941-AF19-EAD09A8C0C1B}"/>
                </a:ext>
              </a:extLst>
            </p:cNvPr>
            <p:cNvSpPr/>
            <p:nvPr userDrawn="1"/>
          </p:nvSpPr>
          <p:spPr>
            <a:xfrm>
              <a:off x="7769981" y="389755"/>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E2E6DFD-53DF-4349-8FD9-1C7DF4F3B5AA}"/>
                </a:ext>
              </a:extLst>
            </p:cNvPr>
            <p:cNvSpPr/>
            <p:nvPr userDrawn="1"/>
          </p:nvSpPr>
          <p:spPr>
            <a:xfrm>
              <a:off x="8508989" y="389755"/>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A32E7B2-5AA4-4886-97F2-E99843D6879C}"/>
                </a:ext>
              </a:extLst>
            </p:cNvPr>
            <p:cNvSpPr/>
            <p:nvPr userDrawn="1"/>
          </p:nvSpPr>
          <p:spPr>
            <a:xfrm>
              <a:off x="9247997" y="392899"/>
              <a:ext cx="570895" cy="48110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4E1FD06-BE69-41E6-AFF5-890B44AF9C40}"/>
                </a:ext>
              </a:extLst>
            </p:cNvPr>
            <p:cNvSpPr/>
            <p:nvPr userDrawn="1"/>
          </p:nvSpPr>
          <p:spPr>
            <a:xfrm>
              <a:off x="9985575" y="411219"/>
              <a:ext cx="570895" cy="481102"/>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0373D0A-20E8-4A89-925D-06880985AD4E}"/>
                </a:ext>
              </a:extLst>
            </p:cNvPr>
            <p:cNvSpPr/>
            <p:nvPr userDrawn="1"/>
          </p:nvSpPr>
          <p:spPr>
            <a:xfrm>
              <a:off x="10728957" y="411219"/>
              <a:ext cx="570895" cy="481102"/>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68A4865-2E26-4611-A4BD-ECE8DCF985D3}"/>
                </a:ext>
              </a:extLst>
            </p:cNvPr>
            <p:cNvSpPr/>
            <p:nvPr userDrawn="1"/>
          </p:nvSpPr>
          <p:spPr>
            <a:xfrm>
              <a:off x="8508989" y="1037466"/>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5F0E926-5926-470D-A480-12976184E69B}"/>
                </a:ext>
              </a:extLst>
            </p:cNvPr>
            <p:cNvSpPr/>
            <p:nvPr userDrawn="1"/>
          </p:nvSpPr>
          <p:spPr>
            <a:xfrm>
              <a:off x="9247997" y="1037466"/>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1A2D3E3-C094-4B45-9F46-F08B834B5D13}"/>
                </a:ext>
              </a:extLst>
            </p:cNvPr>
            <p:cNvSpPr/>
            <p:nvPr userDrawn="1"/>
          </p:nvSpPr>
          <p:spPr>
            <a:xfrm>
              <a:off x="9987005" y="1040610"/>
              <a:ext cx="570895" cy="48110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701447C-29E7-4348-B334-61E2EBA02262}"/>
                </a:ext>
              </a:extLst>
            </p:cNvPr>
            <p:cNvSpPr/>
            <p:nvPr userDrawn="1"/>
          </p:nvSpPr>
          <p:spPr>
            <a:xfrm>
              <a:off x="10724583" y="1058930"/>
              <a:ext cx="570895" cy="481102"/>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EF0D052-7501-4E99-A715-9127ABBA46C9}"/>
                </a:ext>
              </a:extLst>
            </p:cNvPr>
            <p:cNvSpPr/>
            <p:nvPr userDrawn="1"/>
          </p:nvSpPr>
          <p:spPr>
            <a:xfrm>
              <a:off x="9247997" y="1666857"/>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CF4A02D-9064-4269-A53B-D7877F66D311}"/>
                </a:ext>
              </a:extLst>
            </p:cNvPr>
            <p:cNvSpPr/>
            <p:nvPr userDrawn="1"/>
          </p:nvSpPr>
          <p:spPr>
            <a:xfrm>
              <a:off x="9987005" y="1666857"/>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27E30C0-4F0F-4DB9-8591-C0990847D622}"/>
                </a:ext>
              </a:extLst>
            </p:cNvPr>
            <p:cNvSpPr/>
            <p:nvPr userDrawn="1"/>
          </p:nvSpPr>
          <p:spPr>
            <a:xfrm>
              <a:off x="10726013" y="1670001"/>
              <a:ext cx="570895" cy="48110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95CC90B-5253-460A-822E-97C422E35EE9}"/>
                </a:ext>
              </a:extLst>
            </p:cNvPr>
            <p:cNvSpPr/>
            <p:nvPr userDrawn="1"/>
          </p:nvSpPr>
          <p:spPr>
            <a:xfrm>
              <a:off x="9985575" y="2271318"/>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F5FD64F-D817-4074-9271-FFFDA4573393}"/>
                </a:ext>
              </a:extLst>
            </p:cNvPr>
            <p:cNvSpPr/>
            <p:nvPr userDrawn="1"/>
          </p:nvSpPr>
          <p:spPr>
            <a:xfrm>
              <a:off x="10724583" y="2271318"/>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6476263-21F1-49AD-BBC3-A69C875F2F4C}"/>
                </a:ext>
              </a:extLst>
            </p:cNvPr>
            <p:cNvSpPr/>
            <p:nvPr userDrawn="1"/>
          </p:nvSpPr>
          <p:spPr>
            <a:xfrm>
              <a:off x="10747553" y="2867067"/>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443300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66A5E7-4D62-4D2E-9A76-CB52E197D731}" type="datetime1">
              <a:rPr lang="en-US" smtClean="0"/>
              <a:t>11/12/21</a:t>
            </a:fld>
            <a:endParaRPr lang="en-US"/>
          </a:p>
        </p:txBody>
      </p:sp>
      <p:sp>
        <p:nvSpPr>
          <p:cNvPr id="5" name="Footer Placeholder 4"/>
          <p:cNvSpPr>
            <a:spLocks noGrp="1"/>
          </p:cNvSpPr>
          <p:nvPr>
            <p:ph type="ftr" sz="quarter" idx="11"/>
          </p:nvPr>
        </p:nvSpPr>
        <p:spPr/>
        <p:txBody>
          <a:bodyPr/>
          <a:lstStyle/>
          <a:p>
            <a:r>
              <a:rPr lang="en-US"/>
              <a:t>test footer</a:t>
            </a:r>
          </a:p>
        </p:txBody>
      </p:sp>
      <p:sp>
        <p:nvSpPr>
          <p:cNvPr id="6" name="Slide Number Placeholder 5"/>
          <p:cNvSpPr>
            <a:spLocks noGrp="1"/>
          </p:cNvSpPr>
          <p:nvPr>
            <p:ph type="sldNum" sz="quarter" idx="12"/>
          </p:nvPr>
        </p:nvSpPr>
        <p:spPr/>
        <p:txBody>
          <a:bodyPr/>
          <a:lstStyle/>
          <a:p>
            <a:fld id="{15232125-393D-409A-9BC0-8B173C1AC16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25709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9" y="1376080"/>
            <a:ext cx="4937760" cy="4493013"/>
          </a:xfrm>
        </p:spPr>
        <p:txBody>
          <a:bodyPr/>
          <a:lstStyle>
            <a:lvl1pPr marL="342900" indent="-342900">
              <a:buClr>
                <a:schemeClr val="tx2"/>
              </a:buClr>
              <a:buFont typeface="Arial" panose="020B0604020202020204" pitchFamily="34" charset="0"/>
              <a:buChar char="•"/>
              <a:defRPr/>
            </a:lvl1pPr>
            <a:lvl2pPr marL="486918" indent="-285750">
              <a:buClr>
                <a:schemeClr val="tx2"/>
              </a:buClr>
              <a:buFont typeface="Arial" panose="020B0604020202020204" pitchFamily="34" charset="0"/>
              <a:buChar char="•"/>
              <a:defRPr/>
            </a:lvl2pPr>
            <a:lvl3pPr marL="669798" indent="-285750">
              <a:buClr>
                <a:schemeClr val="tx2"/>
              </a:buClr>
              <a:buFont typeface="Arial" panose="020B0604020202020204" pitchFamily="34" charset="0"/>
              <a:buChar char="•"/>
              <a:defRPr/>
            </a:lvl3pPr>
            <a:lvl4pPr marL="852678" indent="-285750">
              <a:buClr>
                <a:schemeClr val="tx2"/>
              </a:buClr>
              <a:buFont typeface="Arial" panose="020B0604020202020204" pitchFamily="34" charset="0"/>
              <a:buChar char="•"/>
              <a:defRPr/>
            </a:lvl4pPr>
            <a:lvl5pPr marL="1035558" indent="-285750">
              <a:buClr>
                <a:schemeClr val="tx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376081"/>
            <a:ext cx="4937760" cy="4493013"/>
          </a:xfrm>
        </p:spPr>
        <p:txBody>
          <a:bodyPr/>
          <a:lstStyle>
            <a:lvl1pPr marL="342900" indent="-342900">
              <a:buClr>
                <a:schemeClr val="tx2"/>
              </a:buClr>
              <a:buFont typeface="Arial" panose="020B0604020202020204" pitchFamily="34" charset="0"/>
              <a:buChar char="•"/>
              <a:defRPr/>
            </a:lvl1pPr>
            <a:lvl2pPr marL="486918" indent="-285750">
              <a:buClr>
                <a:schemeClr val="tx2"/>
              </a:buClr>
              <a:buFont typeface="Arial" panose="020B0604020202020204" pitchFamily="34" charset="0"/>
              <a:buChar char="•"/>
              <a:defRPr/>
            </a:lvl2pPr>
            <a:lvl3pPr marL="669798" indent="-285750">
              <a:buClr>
                <a:schemeClr val="tx2"/>
              </a:buClr>
              <a:buFont typeface="Arial" panose="020B0604020202020204" pitchFamily="34" charset="0"/>
              <a:buChar char="•"/>
              <a:defRPr/>
            </a:lvl3pPr>
            <a:lvl4pPr marL="852678" indent="-285750">
              <a:buClr>
                <a:schemeClr val="tx2"/>
              </a:buClr>
              <a:buFont typeface="Arial" panose="020B0604020202020204" pitchFamily="34" charset="0"/>
              <a:buChar char="•"/>
              <a:defRPr/>
            </a:lvl4pPr>
            <a:lvl5pPr marL="1035558" indent="-285750">
              <a:buClr>
                <a:schemeClr val="tx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85A90F-F65F-4589-8D1B-7768E82DC4BB}" type="datetime1">
              <a:rPr lang="en-US" smtClean="0"/>
              <a:t>11/12/21</a:t>
            </a:fld>
            <a:endParaRPr lang="en-US"/>
          </a:p>
        </p:txBody>
      </p:sp>
      <p:sp>
        <p:nvSpPr>
          <p:cNvPr id="6" name="Footer Placeholder 5"/>
          <p:cNvSpPr>
            <a:spLocks noGrp="1"/>
          </p:cNvSpPr>
          <p:nvPr>
            <p:ph type="ftr" sz="quarter" idx="11"/>
          </p:nvPr>
        </p:nvSpPr>
        <p:spPr/>
        <p:txBody>
          <a:bodyPr/>
          <a:lstStyle/>
          <a:p>
            <a:r>
              <a:rPr lang="en-US"/>
              <a:t>test footer</a:t>
            </a:r>
          </a:p>
        </p:txBody>
      </p:sp>
      <p:sp>
        <p:nvSpPr>
          <p:cNvPr id="7" name="Slide Number Placeholder 6"/>
          <p:cNvSpPr>
            <a:spLocks noGrp="1"/>
          </p:cNvSpPr>
          <p:nvPr>
            <p:ph type="sldNum" sz="quarter" idx="12"/>
          </p:nvPr>
        </p:nvSpPr>
        <p:spPr/>
        <p:txBody>
          <a:bodyPr/>
          <a:lstStyle/>
          <a:p>
            <a:fld id="{15232125-393D-409A-9BC0-8B173C1AC167}" type="slidenum">
              <a:rPr lang="en-US" smtClean="0"/>
              <a:t>‹#›</a:t>
            </a:fld>
            <a:endParaRPr lang="en-US"/>
          </a:p>
        </p:txBody>
      </p:sp>
      <p:sp>
        <p:nvSpPr>
          <p:cNvPr id="11" name="Title 1">
            <a:extLst>
              <a:ext uri="{FF2B5EF4-FFF2-40B4-BE49-F238E27FC236}">
                <a16:creationId xmlns:a16="http://schemas.microsoft.com/office/drawing/2014/main" id="{33E3891A-20EF-42C0-9A12-C0416A2997F5}"/>
              </a:ext>
            </a:extLst>
          </p:cNvPr>
          <p:cNvSpPr>
            <a:spLocks noGrp="1"/>
          </p:cNvSpPr>
          <p:nvPr>
            <p:ph type="title"/>
          </p:nvPr>
        </p:nvSpPr>
        <p:spPr>
          <a:xfrm>
            <a:off x="1097280" y="286603"/>
            <a:ext cx="10058400" cy="811573"/>
          </a:xfrm>
        </p:spPr>
        <p:txBody>
          <a:bodyPr/>
          <a:lstStyle>
            <a:lvl1pPr marL="0">
              <a:defRPr/>
            </a:lvl1pPr>
          </a:lstStyle>
          <a:p>
            <a:r>
              <a:rPr lang="en-US"/>
              <a:t>Click to edit Master title style</a:t>
            </a:r>
          </a:p>
        </p:txBody>
      </p:sp>
      <p:grpSp>
        <p:nvGrpSpPr>
          <p:cNvPr id="9" name="Group 8">
            <a:extLst>
              <a:ext uri="{FF2B5EF4-FFF2-40B4-BE49-F238E27FC236}">
                <a16:creationId xmlns:a16="http://schemas.microsoft.com/office/drawing/2014/main" id="{C85A2C74-E773-4719-84E6-C0A93EFF534E}"/>
              </a:ext>
            </a:extLst>
          </p:cNvPr>
          <p:cNvGrpSpPr/>
          <p:nvPr userDrawn="1"/>
        </p:nvGrpSpPr>
        <p:grpSpPr>
          <a:xfrm>
            <a:off x="242872" y="344157"/>
            <a:ext cx="793448" cy="696464"/>
            <a:chOff x="7769981" y="389755"/>
            <a:chExt cx="3548467" cy="2958414"/>
          </a:xfrm>
        </p:grpSpPr>
        <p:sp>
          <p:nvSpPr>
            <p:cNvPr id="12" name="Oval 11">
              <a:extLst>
                <a:ext uri="{FF2B5EF4-FFF2-40B4-BE49-F238E27FC236}">
                  <a16:creationId xmlns:a16="http://schemas.microsoft.com/office/drawing/2014/main" id="{488BDCB8-4C54-4383-9F68-3C192FB5E121}"/>
                </a:ext>
              </a:extLst>
            </p:cNvPr>
            <p:cNvSpPr/>
            <p:nvPr userDrawn="1"/>
          </p:nvSpPr>
          <p:spPr>
            <a:xfrm>
              <a:off x="7769981" y="389755"/>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11CA771-32FD-4B31-ABCB-F4C13D32B7B7}"/>
                </a:ext>
              </a:extLst>
            </p:cNvPr>
            <p:cNvSpPr/>
            <p:nvPr userDrawn="1"/>
          </p:nvSpPr>
          <p:spPr>
            <a:xfrm>
              <a:off x="8508989" y="389755"/>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467F00F-8566-4C3C-84C8-ECCA4959E989}"/>
                </a:ext>
              </a:extLst>
            </p:cNvPr>
            <p:cNvSpPr/>
            <p:nvPr userDrawn="1"/>
          </p:nvSpPr>
          <p:spPr>
            <a:xfrm>
              <a:off x="9247997" y="392899"/>
              <a:ext cx="570895" cy="48110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E93D2BE-2FB9-468F-8ACF-A24AA55036A0}"/>
                </a:ext>
              </a:extLst>
            </p:cNvPr>
            <p:cNvSpPr/>
            <p:nvPr userDrawn="1"/>
          </p:nvSpPr>
          <p:spPr>
            <a:xfrm>
              <a:off x="9985575" y="411219"/>
              <a:ext cx="570895" cy="481102"/>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6E116FE-F6BB-4AEF-8002-54805823307A}"/>
                </a:ext>
              </a:extLst>
            </p:cNvPr>
            <p:cNvSpPr/>
            <p:nvPr userDrawn="1"/>
          </p:nvSpPr>
          <p:spPr>
            <a:xfrm>
              <a:off x="10728957" y="411219"/>
              <a:ext cx="570895" cy="481102"/>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B0D8D38-B282-476E-BEC6-8BFAAA8737B5}"/>
                </a:ext>
              </a:extLst>
            </p:cNvPr>
            <p:cNvSpPr/>
            <p:nvPr userDrawn="1"/>
          </p:nvSpPr>
          <p:spPr>
            <a:xfrm>
              <a:off x="8508989" y="1037466"/>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3D07930-1F9E-43DB-9009-FAD74BDFC655}"/>
                </a:ext>
              </a:extLst>
            </p:cNvPr>
            <p:cNvSpPr/>
            <p:nvPr userDrawn="1"/>
          </p:nvSpPr>
          <p:spPr>
            <a:xfrm>
              <a:off x="9247997" y="1037466"/>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5568C9A-3DDF-433C-988C-2887E5004269}"/>
                </a:ext>
              </a:extLst>
            </p:cNvPr>
            <p:cNvSpPr/>
            <p:nvPr userDrawn="1"/>
          </p:nvSpPr>
          <p:spPr>
            <a:xfrm>
              <a:off x="9987005" y="1040610"/>
              <a:ext cx="570895" cy="48110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5007B54-4597-4D57-8F08-16A3B7C64987}"/>
                </a:ext>
              </a:extLst>
            </p:cNvPr>
            <p:cNvSpPr/>
            <p:nvPr userDrawn="1"/>
          </p:nvSpPr>
          <p:spPr>
            <a:xfrm>
              <a:off x="10724583" y="1058930"/>
              <a:ext cx="570895" cy="481102"/>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9FFFC80-A266-4EB8-8CDD-275D7D625E7D}"/>
                </a:ext>
              </a:extLst>
            </p:cNvPr>
            <p:cNvSpPr/>
            <p:nvPr userDrawn="1"/>
          </p:nvSpPr>
          <p:spPr>
            <a:xfrm>
              <a:off x="9247997" y="1666857"/>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F01067A-076D-4DC4-98D5-3F309548AEC8}"/>
                </a:ext>
              </a:extLst>
            </p:cNvPr>
            <p:cNvSpPr/>
            <p:nvPr userDrawn="1"/>
          </p:nvSpPr>
          <p:spPr>
            <a:xfrm>
              <a:off x="9987005" y="1666857"/>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1C86A56-EB0A-4CCA-89C8-F28CBEF468DC}"/>
                </a:ext>
              </a:extLst>
            </p:cNvPr>
            <p:cNvSpPr/>
            <p:nvPr userDrawn="1"/>
          </p:nvSpPr>
          <p:spPr>
            <a:xfrm>
              <a:off x="10726013" y="1670001"/>
              <a:ext cx="570895" cy="48110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73440E2-304B-4233-B07F-D78B26CEF650}"/>
                </a:ext>
              </a:extLst>
            </p:cNvPr>
            <p:cNvSpPr/>
            <p:nvPr userDrawn="1"/>
          </p:nvSpPr>
          <p:spPr>
            <a:xfrm>
              <a:off x="9985575" y="2271318"/>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AA51C3D-1463-4DFC-8C3D-D58C90518C14}"/>
                </a:ext>
              </a:extLst>
            </p:cNvPr>
            <p:cNvSpPr/>
            <p:nvPr userDrawn="1"/>
          </p:nvSpPr>
          <p:spPr>
            <a:xfrm>
              <a:off x="10724583" y="2271318"/>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1E0B859-EF7E-4E7C-8200-F642C7B5BAD4}"/>
                </a:ext>
              </a:extLst>
            </p:cNvPr>
            <p:cNvSpPr/>
            <p:nvPr userDrawn="1"/>
          </p:nvSpPr>
          <p:spPr>
            <a:xfrm>
              <a:off x="10747553" y="2867067"/>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308429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793644"/>
          </a:xfrm>
        </p:spPr>
        <p:txBody>
          <a:bodyPr/>
          <a:lstStyle/>
          <a:p>
            <a:r>
              <a:rPr lang="en-US"/>
              <a:t>Click to edit Master title style</a:t>
            </a:r>
          </a:p>
        </p:txBody>
      </p:sp>
      <p:sp>
        <p:nvSpPr>
          <p:cNvPr id="3" name="Text Placeholder 2"/>
          <p:cNvSpPr>
            <a:spLocks noGrp="1"/>
          </p:cNvSpPr>
          <p:nvPr>
            <p:ph type="body" idx="1"/>
          </p:nvPr>
        </p:nvSpPr>
        <p:spPr>
          <a:xfrm>
            <a:off x="842773" y="1352456"/>
            <a:ext cx="4937760" cy="736282"/>
          </a:xfrm>
          <a:solidFill>
            <a:schemeClr val="accent1">
              <a:lumMod val="20000"/>
              <a:lumOff val="80000"/>
            </a:schemeClr>
          </a:solidFill>
        </p:spPr>
        <p:txBody>
          <a:bodyPr lIns="18288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2773" y="2088737"/>
            <a:ext cx="4937760" cy="4033619"/>
          </a:xfrm>
          <a:solidFill>
            <a:schemeClr val="bg1">
              <a:lumMod val="95000"/>
            </a:schemeClr>
          </a:solidFill>
        </p:spPr>
        <p:txBody>
          <a:bodyPr lIns="182880"/>
          <a:lstStyle>
            <a:lvl1pPr marL="342900" indent="-342900">
              <a:buClr>
                <a:schemeClr val="tx2"/>
              </a:buClr>
              <a:buFont typeface="Arial" panose="020B0604020202020204" pitchFamily="34" charset="0"/>
              <a:buChar char="•"/>
              <a:defRPr/>
            </a:lvl1pPr>
            <a:lvl2pPr marL="486918" indent="-285750">
              <a:buClr>
                <a:schemeClr val="tx2"/>
              </a:buClr>
              <a:buFont typeface="Arial" panose="020B0604020202020204" pitchFamily="34" charset="0"/>
              <a:buChar char="•"/>
              <a:defRPr/>
            </a:lvl2pPr>
            <a:lvl3pPr marL="669798" indent="-285750">
              <a:buClr>
                <a:schemeClr val="tx2"/>
              </a:buClr>
              <a:buFont typeface="Arial" panose="020B0604020202020204" pitchFamily="34" charset="0"/>
              <a:buChar char="•"/>
              <a:defRPr/>
            </a:lvl3pPr>
            <a:lvl4pPr marL="852678" indent="-285750">
              <a:buClr>
                <a:schemeClr val="tx2"/>
              </a:buClr>
              <a:buFont typeface="Arial" panose="020B0604020202020204" pitchFamily="34" charset="0"/>
              <a:buChar char="•"/>
              <a:defRPr/>
            </a:lvl4pPr>
            <a:lvl5pPr marL="1035558" indent="-285750">
              <a:buClr>
                <a:schemeClr val="tx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76108" y="1366170"/>
            <a:ext cx="4937760" cy="736282"/>
          </a:xfrm>
          <a:solidFill>
            <a:schemeClr val="accent5">
              <a:lumMod val="20000"/>
              <a:lumOff val="80000"/>
            </a:schemeClr>
          </a:solidFill>
        </p:spPr>
        <p:txBody>
          <a:bodyPr lIns="18288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76108" y="2093717"/>
            <a:ext cx="4937760" cy="4033619"/>
          </a:xfrm>
          <a:solidFill>
            <a:schemeClr val="bg1">
              <a:lumMod val="95000"/>
            </a:schemeClr>
          </a:solidFill>
        </p:spPr>
        <p:txBody>
          <a:bodyPr lIns="182880"/>
          <a:lstStyle>
            <a:lvl1pPr marL="342900" indent="-342900">
              <a:buClr>
                <a:schemeClr val="tx2"/>
              </a:buClr>
              <a:buFont typeface="Arial" panose="020B0604020202020204" pitchFamily="34" charset="0"/>
              <a:buChar char="•"/>
              <a:defRPr/>
            </a:lvl1pPr>
            <a:lvl2pPr marL="486918" indent="-285750">
              <a:buClr>
                <a:schemeClr val="tx2"/>
              </a:buClr>
              <a:buFont typeface="Arial" panose="020B0604020202020204" pitchFamily="34" charset="0"/>
              <a:buChar char="•"/>
              <a:defRPr/>
            </a:lvl2pPr>
            <a:lvl3pPr marL="669798" indent="-285750">
              <a:buClr>
                <a:schemeClr val="tx2"/>
              </a:buClr>
              <a:buFont typeface="Arial" panose="020B0604020202020204" pitchFamily="34" charset="0"/>
              <a:buChar char="•"/>
              <a:defRPr/>
            </a:lvl3pPr>
            <a:lvl4pPr marL="852678" indent="-285750">
              <a:buClr>
                <a:schemeClr val="tx2"/>
              </a:buClr>
              <a:buFont typeface="Arial" panose="020B0604020202020204" pitchFamily="34" charset="0"/>
              <a:buChar char="•"/>
              <a:defRPr/>
            </a:lvl4pPr>
            <a:lvl5pPr marL="1035558" indent="-285750">
              <a:buClr>
                <a:schemeClr val="tx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8786F5-06F3-496D-B485-3A7B457B0458}" type="datetime1">
              <a:rPr lang="en-US" smtClean="0"/>
              <a:t>11/12/21</a:t>
            </a:fld>
            <a:endParaRPr lang="en-US"/>
          </a:p>
        </p:txBody>
      </p:sp>
      <p:sp>
        <p:nvSpPr>
          <p:cNvPr id="8" name="Footer Placeholder 7"/>
          <p:cNvSpPr>
            <a:spLocks noGrp="1"/>
          </p:cNvSpPr>
          <p:nvPr>
            <p:ph type="ftr" sz="quarter" idx="11"/>
          </p:nvPr>
        </p:nvSpPr>
        <p:spPr/>
        <p:txBody>
          <a:bodyPr/>
          <a:lstStyle/>
          <a:p>
            <a:r>
              <a:rPr lang="en-US"/>
              <a:t>test footer</a:t>
            </a:r>
          </a:p>
        </p:txBody>
      </p:sp>
      <p:sp>
        <p:nvSpPr>
          <p:cNvPr id="9" name="Slide Number Placeholder 8"/>
          <p:cNvSpPr>
            <a:spLocks noGrp="1"/>
          </p:cNvSpPr>
          <p:nvPr>
            <p:ph type="sldNum" sz="quarter" idx="12"/>
          </p:nvPr>
        </p:nvSpPr>
        <p:spPr/>
        <p:txBody>
          <a:bodyPr/>
          <a:lstStyle/>
          <a:p>
            <a:fld id="{15232125-393D-409A-9BC0-8B173C1AC167}" type="slidenum">
              <a:rPr lang="en-US" smtClean="0"/>
              <a:t>‹#›</a:t>
            </a:fld>
            <a:endParaRPr lang="en-US"/>
          </a:p>
        </p:txBody>
      </p:sp>
      <p:sp>
        <p:nvSpPr>
          <p:cNvPr id="12" name="Rectangle 11">
            <a:extLst>
              <a:ext uri="{FF2B5EF4-FFF2-40B4-BE49-F238E27FC236}">
                <a16:creationId xmlns:a16="http://schemas.microsoft.com/office/drawing/2014/main" id="{2F9DAEA3-E4F3-43D5-A6BF-F70630A08426}"/>
              </a:ext>
            </a:extLst>
          </p:cNvPr>
          <p:cNvSpPr/>
          <p:nvPr userDrawn="1"/>
        </p:nvSpPr>
        <p:spPr>
          <a:xfrm rot="16200000">
            <a:off x="230305" y="1479659"/>
            <a:ext cx="736281" cy="48187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EED0D6F-7366-4992-A1B7-4C01AE721464}"/>
              </a:ext>
            </a:extLst>
          </p:cNvPr>
          <p:cNvSpPr/>
          <p:nvPr userDrawn="1"/>
        </p:nvSpPr>
        <p:spPr>
          <a:xfrm rot="16200000">
            <a:off x="6067031" y="1493374"/>
            <a:ext cx="736281" cy="481874"/>
          </a:xfrm>
          <a:prstGeom prst="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30CD24AF-36E5-4968-9393-7102C21E62E8}"/>
              </a:ext>
            </a:extLst>
          </p:cNvPr>
          <p:cNvGrpSpPr/>
          <p:nvPr userDrawn="1"/>
        </p:nvGrpSpPr>
        <p:grpSpPr>
          <a:xfrm>
            <a:off x="242872" y="344157"/>
            <a:ext cx="793448" cy="696464"/>
            <a:chOff x="7769981" y="389755"/>
            <a:chExt cx="3548467" cy="2958414"/>
          </a:xfrm>
        </p:grpSpPr>
        <p:sp>
          <p:nvSpPr>
            <p:cNvPr id="15" name="Oval 14">
              <a:extLst>
                <a:ext uri="{FF2B5EF4-FFF2-40B4-BE49-F238E27FC236}">
                  <a16:creationId xmlns:a16="http://schemas.microsoft.com/office/drawing/2014/main" id="{9BC271E2-ACF2-4648-AAF7-B16CA0CD407B}"/>
                </a:ext>
              </a:extLst>
            </p:cNvPr>
            <p:cNvSpPr/>
            <p:nvPr userDrawn="1"/>
          </p:nvSpPr>
          <p:spPr>
            <a:xfrm>
              <a:off x="7769981" y="389755"/>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8029D03-7954-42BC-B952-CB4468CC6E8D}"/>
                </a:ext>
              </a:extLst>
            </p:cNvPr>
            <p:cNvSpPr/>
            <p:nvPr userDrawn="1"/>
          </p:nvSpPr>
          <p:spPr>
            <a:xfrm>
              <a:off x="8508989" y="389755"/>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898CD4D-D10A-4CE9-B4F4-E1CB8689DAE6}"/>
                </a:ext>
              </a:extLst>
            </p:cNvPr>
            <p:cNvSpPr/>
            <p:nvPr userDrawn="1"/>
          </p:nvSpPr>
          <p:spPr>
            <a:xfrm>
              <a:off x="9247997" y="392899"/>
              <a:ext cx="570895" cy="48110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7A0C71C-A408-443A-905A-EACB83EA10EE}"/>
                </a:ext>
              </a:extLst>
            </p:cNvPr>
            <p:cNvSpPr/>
            <p:nvPr userDrawn="1"/>
          </p:nvSpPr>
          <p:spPr>
            <a:xfrm>
              <a:off x="9985575" y="411219"/>
              <a:ext cx="570895" cy="481102"/>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2D92B7E-B70A-48E0-ACFE-0E78B894B63F}"/>
                </a:ext>
              </a:extLst>
            </p:cNvPr>
            <p:cNvSpPr/>
            <p:nvPr userDrawn="1"/>
          </p:nvSpPr>
          <p:spPr>
            <a:xfrm>
              <a:off x="10728957" y="411219"/>
              <a:ext cx="570895" cy="481102"/>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3EA3C9-AAAF-421E-836D-851699C5A72D}"/>
                </a:ext>
              </a:extLst>
            </p:cNvPr>
            <p:cNvSpPr/>
            <p:nvPr userDrawn="1"/>
          </p:nvSpPr>
          <p:spPr>
            <a:xfrm>
              <a:off x="8508989" y="1037466"/>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7189B12-1229-45B6-BB97-7B32334D2E8A}"/>
                </a:ext>
              </a:extLst>
            </p:cNvPr>
            <p:cNvSpPr/>
            <p:nvPr userDrawn="1"/>
          </p:nvSpPr>
          <p:spPr>
            <a:xfrm>
              <a:off x="9247997" y="1037466"/>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A6CDE0D-84A0-41E3-BD9B-416B1E28F953}"/>
                </a:ext>
              </a:extLst>
            </p:cNvPr>
            <p:cNvSpPr/>
            <p:nvPr userDrawn="1"/>
          </p:nvSpPr>
          <p:spPr>
            <a:xfrm>
              <a:off x="9987005" y="1040610"/>
              <a:ext cx="570895" cy="48110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B061D5E-58FE-48C3-9454-4D7F284C55A0}"/>
                </a:ext>
              </a:extLst>
            </p:cNvPr>
            <p:cNvSpPr/>
            <p:nvPr userDrawn="1"/>
          </p:nvSpPr>
          <p:spPr>
            <a:xfrm>
              <a:off x="10724583" y="1058930"/>
              <a:ext cx="570895" cy="481102"/>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D5B6275-7980-4F5A-AC42-A747E0A2A1D1}"/>
                </a:ext>
              </a:extLst>
            </p:cNvPr>
            <p:cNvSpPr/>
            <p:nvPr userDrawn="1"/>
          </p:nvSpPr>
          <p:spPr>
            <a:xfrm>
              <a:off x="9247997" y="1666857"/>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DCE9067-627A-45E7-8CFE-F78D2EB84028}"/>
                </a:ext>
              </a:extLst>
            </p:cNvPr>
            <p:cNvSpPr/>
            <p:nvPr userDrawn="1"/>
          </p:nvSpPr>
          <p:spPr>
            <a:xfrm>
              <a:off x="9987005" y="1666857"/>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6798F64-4064-49F5-8539-530C10A43757}"/>
                </a:ext>
              </a:extLst>
            </p:cNvPr>
            <p:cNvSpPr/>
            <p:nvPr userDrawn="1"/>
          </p:nvSpPr>
          <p:spPr>
            <a:xfrm>
              <a:off x="10726013" y="1670001"/>
              <a:ext cx="570895" cy="48110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84BD2C1-9060-4C5A-921F-6560B5AD3CE6}"/>
                </a:ext>
              </a:extLst>
            </p:cNvPr>
            <p:cNvSpPr/>
            <p:nvPr userDrawn="1"/>
          </p:nvSpPr>
          <p:spPr>
            <a:xfrm>
              <a:off x="9985575" y="2271318"/>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4A1239F-07A1-4695-B140-1C1629E0D339}"/>
                </a:ext>
              </a:extLst>
            </p:cNvPr>
            <p:cNvSpPr/>
            <p:nvPr userDrawn="1"/>
          </p:nvSpPr>
          <p:spPr>
            <a:xfrm>
              <a:off x="10724583" y="2271318"/>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197A429A-D662-401D-A5BE-D96C599120B3}"/>
                </a:ext>
              </a:extLst>
            </p:cNvPr>
            <p:cNvSpPr/>
            <p:nvPr userDrawn="1"/>
          </p:nvSpPr>
          <p:spPr>
            <a:xfrm>
              <a:off x="10747553" y="2867067"/>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028047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of 4 items">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793644"/>
          </a:xfrm>
        </p:spPr>
        <p:txBody>
          <a:bodyPr/>
          <a:lstStyle/>
          <a:p>
            <a:r>
              <a:rPr lang="en-US"/>
              <a:t>Click to edit Master title style</a:t>
            </a:r>
          </a:p>
        </p:txBody>
      </p:sp>
      <p:sp>
        <p:nvSpPr>
          <p:cNvPr id="3" name="Text Placeholder 2"/>
          <p:cNvSpPr>
            <a:spLocks noGrp="1"/>
          </p:cNvSpPr>
          <p:nvPr>
            <p:ph type="body" idx="1"/>
          </p:nvPr>
        </p:nvSpPr>
        <p:spPr>
          <a:xfrm>
            <a:off x="842773" y="1352456"/>
            <a:ext cx="4937760" cy="736282"/>
          </a:xfrm>
          <a:solidFill>
            <a:schemeClr val="accent1">
              <a:lumMod val="20000"/>
              <a:lumOff val="80000"/>
            </a:schemeClr>
          </a:solidFill>
        </p:spPr>
        <p:txBody>
          <a:bodyPr lIns="18288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2773" y="2088737"/>
            <a:ext cx="4937760" cy="1578539"/>
          </a:xfrm>
          <a:solidFill>
            <a:schemeClr val="bg1">
              <a:lumMod val="95000"/>
            </a:schemeClr>
          </a:solidFill>
        </p:spPr>
        <p:txBody>
          <a:bodyPr lIns="182880"/>
          <a:lstStyle>
            <a:lvl1pPr marL="342900" indent="-342900">
              <a:buClr>
                <a:schemeClr val="tx2"/>
              </a:buClr>
              <a:buFont typeface="Arial" panose="020B0604020202020204" pitchFamily="34" charset="0"/>
              <a:buChar char="•"/>
              <a:defRPr/>
            </a:lvl1pPr>
            <a:lvl2pPr marL="486918" indent="-285750">
              <a:buClr>
                <a:schemeClr val="tx2"/>
              </a:buClr>
              <a:buFont typeface="Arial" panose="020B0604020202020204" pitchFamily="34" charset="0"/>
              <a:buChar char="•"/>
              <a:defRPr/>
            </a:lvl2pPr>
            <a:lvl3pPr marL="669798" indent="-285750">
              <a:buClr>
                <a:schemeClr val="tx2"/>
              </a:buClr>
              <a:buFont typeface="Arial" panose="020B0604020202020204" pitchFamily="34" charset="0"/>
              <a:buChar char="•"/>
              <a:defRPr/>
            </a:lvl3pPr>
            <a:lvl4pPr marL="852678" indent="-285750">
              <a:buClr>
                <a:schemeClr val="tx2"/>
              </a:buClr>
              <a:buFont typeface="Arial" panose="020B0604020202020204" pitchFamily="34" charset="0"/>
              <a:buChar char="•"/>
              <a:defRPr/>
            </a:lvl4pPr>
            <a:lvl5pPr marL="1035558" indent="-285750">
              <a:buClr>
                <a:schemeClr val="tx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76108" y="1366170"/>
            <a:ext cx="4937760" cy="736282"/>
          </a:xfrm>
          <a:solidFill>
            <a:schemeClr val="accent5">
              <a:lumMod val="20000"/>
              <a:lumOff val="80000"/>
            </a:schemeClr>
          </a:solidFill>
        </p:spPr>
        <p:txBody>
          <a:bodyPr lIns="18288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76108" y="2093717"/>
            <a:ext cx="4937760" cy="1578539"/>
          </a:xfrm>
          <a:solidFill>
            <a:schemeClr val="bg1">
              <a:lumMod val="95000"/>
            </a:schemeClr>
          </a:solidFill>
        </p:spPr>
        <p:txBody>
          <a:bodyPr lIns="182880"/>
          <a:lstStyle>
            <a:lvl1pPr marL="342900" indent="-342900">
              <a:buClr>
                <a:schemeClr val="tx2"/>
              </a:buClr>
              <a:buFont typeface="Arial" panose="020B0604020202020204" pitchFamily="34" charset="0"/>
              <a:buChar char="•"/>
              <a:defRPr/>
            </a:lvl1pPr>
            <a:lvl2pPr marL="486918" indent="-285750">
              <a:buClr>
                <a:schemeClr val="tx2"/>
              </a:buClr>
              <a:buFont typeface="Arial" panose="020B0604020202020204" pitchFamily="34" charset="0"/>
              <a:buChar char="•"/>
              <a:defRPr/>
            </a:lvl2pPr>
            <a:lvl3pPr marL="669798" indent="-285750">
              <a:buClr>
                <a:schemeClr val="tx2"/>
              </a:buClr>
              <a:buFont typeface="Arial" panose="020B0604020202020204" pitchFamily="34" charset="0"/>
              <a:buChar char="•"/>
              <a:defRPr/>
            </a:lvl3pPr>
            <a:lvl4pPr marL="852678" indent="-285750">
              <a:buClr>
                <a:schemeClr val="tx2"/>
              </a:buClr>
              <a:buFont typeface="Arial" panose="020B0604020202020204" pitchFamily="34" charset="0"/>
              <a:buChar char="•"/>
              <a:defRPr/>
            </a:lvl4pPr>
            <a:lvl5pPr marL="1035558" indent="-285750">
              <a:buClr>
                <a:schemeClr val="tx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722934-85B1-4357-808B-B748B79FBB1C}" type="datetime1">
              <a:rPr lang="en-US" smtClean="0"/>
              <a:t>11/12/21</a:t>
            </a:fld>
            <a:endParaRPr lang="en-US"/>
          </a:p>
        </p:txBody>
      </p:sp>
      <p:sp>
        <p:nvSpPr>
          <p:cNvPr id="8" name="Footer Placeholder 7"/>
          <p:cNvSpPr>
            <a:spLocks noGrp="1"/>
          </p:cNvSpPr>
          <p:nvPr>
            <p:ph type="ftr" sz="quarter" idx="11"/>
          </p:nvPr>
        </p:nvSpPr>
        <p:spPr/>
        <p:txBody>
          <a:bodyPr/>
          <a:lstStyle/>
          <a:p>
            <a:r>
              <a:rPr lang="en-US"/>
              <a:t>test footer</a:t>
            </a:r>
          </a:p>
        </p:txBody>
      </p:sp>
      <p:sp>
        <p:nvSpPr>
          <p:cNvPr id="9" name="Slide Number Placeholder 8"/>
          <p:cNvSpPr>
            <a:spLocks noGrp="1"/>
          </p:cNvSpPr>
          <p:nvPr>
            <p:ph type="sldNum" sz="quarter" idx="12"/>
          </p:nvPr>
        </p:nvSpPr>
        <p:spPr/>
        <p:txBody>
          <a:bodyPr/>
          <a:lstStyle/>
          <a:p>
            <a:fld id="{15232125-393D-409A-9BC0-8B173C1AC167}" type="slidenum">
              <a:rPr lang="en-US" smtClean="0"/>
              <a:t>‹#›</a:t>
            </a:fld>
            <a:endParaRPr lang="en-US"/>
          </a:p>
        </p:txBody>
      </p:sp>
      <p:sp>
        <p:nvSpPr>
          <p:cNvPr id="12" name="Rectangle 11">
            <a:extLst>
              <a:ext uri="{FF2B5EF4-FFF2-40B4-BE49-F238E27FC236}">
                <a16:creationId xmlns:a16="http://schemas.microsoft.com/office/drawing/2014/main" id="{2F9DAEA3-E4F3-43D5-A6BF-F70630A08426}"/>
              </a:ext>
            </a:extLst>
          </p:cNvPr>
          <p:cNvSpPr/>
          <p:nvPr userDrawn="1"/>
        </p:nvSpPr>
        <p:spPr>
          <a:xfrm rot="16200000">
            <a:off x="230305" y="1479659"/>
            <a:ext cx="736281" cy="48187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EED0D6F-7366-4992-A1B7-4C01AE721464}"/>
              </a:ext>
            </a:extLst>
          </p:cNvPr>
          <p:cNvSpPr/>
          <p:nvPr userDrawn="1"/>
        </p:nvSpPr>
        <p:spPr>
          <a:xfrm rot="16200000">
            <a:off x="6067031" y="1493374"/>
            <a:ext cx="736281" cy="481874"/>
          </a:xfrm>
          <a:prstGeom prst="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 name="Text Placeholder 2">
            <a:extLst>
              <a:ext uri="{FF2B5EF4-FFF2-40B4-BE49-F238E27FC236}">
                <a16:creationId xmlns:a16="http://schemas.microsoft.com/office/drawing/2014/main" id="{25B78A2B-791F-4820-A018-8396A7DD27F9}"/>
              </a:ext>
            </a:extLst>
          </p:cNvPr>
          <p:cNvSpPr>
            <a:spLocks noGrp="1"/>
          </p:cNvSpPr>
          <p:nvPr>
            <p:ph type="body" idx="13"/>
          </p:nvPr>
        </p:nvSpPr>
        <p:spPr>
          <a:xfrm>
            <a:off x="842773" y="3886581"/>
            <a:ext cx="4937760" cy="736282"/>
          </a:xfrm>
          <a:solidFill>
            <a:schemeClr val="accent4">
              <a:lumMod val="20000"/>
              <a:lumOff val="80000"/>
            </a:schemeClr>
          </a:solidFill>
        </p:spPr>
        <p:txBody>
          <a:bodyPr lIns="18288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D8B03AEE-B5E6-455F-AB15-1B35027F0FD9}"/>
              </a:ext>
            </a:extLst>
          </p:cNvPr>
          <p:cNvSpPr>
            <a:spLocks noGrp="1"/>
          </p:cNvSpPr>
          <p:nvPr>
            <p:ph sz="half" idx="14"/>
          </p:nvPr>
        </p:nvSpPr>
        <p:spPr>
          <a:xfrm>
            <a:off x="842773" y="4622862"/>
            <a:ext cx="4937760" cy="1578539"/>
          </a:xfrm>
          <a:solidFill>
            <a:schemeClr val="bg1">
              <a:lumMod val="95000"/>
            </a:schemeClr>
          </a:solidFill>
        </p:spPr>
        <p:txBody>
          <a:bodyPr lIns="182880"/>
          <a:lstStyle>
            <a:lvl1pPr marL="342900" indent="-342900">
              <a:buClr>
                <a:schemeClr val="tx2"/>
              </a:buClr>
              <a:buFont typeface="Arial" panose="020B0604020202020204" pitchFamily="34" charset="0"/>
              <a:buChar char="•"/>
              <a:defRPr/>
            </a:lvl1pPr>
            <a:lvl2pPr marL="486918" indent="-285750">
              <a:buClr>
                <a:schemeClr val="tx2"/>
              </a:buClr>
              <a:buFont typeface="Arial" panose="020B0604020202020204" pitchFamily="34" charset="0"/>
              <a:buChar char="•"/>
              <a:defRPr/>
            </a:lvl2pPr>
            <a:lvl3pPr marL="669798" indent="-285750">
              <a:buClr>
                <a:schemeClr val="tx2"/>
              </a:buClr>
              <a:buFont typeface="Arial" panose="020B0604020202020204" pitchFamily="34" charset="0"/>
              <a:buChar char="•"/>
              <a:defRPr/>
            </a:lvl3pPr>
            <a:lvl4pPr marL="852678" indent="-285750">
              <a:buClr>
                <a:schemeClr val="tx2"/>
              </a:buClr>
              <a:buFont typeface="Arial" panose="020B0604020202020204" pitchFamily="34" charset="0"/>
              <a:buChar char="•"/>
              <a:defRPr/>
            </a:lvl4pPr>
            <a:lvl5pPr marL="1035558" indent="-285750">
              <a:buClr>
                <a:schemeClr val="tx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4">
            <a:extLst>
              <a:ext uri="{FF2B5EF4-FFF2-40B4-BE49-F238E27FC236}">
                <a16:creationId xmlns:a16="http://schemas.microsoft.com/office/drawing/2014/main" id="{B443F0AA-98C7-4EB3-8758-87934D92CD04}"/>
              </a:ext>
            </a:extLst>
          </p:cNvPr>
          <p:cNvSpPr>
            <a:spLocks noGrp="1"/>
          </p:cNvSpPr>
          <p:nvPr>
            <p:ph type="body" sz="quarter" idx="15"/>
          </p:nvPr>
        </p:nvSpPr>
        <p:spPr>
          <a:xfrm>
            <a:off x="6676108" y="3900295"/>
            <a:ext cx="4937760" cy="736282"/>
          </a:xfrm>
          <a:solidFill>
            <a:schemeClr val="accent2">
              <a:lumMod val="20000"/>
              <a:lumOff val="80000"/>
            </a:schemeClr>
          </a:solidFill>
        </p:spPr>
        <p:txBody>
          <a:bodyPr lIns="18288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a:extLst>
              <a:ext uri="{FF2B5EF4-FFF2-40B4-BE49-F238E27FC236}">
                <a16:creationId xmlns:a16="http://schemas.microsoft.com/office/drawing/2014/main" id="{15BD90C8-2D41-482A-9862-4E4F23B81286}"/>
              </a:ext>
            </a:extLst>
          </p:cNvPr>
          <p:cNvSpPr>
            <a:spLocks noGrp="1"/>
          </p:cNvSpPr>
          <p:nvPr>
            <p:ph sz="quarter" idx="16"/>
          </p:nvPr>
        </p:nvSpPr>
        <p:spPr>
          <a:xfrm>
            <a:off x="6676108" y="4627842"/>
            <a:ext cx="4937760" cy="1578539"/>
          </a:xfrm>
          <a:solidFill>
            <a:schemeClr val="bg1">
              <a:lumMod val="95000"/>
            </a:schemeClr>
          </a:solidFill>
        </p:spPr>
        <p:txBody>
          <a:bodyPr lIns="182880"/>
          <a:lstStyle>
            <a:lvl1pPr marL="342900" indent="-342900">
              <a:buClr>
                <a:schemeClr val="tx2"/>
              </a:buClr>
              <a:buFont typeface="Arial" panose="020B0604020202020204" pitchFamily="34" charset="0"/>
              <a:buChar char="•"/>
              <a:defRPr/>
            </a:lvl1pPr>
            <a:lvl2pPr marL="486918" indent="-285750">
              <a:buClr>
                <a:schemeClr val="tx2"/>
              </a:buClr>
              <a:buFont typeface="Arial" panose="020B0604020202020204" pitchFamily="34" charset="0"/>
              <a:buChar char="•"/>
              <a:defRPr/>
            </a:lvl2pPr>
            <a:lvl3pPr marL="669798" indent="-285750">
              <a:buClr>
                <a:schemeClr val="tx2"/>
              </a:buClr>
              <a:buFont typeface="Arial" panose="020B0604020202020204" pitchFamily="34" charset="0"/>
              <a:buChar char="•"/>
              <a:defRPr/>
            </a:lvl3pPr>
            <a:lvl4pPr marL="852678" indent="-285750">
              <a:buClr>
                <a:schemeClr val="tx2"/>
              </a:buClr>
              <a:buFont typeface="Arial" panose="020B0604020202020204" pitchFamily="34" charset="0"/>
              <a:buChar char="•"/>
              <a:defRPr/>
            </a:lvl4pPr>
            <a:lvl5pPr marL="1035558" indent="-285750">
              <a:buClr>
                <a:schemeClr val="tx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F79DC050-6AC7-4123-94E8-BF53264FA3EE}"/>
              </a:ext>
            </a:extLst>
          </p:cNvPr>
          <p:cNvSpPr/>
          <p:nvPr userDrawn="1"/>
        </p:nvSpPr>
        <p:spPr>
          <a:xfrm rot="16200000">
            <a:off x="230305" y="4013784"/>
            <a:ext cx="736281" cy="481874"/>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BFC634-7C4C-428C-8561-3EA9F343E0D6}"/>
              </a:ext>
            </a:extLst>
          </p:cNvPr>
          <p:cNvSpPr/>
          <p:nvPr userDrawn="1"/>
        </p:nvSpPr>
        <p:spPr>
          <a:xfrm rot="16200000">
            <a:off x="6067031" y="4027499"/>
            <a:ext cx="736281" cy="481874"/>
          </a:xfrm>
          <a:prstGeom prst="rect">
            <a:avLst/>
          </a:prstGeom>
          <a:solidFill>
            <a:schemeClr val="accent2"/>
          </a:solidFill>
          <a:ln>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E0BEC1F8-EECD-4BEE-9832-F717380A68A1}"/>
              </a:ext>
            </a:extLst>
          </p:cNvPr>
          <p:cNvGrpSpPr/>
          <p:nvPr userDrawn="1"/>
        </p:nvGrpSpPr>
        <p:grpSpPr>
          <a:xfrm>
            <a:off x="242872" y="344157"/>
            <a:ext cx="793448" cy="696464"/>
            <a:chOff x="7769981" y="389755"/>
            <a:chExt cx="3548467" cy="2958414"/>
          </a:xfrm>
        </p:grpSpPr>
        <p:sp>
          <p:nvSpPr>
            <p:cNvPr id="21" name="Oval 20">
              <a:extLst>
                <a:ext uri="{FF2B5EF4-FFF2-40B4-BE49-F238E27FC236}">
                  <a16:creationId xmlns:a16="http://schemas.microsoft.com/office/drawing/2014/main" id="{54012F4C-A03A-4512-A377-7B557C99B358}"/>
                </a:ext>
              </a:extLst>
            </p:cNvPr>
            <p:cNvSpPr/>
            <p:nvPr userDrawn="1"/>
          </p:nvSpPr>
          <p:spPr>
            <a:xfrm>
              <a:off x="7769981" y="389755"/>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22610C6-6DBD-4E98-9774-987FCFE07D1E}"/>
                </a:ext>
              </a:extLst>
            </p:cNvPr>
            <p:cNvSpPr/>
            <p:nvPr userDrawn="1"/>
          </p:nvSpPr>
          <p:spPr>
            <a:xfrm>
              <a:off x="8508989" y="389755"/>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D92B653-6CB5-47BC-9868-173D7BC157EF}"/>
                </a:ext>
              </a:extLst>
            </p:cNvPr>
            <p:cNvSpPr/>
            <p:nvPr userDrawn="1"/>
          </p:nvSpPr>
          <p:spPr>
            <a:xfrm>
              <a:off x="9247997" y="392899"/>
              <a:ext cx="570895" cy="48110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FA988B5-CB00-4D17-8319-A891B523770A}"/>
                </a:ext>
              </a:extLst>
            </p:cNvPr>
            <p:cNvSpPr/>
            <p:nvPr userDrawn="1"/>
          </p:nvSpPr>
          <p:spPr>
            <a:xfrm>
              <a:off x="9985575" y="411219"/>
              <a:ext cx="570895" cy="481102"/>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7647E52-38ED-48EE-AD51-25BD98E88092}"/>
                </a:ext>
              </a:extLst>
            </p:cNvPr>
            <p:cNvSpPr/>
            <p:nvPr userDrawn="1"/>
          </p:nvSpPr>
          <p:spPr>
            <a:xfrm>
              <a:off x="10728957" y="411219"/>
              <a:ext cx="570895" cy="481102"/>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8B3B12C-F2EB-4D46-ADF5-1A57AF650469}"/>
                </a:ext>
              </a:extLst>
            </p:cNvPr>
            <p:cNvSpPr/>
            <p:nvPr userDrawn="1"/>
          </p:nvSpPr>
          <p:spPr>
            <a:xfrm>
              <a:off x="8508989" y="1037466"/>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4977AA0-C6EB-4094-899A-51134FD0DFA3}"/>
                </a:ext>
              </a:extLst>
            </p:cNvPr>
            <p:cNvSpPr/>
            <p:nvPr userDrawn="1"/>
          </p:nvSpPr>
          <p:spPr>
            <a:xfrm>
              <a:off x="9247997" y="1037466"/>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8BBCAB1-762B-49F0-8AB3-A318A21B15D4}"/>
                </a:ext>
              </a:extLst>
            </p:cNvPr>
            <p:cNvSpPr/>
            <p:nvPr userDrawn="1"/>
          </p:nvSpPr>
          <p:spPr>
            <a:xfrm>
              <a:off x="9987005" y="1040610"/>
              <a:ext cx="570895" cy="48110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168233E-A0C1-4F6A-AABB-94B39C80CFB0}"/>
                </a:ext>
              </a:extLst>
            </p:cNvPr>
            <p:cNvSpPr/>
            <p:nvPr userDrawn="1"/>
          </p:nvSpPr>
          <p:spPr>
            <a:xfrm>
              <a:off x="10724583" y="1058930"/>
              <a:ext cx="570895" cy="481102"/>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F991E2AE-758A-4917-B878-5870C6C6CBDB}"/>
                </a:ext>
              </a:extLst>
            </p:cNvPr>
            <p:cNvSpPr/>
            <p:nvPr userDrawn="1"/>
          </p:nvSpPr>
          <p:spPr>
            <a:xfrm>
              <a:off x="9247997" y="1666857"/>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6A5A2503-D426-49FA-B175-529AF2FB1972}"/>
                </a:ext>
              </a:extLst>
            </p:cNvPr>
            <p:cNvSpPr/>
            <p:nvPr userDrawn="1"/>
          </p:nvSpPr>
          <p:spPr>
            <a:xfrm>
              <a:off x="9987005" y="1666857"/>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B051CE7-74A3-477F-88AE-E52461EDEC95}"/>
                </a:ext>
              </a:extLst>
            </p:cNvPr>
            <p:cNvSpPr/>
            <p:nvPr userDrawn="1"/>
          </p:nvSpPr>
          <p:spPr>
            <a:xfrm>
              <a:off x="10726013" y="1670001"/>
              <a:ext cx="570895" cy="48110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C7506889-AD4E-426D-9277-AF3E82BF3A57}"/>
                </a:ext>
              </a:extLst>
            </p:cNvPr>
            <p:cNvSpPr/>
            <p:nvPr userDrawn="1"/>
          </p:nvSpPr>
          <p:spPr>
            <a:xfrm>
              <a:off x="9985575" y="2271318"/>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FD5CEC30-238C-481E-BF1C-6C81BCBD02D2}"/>
                </a:ext>
              </a:extLst>
            </p:cNvPr>
            <p:cNvSpPr/>
            <p:nvPr userDrawn="1"/>
          </p:nvSpPr>
          <p:spPr>
            <a:xfrm>
              <a:off x="10724583" y="2271318"/>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8D4C6F4E-1C8A-4296-B780-F4AFBCC43FF5}"/>
                </a:ext>
              </a:extLst>
            </p:cNvPr>
            <p:cNvSpPr/>
            <p:nvPr userDrawn="1"/>
          </p:nvSpPr>
          <p:spPr>
            <a:xfrm>
              <a:off x="10747553" y="2867067"/>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135920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952023-725A-427B-A138-699206F58FD1}" type="datetime1">
              <a:rPr lang="en-US" smtClean="0"/>
              <a:t>11/12/21</a:t>
            </a:fld>
            <a:endParaRPr lang="en-US"/>
          </a:p>
        </p:txBody>
      </p:sp>
      <p:sp>
        <p:nvSpPr>
          <p:cNvPr id="4" name="Footer Placeholder 3"/>
          <p:cNvSpPr>
            <a:spLocks noGrp="1"/>
          </p:cNvSpPr>
          <p:nvPr>
            <p:ph type="ftr" sz="quarter" idx="11"/>
          </p:nvPr>
        </p:nvSpPr>
        <p:spPr/>
        <p:txBody>
          <a:bodyPr/>
          <a:lstStyle/>
          <a:p>
            <a:r>
              <a:rPr lang="en-US"/>
              <a:t>test footer</a:t>
            </a:r>
          </a:p>
        </p:txBody>
      </p:sp>
      <p:sp>
        <p:nvSpPr>
          <p:cNvPr id="5" name="Slide Number Placeholder 4"/>
          <p:cNvSpPr>
            <a:spLocks noGrp="1"/>
          </p:cNvSpPr>
          <p:nvPr>
            <p:ph type="sldNum" sz="quarter" idx="12"/>
          </p:nvPr>
        </p:nvSpPr>
        <p:spPr/>
        <p:txBody>
          <a:bodyPr/>
          <a:lstStyle/>
          <a:p>
            <a:fld id="{15232125-393D-409A-9BC0-8B173C1AC167}" type="slidenum">
              <a:rPr lang="en-US" smtClean="0"/>
              <a:t>‹#›</a:t>
            </a:fld>
            <a:endParaRPr lang="en-US"/>
          </a:p>
        </p:txBody>
      </p:sp>
      <p:grpSp>
        <p:nvGrpSpPr>
          <p:cNvPr id="7" name="Group 6">
            <a:extLst>
              <a:ext uri="{FF2B5EF4-FFF2-40B4-BE49-F238E27FC236}">
                <a16:creationId xmlns:a16="http://schemas.microsoft.com/office/drawing/2014/main" id="{F5B3A581-000D-4B6B-AF3E-490485B136EA}"/>
              </a:ext>
            </a:extLst>
          </p:cNvPr>
          <p:cNvGrpSpPr/>
          <p:nvPr userDrawn="1"/>
        </p:nvGrpSpPr>
        <p:grpSpPr>
          <a:xfrm>
            <a:off x="242872" y="344157"/>
            <a:ext cx="793448" cy="696464"/>
            <a:chOff x="7769981" y="389755"/>
            <a:chExt cx="3548467" cy="2958414"/>
          </a:xfrm>
        </p:grpSpPr>
        <p:sp>
          <p:nvSpPr>
            <p:cNvPr id="8" name="Oval 7">
              <a:extLst>
                <a:ext uri="{FF2B5EF4-FFF2-40B4-BE49-F238E27FC236}">
                  <a16:creationId xmlns:a16="http://schemas.microsoft.com/office/drawing/2014/main" id="{15FAC7A3-026A-4F66-9792-7661C1470B6B}"/>
                </a:ext>
              </a:extLst>
            </p:cNvPr>
            <p:cNvSpPr/>
            <p:nvPr userDrawn="1"/>
          </p:nvSpPr>
          <p:spPr>
            <a:xfrm>
              <a:off x="7769981" y="389755"/>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CB98439-377D-4DD9-A3EC-47BB98C800C7}"/>
                </a:ext>
              </a:extLst>
            </p:cNvPr>
            <p:cNvSpPr/>
            <p:nvPr userDrawn="1"/>
          </p:nvSpPr>
          <p:spPr>
            <a:xfrm>
              <a:off x="8508989" y="389755"/>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B8681A6-0A58-4342-8D7E-DBD8A696A736}"/>
                </a:ext>
              </a:extLst>
            </p:cNvPr>
            <p:cNvSpPr/>
            <p:nvPr userDrawn="1"/>
          </p:nvSpPr>
          <p:spPr>
            <a:xfrm>
              <a:off x="9247997" y="392899"/>
              <a:ext cx="570895" cy="48110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E8F02B2-960C-4AED-840D-4674F2DB3CEA}"/>
                </a:ext>
              </a:extLst>
            </p:cNvPr>
            <p:cNvSpPr/>
            <p:nvPr userDrawn="1"/>
          </p:nvSpPr>
          <p:spPr>
            <a:xfrm>
              <a:off x="9985575" y="411219"/>
              <a:ext cx="570895" cy="481102"/>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329DEAA-567E-475B-BB28-16BB6C689F69}"/>
                </a:ext>
              </a:extLst>
            </p:cNvPr>
            <p:cNvSpPr/>
            <p:nvPr userDrawn="1"/>
          </p:nvSpPr>
          <p:spPr>
            <a:xfrm>
              <a:off x="10728957" y="411219"/>
              <a:ext cx="570895" cy="481102"/>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C8115A6-0280-4992-A94E-322D555D46DF}"/>
                </a:ext>
              </a:extLst>
            </p:cNvPr>
            <p:cNvSpPr/>
            <p:nvPr userDrawn="1"/>
          </p:nvSpPr>
          <p:spPr>
            <a:xfrm>
              <a:off x="8508989" y="1037466"/>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B7BCF0E-B88C-4A90-A040-773DF8BC9D50}"/>
                </a:ext>
              </a:extLst>
            </p:cNvPr>
            <p:cNvSpPr/>
            <p:nvPr userDrawn="1"/>
          </p:nvSpPr>
          <p:spPr>
            <a:xfrm>
              <a:off x="9247997" y="1037466"/>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1FAFB74-D9F4-43DF-8FCD-4EDF69E18186}"/>
                </a:ext>
              </a:extLst>
            </p:cNvPr>
            <p:cNvSpPr/>
            <p:nvPr userDrawn="1"/>
          </p:nvSpPr>
          <p:spPr>
            <a:xfrm>
              <a:off x="9987005" y="1040610"/>
              <a:ext cx="570895" cy="48110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774C600-E4B9-4DE7-B007-8062A0B2230A}"/>
                </a:ext>
              </a:extLst>
            </p:cNvPr>
            <p:cNvSpPr/>
            <p:nvPr userDrawn="1"/>
          </p:nvSpPr>
          <p:spPr>
            <a:xfrm>
              <a:off x="10724583" y="1058930"/>
              <a:ext cx="570895" cy="481102"/>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E2A741C-D4B3-4582-8753-CB241949AFD0}"/>
                </a:ext>
              </a:extLst>
            </p:cNvPr>
            <p:cNvSpPr/>
            <p:nvPr userDrawn="1"/>
          </p:nvSpPr>
          <p:spPr>
            <a:xfrm>
              <a:off x="9247997" y="1666857"/>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AC8EBD2-B896-42BE-BACA-1785072E9E35}"/>
                </a:ext>
              </a:extLst>
            </p:cNvPr>
            <p:cNvSpPr/>
            <p:nvPr userDrawn="1"/>
          </p:nvSpPr>
          <p:spPr>
            <a:xfrm>
              <a:off x="9987005" y="1666857"/>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110C7BA-E7EC-4560-8045-9C115219E663}"/>
                </a:ext>
              </a:extLst>
            </p:cNvPr>
            <p:cNvSpPr/>
            <p:nvPr userDrawn="1"/>
          </p:nvSpPr>
          <p:spPr>
            <a:xfrm>
              <a:off x="10726013" y="1670001"/>
              <a:ext cx="570895" cy="48110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FB1E3F6-958B-4643-8EE0-44F71135099D}"/>
                </a:ext>
              </a:extLst>
            </p:cNvPr>
            <p:cNvSpPr/>
            <p:nvPr userDrawn="1"/>
          </p:nvSpPr>
          <p:spPr>
            <a:xfrm>
              <a:off x="9985575" y="2271318"/>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25E3583-DD8D-442B-B1CF-6F449F191DF8}"/>
                </a:ext>
              </a:extLst>
            </p:cNvPr>
            <p:cNvSpPr/>
            <p:nvPr userDrawn="1"/>
          </p:nvSpPr>
          <p:spPr>
            <a:xfrm>
              <a:off x="10724583" y="2271318"/>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C56B50F-8B26-4415-848A-A22A1B10CD8B}"/>
                </a:ext>
              </a:extLst>
            </p:cNvPr>
            <p:cNvSpPr/>
            <p:nvPr userDrawn="1"/>
          </p:nvSpPr>
          <p:spPr>
            <a:xfrm>
              <a:off x="10747553" y="2867067"/>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729124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35E3EE2-9E0E-4DEC-8117-141DEB2FB891}" type="datetime1">
              <a:rPr lang="en-US" smtClean="0"/>
              <a:t>11/12/21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test footer</a:t>
            </a:r>
          </a:p>
        </p:txBody>
      </p:sp>
      <p:sp>
        <p:nvSpPr>
          <p:cNvPr id="9" name="Slide Number Placeholder 8"/>
          <p:cNvSpPr>
            <a:spLocks noGrp="1"/>
          </p:cNvSpPr>
          <p:nvPr>
            <p:ph type="sldNum" sz="quarter" idx="12"/>
          </p:nvPr>
        </p:nvSpPr>
        <p:spPr/>
        <p:txBody>
          <a:bodyPr/>
          <a:lstStyle/>
          <a:p>
            <a:fld id="{15232125-393D-409A-9BC0-8B173C1AC167}" type="slidenum">
              <a:rPr lang="en-US" smtClean="0"/>
              <a:t>‹#›</a:t>
            </a:fld>
            <a:endParaRPr lang="en-US"/>
          </a:p>
        </p:txBody>
      </p:sp>
    </p:spTree>
    <p:custDataLst>
      <p:tags r:id="rId1"/>
    </p:custDataLst>
    <p:extLst>
      <p:ext uri="{BB962C8B-B14F-4D97-AF65-F5344CB8AC3E}">
        <p14:creationId xmlns:p14="http://schemas.microsoft.com/office/powerpoint/2010/main" val="402608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98C91B8-AF74-43D3-9848-690170D08714}" type="datetime1">
              <a:rPr lang="en-US" smtClean="0"/>
              <a:t>11/12/21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test footer</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5232125-393D-409A-9BC0-8B173C1AC167}" type="slidenum">
              <a:rPr lang="en-US" smtClean="0"/>
              <a:t>‹#›</a:t>
            </a:fld>
            <a:endParaRPr lang="en-US"/>
          </a:p>
        </p:txBody>
      </p:sp>
    </p:spTree>
    <p:custDataLst>
      <p:tags r:id="rId1"/>
    </p:custDataLst>
    <p:extLst>
      <p:ext uri="{BB962C8B-B14F-4D97-AF65-F5344CB8AC3E}">
        <p14:creationId xmlns:p14="http://schemas.microsoft.com/office/powerpoint/2010/main" val="98244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79364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250576"/>
            <a:ext cx="10058400" cy="461851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A7EB971-EC7B-4D70-BA5C-C5F51F87D982}" type="datetime1">
              <a:rPr lang="en-US" smtClean="0"/>
              <a:t>11/12/21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test footer</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5232125-393D-409A-9BC0-8B173C1AC167}" type="slidenum">
              <a:rPr lang="en-US" smtClean="0"/>
              <a:t>‹#›</a:t>
            </a:fld>
            <a:endParaRPr lang="en-US"/>
          </a:p>
        </p:txBody>
      </p:sp>
    </p:spTree>
    <p:custDataLst>
      <p:tags r:id="rId17"/>
    </p:custDataLst>
    <p:extLst>
      <p:ext uri="{BB962C8B-B14F-4D97-AF65-F5344CB8AC3E}">
        <p14:creationId xmlns:p14="http://schemas.microsoft.com/office/powerpoint/2010/main" val="189063295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hdr="0"/>
  <p:txStyles>
    <p:titleStyle>
      <a:lvl1pPr algn="l" defTabSz="914400" rtl="0" eaLnBrk="1" latinLnBrk="0" hangingPunct="1">
        <a:lnSpc>
          <a:spcPct val="85000"/>
        </a:lnSpc>
        <a:spcBef>
          <a:spcPct val="0"/>
        </a:spcBef>
        <a:buNone/>
        <a:defRPr sz="4800" kern="1200" spc="-50" baseline="0">
          <a:solidFill>
            <a:schemeClr val="tx2"/>
          </a:solidFill>
          <a:latin typeface="+mj-lt"/>
          <a:ea typeface="+mj-ea"/>
          <a:cs typeface="+mj-cs"/>
        </a:defRPr>
      </a:lvl1pPr>
    </p:titleStyle>
    <p:bodyStyle>
      <a:lvl1pPr marL="342900" indent="-342900" algn="l" defTabSz="914400" rtl="0" eaLnBrk="1" latinLnBrk="0" hangingPunct="1">
        <a:lnSpc>
          <a:spcPct val="90000"/>
        </a:lnSpc>
        <a:spcBef>
          <a:spcPts val="1200"/>
        </a:spcBef>
        <a:spcAft>
          <a:spcPts val="200"/>
        </a:spcAft>
        <a:buClr>
          <a:schemeClr val="tx2"/>
        </a:buClr>
        <a:buSzPct val="100000"/>
        <a:buFont typeface="Arial" panose="020B0604020202020204" pitchFamily="34" charset="0"/>
        <a:buChar char="•"/>
        <a:defRPr sz="2000" kern="1200">
          <a:solidFill>
            <a:schemeClr val="tx2"/>
          </a:solidFill>
          <a:latin typeface="+mn-lt"/>
          <a:ea typeface="+mn-ea"/>
          <a:cs typeface="+mn-cs"/>
        </a:defRPr>
      </a:lvl1pPr>
      <a:lvl2pPr marL="486918" indent="-285750" algn="l" defTabSz="914400" rtl="0" eaLnBrk="1" latinLnBrk="0" hangingPunct="1">
        <a:lnSpc>
          <a:spcPct val="90000"/>
        </a:lnSpc>
        <a:spcBef>
          <a:spcPts val="200"/>
        </a:spcBef>
        <a:spcAft>
          <a:spcPts val="400"/>
        </a:spcAft>
        <a:buClr>
          <a:schemeClr val="tx2"/>
        </a:buClr>
        <a:buFont typeface="Arial" panose="020B0604020202020204" pitchFamily="34" charset="0"/>
        <a:buChar char="•"/>
        <a:defRPr sz="1800" kern="1200">
          <a:solidFill>
            <a:schemeClr val="tx2"/>
          </a:solidFill>
          <a:latin typeface="+mn-lt"/>
          <a:ea typeface="+mn-ea"/>
          <a:cs typeface="+mn-cs"/>
        </a:defRPr>
      </a:lvl2pPr>
      <a:lvl3pPr marL="669798" indent="-285750" algn="l" defTabSz="914400" rtl="0" eaLnBrk="1" latinLnBrk="0" hangingPunct="1">
        <a:lnSpc>
          <a:spcPct val="90000"/>
        </a:lnSpc>
        <a:spcBef>
          <a:spcPts val="200"/>
        </a:spcBef>
        <a:spcAft>
          <a:spcPts val="400"/>
        </a:spcAft>
        <a:buClr>
          <a:schemeClr val="tx2"/>
        </a:buClr>
        <a:buFont typeface="Arial" panose="020B0604020202020204" pitchFamily="34" charset="0"/>
        <a:buChar char="•"/>
        <a:defRPr sz="1400" kern="1200">
          <a:solidFill>
            <a:schemeClr val="tx2"/>
          </a:solidFill>
          <a:latin typeface="+mn-lt"/>
          <a:ea typeface="+mn-ea"/>
          <a:cs typeface="+mn-cs"/>
        </a:defRPr>
      </a:lvl3pPr>
      <a:lvl4pPr marL="852678" indent="-285750" algn="l" defTabSz="914400" rtl="0" eaLnBrk="1" latinLnBrk="0" hangingPunct="1">
        <a:lnSpc>
          <a:spcPct val="90000"/>
        </a:lnSpc>
        <a:spcBef>
          <a:spcPts val="200"/>
        </a:spcBef>
        <a:spcAft>
          <a:spcPts val="400"/>
        </a:spcAft>
        <a:buClr>
          <a:schemeClr val="tx2"/>
        </a:buClr>
        <a:buFont typeface="Arial" panose="020B0604020202020204" pitchFamily="34" charset="0"/>
        <a:buChar char="•"/>
        <a:defRPr sz="1400" kern="1200">
          <a:solidFill>
            <a:schemeClr val="tx2"/>
          </a:solidFill>
          <a:latin typeface="+mn-lt"/>
          <a:ea typeface="+mn-ea"/>
          <a:cs typeface="+mn-cs"/>
        </a:defRPr>
      </a:lvl4pPr>
      <a:lvl5pPr marL="1035558" indent="-285750" algn="l" defTabSz="914400" rtl="0" eaLnBrk="1" latinLnBrk="0" hangingPunct="1">
        <a:lnSpc>
          <a:spcPct val="90000"/>
        </a:lnSpc>
        <a:spcBef>
          <a:spcPts val="200"/>
        </a:spcBef>
        <a:spcAft>
          <a:spcPts val="400"/>
        </a:spcAft>
        <a:buClr>
          <a:schemeClr val="tx2"/>
        </a:buClr>
        <a:buFont typeface="Arial" panose="020B0604020202020204" pitchFamily="34" charset="0"/>
        <a:buChar char="•"/>
        <a:defRPr sz="1400" kern="1200">
          <a:solidFill>
            <a:schemeClr val="tx2"/>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en.wikipedia.org/wiki/File:Mackinac_Bridge_Mod_1.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6D47E-D643-4812-A037-0E2EBB33D482}"/>
              </a:ext>
            </a:extLst>
          </p:cNvPr>
          <p:cNvSpPr>
            <a:spLocks noGrp="1"/>
          </p:cNvSpPr>
          <p:nvPr>
            <p:ph type="ctrTitle"/>
          </p:nvPr>
        </p:nvSpPr>
        <p:spPr>
          <a:xfrm>
            <a:off x="1100137" y="777875"/>
            <a:ext cx="7542821" cy="3565525"/>
          </a:xfrm>
          <a:solidFill>
            <a:schemeClr val="bg1"/>
          </a:solidFill>
        </p:spPr>
        <p:txBody>
          <a:bodyPr anchor="ctr">
            <a:noAutofit/>
          </a:bodyPr>
          <a:lstStyle/>
          <a:p>
            <a:r>
              <a:rPr lang="en-US" sz="5400" dirty="0"/>
              <a:t>Using a Strategy Implementation Guide to Support Continuous Improvement</a:t>
            </a:r>
            <a:endParaRPr lang="en-US" sz="54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77BC85F6-8428-41A3-B466-401CC4151F93}"/>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9860CA6-3B89-4357-8418-09C91F9C5DFE}" type="datetime1">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11/12/21</a:t>
            </a:fld>
            <a:endParaRPr kumimoji="0" lang="en-US" sz="900" b="0" i="0" u="none" strike="noStrike" kern="1200" cap="none" spc="0" normalizeH="0" baseline="0" noProof="0">
              <a:ln>
                <a:noFill/>
              </a:ln>
              <a:solidFill>
                <a:srgbClr val="FFFFFF"/>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0945DE40-A6B5-4706-B770-F0EB2179F05B}"/>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FFFFFF"/>
                </a:solidFill>
                <a:effectLst/>
                <a:uLnTx/>
                <a:uFillTx/>
                <a:latin typeface="Arial"/>
                <a:ea typeface="+mn-ea"/>
                <a:cs typeface="+mn-cs"/>
              </a:rPr>
              <a:t>test footer</a:t>
            </a:r>
          </a:p>
        </p:txBody>
      </p:sp>
      <p:sp>
        <p:nvSpPr>
          <p:cNvPr id="6" name="Slide Number Placeholder 5">
            <a:extLst>
              <a:ext uri="{FF2B5EF4-FFF2-40B4-BE49-F238E27FC236}">
                <a16:creationId xmlns:a16="http://schemas.microsoft.com/office/drawing/2014/main" id="{961873B7-5679-4F3E-B3AE-20A0ACF2AC5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232125-393D-409A-9BC0-8B173C1AC167}" type="slidenum">
              <a:rPr kumimoji="0" lang="en-US"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050" b="0" i="0" u="none" strike="noStrike" kern="1200" cap="none" spc="0" normalizeH="0" baseline="0" noProof="0">
              <a:ln>
                <a:noFill/>
              </a:ln>
              <a:solidFill>
                <a:srgbClr val="FFFFFF"/>
              </a:solidFill>
              <a:effectLst/>
              <a:uLnTx/>
              <a:uFillTx/>
              <a:latin typeface="Arial"/>
              <a:ea typeface="+mn-ea"/>
              <a:cs typeface="+mn-cs"/>
            </a:endParaRPr>
          </a:p>
        </p:txBody>
      </p:sp>
      <p:pic>
        <p:nvPicPr>
          <p:cNvPr id="32" name="Picture 31" descr="A close up of a logo&#10;&#10;Description automatically generated">
            <a:extLst>
              <a:ext uri="{FF2B5EF4-FFF2-40B4-BE49-F238E27FC236}">
                <a16:creationId xmlns:a16="http://schemas.microsoft.com/office/drawing/2014/main" id="{9973955E-B08F-4474-B834-C36C13FD75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6682" y="5660595"/>
            <a:ext cx="1565771" cy="528447"/>
          </a:xfrm>
          <a:prstGeom prst="rect">
            <a:avLst/>
          </a:prstGeom>
        </p:spPr>
      </p:pic>
    </p:spTree>
    <p:custDataLst>
      <p:tags r:id="rId1"/>
    </p:custDataLst>
    <p:extLst>
      <p:ext uri="{BB962C8B-B14F-4D97-AF65-F5344CB8AC3E}">
        <p14:creationId xmlns:p14="http://schemas.microsoft.com/office/powerpoint/2010/main" val="64291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FFB03-6004-424C-BF16-30ADD327CFF0}"/>
              </a:ext>
            </a:extLst>
          </p:cNvPr>
          <p:cNvSpPr>
            <a:spLocks noGrp="1"/>
          </p:cNvSpPr>
          <p:nvPr>
            <p:ph type="title"/>
          </p:nvPr>
        </p:nvSpPr>
        <p:spPr>
          <a:xfrm>
            <a:off x="1066799" y="404714"/>
            <a:ext cx="10058400" cy="793644"/>
          </a:xfrm>
        </p:spPr>
        <p:txBody>
          <a:bodyPr>
            <a:noAutofit/>
          </a:bodyPr>
          <a:lstStyle/>
          <a:p>
            <a:r>
              <a:rPr lang="en-US" sz="3600" b="1" dirty="0"/>
              <a:t>Strategy Guide:  </a:t>
            </a:r>
            <a:br>
              <a:rPr lang="en-US" sz="3600" b="1" dirty="0"/>
            </a:br>
            <a:r>
              <a:rPr lang="en-US" sz="3600" b="1" dirty="0"/>
              <a:t>High Quality Balanced Assessment System</a:t>
            </a: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4" name="TextBox 3">
            <a:extLst>
              <a:ext uri="{FF2B5EF4-FFF2-40B4-BE49-F238E27FC236}">
                <a16:creationId xmlns:a16="http://schemas.microsoft.com/office/drawing/2014/main" id="{61430927-017D-A64D-9AE8-77CD74F0C9CF}"/>
              </a:ext>
            </a:extLst>
          </p:cNvPr>
          <p:cNvSpPr txBox="1"/>
          <p:nvPr/>
        </p:nvSpPr>
        <p:spPr>
          <a:xfrm>
            <a:off x="6126480" y="4592320"/>
            <a:ext cx="2032000" cy="38608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pic>
        <p:nvPicPr>
          <p:cNvPr id="5" name="Picture 4" descr="Graphical user interface, text, application, email&#10;&#10;Description automatically generated">
            <a:extLst>
              <a:ext uri="{FF2B5EF4-FFF2-40B4-BE49-F238E27FC236}">
                <a16:creationId xmlns:a16="http://schemas.microsoft.com/office/drawing/2014/main" id="{59F4CE88-F05F-634B-8D79-4F36612E98B9}"/>
              </a:ext>
            </a:extLst>
          </p:cNvPr>
          <p:cNvPicPr>
            <a:picLocks noChangeAspect="1"/>
          </p:cNvPicPr>
          <p:nvPr/>
        </p:nvPicPr>
        <p:blipFill>
          <a:blip r:embed="rId3"/>
          <a:stretch>
            <a:fillRect/>
          </a:stretch>
        </p:blipFill>
        <p:spPr>
          <a:xfrm>
            <a:off x="3281818" y="1198358"/>
            <a:ext cx="6326663" cy="4978905"/>
          </a:xfrm>
          <a:prstGeom prst="rect">
            <a:avLst/>
          </a:prstGeom>
          <a:ln>
            <a:solidFill>
              <a:schemeClr val="tx1"/>
            </a:solidFill>
          </a:ln>
        </p:spPr>
      </p:pic>
    </p:spTree>
    <p:extLst>
      <p:ext uri="{BB962C8B-B14F-4D97-AF65-F5344CB8AC3E}">
        <p14:creationId xmlns:p14="http://schemas.microsoft.com/office/powerpoint/2010/main" val="690867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0BC77-24FD-3546-A4E9-9F277D29F310}"/>
              </a:ext>
            </a:extLst>
          </p:cNvPr>
          <p:cNvSpPr>
            <a:spLocks noGrp="1"/>
          </p:cNvSpPr>
          <p:nvPr>
            <p:ph type="title"/>
          </p:nvPr>
        </p:nvSpPr>
        <p:spPr>
          <a:xfrm>
            <a:off x="1092908" y="458964"/>
            <a:ext cx="10919551" cy="793644"/>
          </a:xfrm>
        </p:spPr>
        <p:txBody>
          <a:bodyPr>
            <a:noAutofit/>
          </a:bodyPr>
          <a:lstStyle/>
          <a:p>
            <a:r>
              <a:rPr lang="en-US" sz="3600" b="1" dirty="0"/>
              <a:t>Strategy Guide:  </a:t>
            </a:r>
            <a:br>
              <a:rPr lang="en-US" sz="3600" b="1" dirty="0"/>
            </a:br>
            <a:r>
              <a:rPr lang="en-US" sz="3600" b="1" dirty="0"/>
              <a:t>Formative Assessment Process in the Classroom</a:t>
            </a:r>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pic>
        <p:nvPicPr>
          <p:cNvPr id="6" name="Picture 5" descr="Text&#10;&#10;Description automatically generated">
            <a:extLst>
              <a:ext uri="{FF2B5EF4-FFF2-40B4-BE49-F238E27FC236}">
                <a16:creationId xmlns:a16="http://schemas.microsoft.com/office/drawing/2014/main" id="{7ACC6CF3-359F-BD49-827D-2A6212CE0E72}"/>
              </a:ext>
            </a:extLst>
          </p:cNvPr>
          <p:cNvPicPr>
            <a:picLocks noChangeAspect="1"/>
          </p:cNvPicPr>
          <p:nvPr/>
        </p:nvPicPr>
        <p:blipFill>
          <a:blip r:embed="rId3"/>
          <a:stretch>
            <a:fillRect/>
          </a:stretch>
        </p:blipFill>
        <p:spPr>
          <a:xfrm>
            <a:off x="2676769" y="1252608"/>
            <a:ext cx="6431623" cy="5061506"/>
          </a:xfrm>
          <a:prstGeom prst="rect">
            <a:avLst/>
          </a:prstGeom>
          <a:ln>
            <a:solidFill>
              <a:schemeClr val="tx1"/>
            </a:solidFill>
          </a:ln>
        </p:spPr>
      </p:pic>
    </p:spTree>
    <p:extLst>
      <p:ext uri="{BB962C8B-B14F-4D97-AF65-F5344CB8AC3E}">
        <p14:creationId xmlns:p14="http://schemas.microsoft.com/office/powerpoint/2010/main" val="1039147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A5F5B-4039-124F-A513-70B75AEA5028}"/>
              </a:ext>
            </a:extLst>
          </p:cNvPr>
          <p:cNvSpPr>
            <a:spLocks noGrp="1"/>
          </p:cNvSpPr>
          <p:nvPr>
            <p:ph type="title"/>
          </p:nvPr>
        </p:nvSpPr>
        <p:spPr>
          <a:xfrm>
            <a:off x="1192061" y="562176"/>
            <a:ext cx="10058400" cy="793644"/>
          </a:xfrm>
        </p:spPr>
        <p:txBody>
          <a:bodyPr>
            <a:noAutofit/>
          </a:bodyPr>
          <a:lstStyle/>
          <a:p>
            <a:r>
              <a:rPr lang="en-US" sz="3600" b="1" dirty="0"/>
              <a:t>Strategy</a:t>
            </a:r>
            <a:r>
              <a:rPr lang="en-US" sz="4000" b="1" dirty="0"/>
              <a:t> Implementation Guide:</a:t>
            </a:r>
            <a:br>
              <a:rPr lang="en-US" sz="4000" b="1" dirty="0"/>
            </a:br>
            <a:r>
              <a:rPr lang="en-US" sz="4000" b="1" dirty="0"/>
              <a:t>Interim/Benchmark Assessments</a:t>
            </a:r>
          </a:p>
        </p:txBody>
      </p:sp>
      <p:pic>
        <p:nvPicPr>
          <p:cNvPr id="4" name="Picture 3" descr="Table&#10;&#10;Description automatically generated">
            <a:extLst>
              <a:ext uri="{FF2B5EF4-FFF2-40B4-BE49-F238E27FC236}">
                <a16:creationId xmlns:a16="http://schemas.microsoft.com/office/drawing/2014/main" id="{10FABD84-142E-EB41-9E54-85A175344B73}"/>
              </a:ext>
            </a:extLst>
          </p:cNvPr>
          <p:cNvPicPr>
            <a:picLocks noChangeAspect="1"/>
          </p:cNvPicPr>
          <p:nvPr/>
        </p:nvPicPr>
        <p:blipFill>
          <a:blip r:embed="rId3"/>
          <a:stretch>
            <a:fillRect/>
          </a:stretch>
        </p:blipFill>
        <p:spPr>
          <a:xfrm>
            <a:off x="2478821" y="1461486"/>
            <a:ext cx="6356569" cy="4834338"/>
          </a:xfrm>
          <a:prstGeom prst="rect">
            <a:avLst/>
          </a:prstGeom>
          <a:ln>
            <a:solidFill>
              <a:schemeClr val="tx1"/>
            </a:solidFill>
          </a:ln>
        </p:spPr>
      </p:pic>
    </p:spTree>
    <p:extLst>
      <p:ext uri="{BB962C8B-B14F-4D97-AF65-F5344CB8AC3E}">
        <p14:creationId xmlns:p14="http://schemas.microsoft.com/office/powerpoint/2010/main" val="2565237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A5F5B-4039-124F-A513-70B75AEA5028}"/>
              </a:ext>
            </a:extLst>
          </p:cNvPr>
          <p:cNvSpPr>
            <a:spLocks noGrp="1"/>
          </p:cNvSpPr>
          <p:nvPr>
            <p:ph type="title"/>
          </p:nvPr>
        </p:nvSpPr>
        <p:spPr>
          <a:xfrm>
            <a:off x="1184962" y="1000587"/>
            <a:ext cx="10802446" cy="793644"/>
          </a:xfrm>
        </p:spPr>
        <p:txBody>
          <a:bodyPr>
            <a:noAutofit/>
          </a:bodyPr>
          <a:lstStyle/>
          <a:p>
            <a:r>
              <a:rPr lang="en-US" sz="3600" b="1" dirty="0"/>
              <a:t>Strategy Implementation Guide:</a:t>
            </a:r>
            <a:br>
              <a:rPr lang="en-US" sz="3600" b="1" dirty="0"/>
            </a:br>
            <a:r>
              <a:rPr lang="en-US" sz="3600" b="1" dirty="0"/>
              <a:t>Smarter Balanced Consortium Interim/Benchmark Assessments &amp; Tools for Teachers</a:t>
            </a:r>
          </a:p>
        </p:txBody>
      </p:sp>
      <p:pic>
        <p:nvPicPr>
          <p:cNvPr id="4" name="Picture 3" descr="Text&#10;&#10;Description automatically generated">
            <a:extLst>
              <a:ext uri="{FF2B5EF4-FFF2-40B4-BE49-F238E27FC236}">
                <a16:creationId xmlns:a16="http://schemas.microsoft.com/office/drawing/2014/main" id="{91FD4AAC-0B62-0A4A-836B-DDA211395C9E}"/>
              </a:ext>
            </a:extLst>
          </p:cNvPr>
          <p:cNvPicPr>
            <a:picLocks noChangeAspect="1"/>
          </p:cNvPicPr>
          <p:nvPr/>
        </p:nvPicPr>
        <p:blipFill>
          <a:blip r:embed="rId3"/>
          <a:stretch>
            <a:fillRect/>
          </a:stretch>
        </p:blipFill>
        <p:spPr>
          <a:xfrm>
            <a:off x="2736369" y="1827326"/>
            <a:ext cx="5721831" cy="4424883"/>
          </a:xfrm>
          <a:prstGeom prst="rect">
            <a:avLst/>
          </a:prstGeom>
          <a:ln>
            <a:solidFill>
              <a:schemeClr val="tx1"/>
            </a:solidFill>
          </a:ln>
        </p:spPr>
      </p:pic>
    </p:spTree>
    <p:extLst>
      <p:ext uri="{BB962C8B-B14F-4D97-AF65-F5344CB8AC3E}">
        <p14:creationId xmlns:p14="http://schemas.microsoft.com/office/powerpoint/2010/main" val="1867450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150EA-B884-6242-8E67-AF3FFBA274EE}"/>
              </a:ext>
            </a:extLst>
          </p:cNvPr>
          <p:cNvSpPr>
            <a:spLocks noGrp="1"/>
          </p:cNvSpPr>
          <p:nvPr>
            <p:ph type="title"/>
          </p:nvPr>
        </p:nvSpPr>
        <p:spPr>
          <a:xfrm>
            <a:off x="1280131" y="345481"/>
            <a:ext cx="10392427" cy="1143000"/>
          </a:xfrm>
        </p:spPr>
        <p:txBody>
          <a:bodyPr>
            <a:noAutofit/>
          </a:bodyPr>
          <a:lstStyle/>
          <a:p>
            <a:r>
              <a:rPr lang="en-US" sz="4000" dirty="0"/>
              <a:t>Let’s take a look at the MI Strategy Bank</a:t>
            </a:r>
            <a:br>
              <a:rPr lang="en-US" sz="4000" dirty="0"/>
            </a:br>
            <a:r>
              <a:rPr lang="en-US" sz="4000" dirty="0"/>
              <a:t>Within the MICIP Platform</a:t>
            </a:r>
          </a:p>
        </p:txBody>
      </p:sp>
      <p:sp>
        <p:nvSpPr>
          <p:cNvPr id="3" name="Oval 2">
            <a:extLst>
              <a:ext uri="{FF2B5EF4-FFF2-40B4-BE49-F238E27FC236}">
                <a16:creationId xmlns:a16="http://schemas.microsoft.com/office/drawing/2014/main" id="{35D0EC12-629C-5F4D-A26D-5255BF10720D}"/>
              </a:ext>
            </a:extLst>
          </p:cNvPr>
          <p:cNvSpPr/>
          <p:nvPr/>
        </p:nvSpPr>
        <p:spPr>
          <a:xfrm>
            <a:off x="3308170" y="1528175"/>
            <a:ext cx="5508702" cy="4843313"/>
          </a:xfrm>
          <a:prstGeom prst="ellipse">
            <a:avLst/>
          </a:prstGeom>
          <a:solidFill>
            <a:srgbClr val="0070C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a:ea typeface="+mn-ea"/>
              <a:cs typeface="+mn-cs"/>
            </a:endParaRPr>
          </a:p>
        </p:txBody>
      </p:sp>
      <p:sp>
        <p:nvSpPr>
          <p:cNvPr id="4" name="Oval 3">
            <a:extLst>
              <a:ext uri="{FF2B5EF4-FFF2-40B4-BE49-F238E27FC236}">
                <a16:creationId xmlns:a16="http://schemas.microsoft.com/office/drawing/2014/main" id="{DD435FC2-76C2-BA4C-8F58-F7AF3A83E6BE}"/>
              </a:ext>
            </a:extLst>
          </p:cNvPr>
          <p:cNvSpPr/>
          <p:nvPr/>
        </p:nvSpPr>
        <p:spPr>
          <a:xfrm>
            <a:off x="4966009" y="2943923"/>
            <a:ext cx="2334322" cy="2074126"/>
          </a:xfrm>
          <a:prstGeom prst="ellipse">
            <a:avLst/>
          </a:prstGeom>
          <a:solidFill>
            <a:srgbClr val="0070C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Calibri"/>
                <a:ea typeface="+mn-ea"/>
                <a:cs typeface="+mn-cs"/>
              </a:rPr>
              <a:t>MI Strategy Bank</a:t>
            </a:r>
          </a:p>
        </p:txBody>
      </p:sp>
      <p:sp>
        <p:nvSpPr>
          <p:cNvPr id="5" name="TextBox 4">
            <a:extLst>
              <a:ext uri="{FF2B5EF4-FFF2-40B4-BE49-F238E27FC236}">
                <a16:creationId xmlns:a16="http://schemas.microsoft.com/office/drawing/2014/main" id="{4A9BB989-07C6-9E49-8E91-9E37B46C3647}"/>
              </a:ext>
            </a:extLst>
          </p:cNvPr>
          <p:cNvSpPr txBox="1"/>
          <p:nvPr/>
        </p:nvSpPr>
        <p:spPr>
          <a:xfrm>
            <a:off x="4783873" y="2319454"/>
            <a:ext cx="269859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chemeClr val="bg1"/>
                </a:solidFill>
                <a:effectLst/>
                <a:uLnTx/>
                <a:uFillTx/>
                <a:latin typeface="Calibri"/>
                <a:ea typeface="+mn-ea"/>
                <a:cs typeface="+mn-cs"/>
              </a:rPr>
              <a:t>MICIP Platform</a:t>
            </a:r>
          </a:p>
        </p:txBody>
      </p:sp>
      <p:sp>
        <p:nvSpPr>
          <p:cNvPr id="6" name="TextBox 5">
            <a:extLst>
              <a:ext uri="{FF2B5EF4-FFF2-40B4-BE49-F238E27FC236}">
                <a16:creationId xmlns:a16="http://schemas.microsoft.com/office/drawing/2014/main" id="{7F10FC3E-CADC-4546-93FB-4D19864629BD}"/>
              </a:ext>
            </a:extLst>
          </p:cNvPr>
          <p:cNvSpPr txBox="1"/>
          <p:nvPr/>
        </p:nvSpPr>
        <p:spPr>
          <a:xfrm>
            <a:off x="1280131" y="3366901"/>
            <a:ext cx="1330557" cy="1569660"/>
          </a:xfrm>
          <a:prstGeom prst="rect">
            <a:avLst/>
          </a:prstGeom>
          <a:solidFill>
            <a:schemeClr val="accent4">
              <a:lumMod val="40000"/>
              <a:lumOff val="6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System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Program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Practice</a:t>
            </a:r>
          </a:p>
        </p:txBody>
      </p:sp>
      <p:sp>
        <p:nvSpPr>
          <p:cNvPr id="8" name="Right Arrow 7">
            <a:extLst>
              <a:ext uri="{FF2B5EF4-FFF2-40B4-BE49-F238E27FC236}">
                <a16:creationId xmlns:a16="http://schemas.microsoft.com/office/drawing/2014/main" id="{1A850CBC-F537-AC45-A413-75EDE5798F03}"/>
              </a:ext>
            </a:extLst>
          </p:cNvPr>
          <p:cNvSpPr/>
          <p:nvPr/>
        </p:nvSpPr>
        <p:spPr>
          <a:xfrm>
            <a:off x="2610688" y="3788229"/>
            <a:ext cx="2531327" cy="498763"/>
          </a:xfrm>
          <a:prstGeom prst="rightArrow">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ight Arrow 8">
            <a:extLst>
              <a:ext uri="{FF2B5EF4-FFF2-40B4-BE49-F238E27FC236}">
                <a16:creationId xmlns:a16="http://schemas.microsoft.com/office/drawing/2014/main" id="{AB81FB31-82DC-DB46-9FA8-D6E9EEFD7270}"/>
              </a:ext>
            </a:extLst>
          </p:cNvPr>
          <p:cNvSpPr/>
          <p:nvPr/>
        </p:nvSpPr>
        <p:spPr>
          <a:xfrm rot="10800000">
            <a:off x="7095161" y="3788228"/>
            <a:ext cx="2171751" cy="498763"/>
          </a:xfrm>
          <a:prstGeom prst="rightArrow">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40F8821A-0F5B-DB45-87FB-2D283FC9E107}"/>
              </a:ext>
            </a:extLst>
          </p:cNvPr>
          <p:cNvSpPr txBox="1"/>
          <p:nvPr/>
        </p:nvSpPr>
        <p:spPr>
          <a:xfrm>
            <a:off x="9253477" y="3336123"/>
            <a:ext cx="2415598" cy="1631216"/>
          </a:xfrm>
          <a:prstGeom prst="rect">
            <a:avLst/>
          </a:prstGeom>
          <a:solidFill>
            <a:schemeClr val="accent4">
              <a:lumMod val="40000"/>
              <a:lumOff val="60000"/>
            </a:scheme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Strategy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Calibri"/>
              </a:rPr>
              <a:t>Activity</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Initiative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Instructional Strategy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Process</a:t>
            </a:r>
          </a:p>
        </p:txBody>
      </p:sp>
    </p:spTree>
    <p:extLst>
      <p:ext uri="{BB962C8B-B14F-4D97-AF65-F5344CB8AC3E}">
        <p14:creationId xmlns:p14="http://schemas.microsoft.com/office/powerpoint/2010/main" val="46156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77"/>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6DB6"/>
              </a:buClr>
              <a:buSzPts val="4000"/>
              <a:buFont typeface="Lato"/>
              <a:buNone/>
            </a:pPr>
            <a:r>
              <a:rPr lang="en-US"/>
              <a:t>So what is MiStrategyBank?</a:t>
            </a:r>
            <a:endParaRPr/>
          </a:p>
        </p:txBody>
      </p:sp>
      <p:sp>
        <p:nvSpPr>
          <p:cNvPr id="91" name="Google Shape;91;p77"/>
          <p:cNvSpPr txBox="1">
            <a:spLocks noGrp="1"/>
          </p:cNvSpPr>
          <p:nvPr>
            <p:ph idx="1"/>
          </p:nvPr>
        </p:nvSpPr>
        <p:spPr>
          <a:xfrm>
            <a:off x="838200" y="1027909"/>
            <a:ext cx="10515600" cy="4351336"/>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0"/>
              </a:spcBef>
              <a:spcAft>
                <a:spcPts val="0"/>
              </a:spcAft>
              <a:buSzPts val="2800"/>
              <a:buNone/>
            </a:pPr>
            <a:endParaRPr sz="4200" b="1" i="1" dirty="0">
              <a:solidFill>
                <a:schemeClr val="dk1"/>
              </a:solidFill>
              <a:latin typeface="Arial"/>
              <a:ea typeface="Arial"/>
              <a:cs typeface="Arial"/>
              <a:sym typeface="Arial"/>
            </a:endParaRPr>
          </a:p>
          <a:p>
            <a:pPr marL="457200" lvl="0" indent="0" algn="l" rtl="0">
              <a:lnSpc>
                <a:spcPct val="115000"/>
              </a:lnSpc>
              <a:spcBef>
                <a:spcPts val="0"/>
              </a:spcBef>
              <a:spcAft>
                <a:spcPts val="0"/>
              </a:spcAft>
              <a:buSzPts val="2800"/>
              <a:buNone/>
            </a:pPr>
            <a:r>
              <a:rPr lang="en-US" sz="3600" i="1" dirty="0">
                <a:solidFill>
                  <a:schemeClr val="dk1"/>
                </a:solidFill>
                <a:latin typeface="Arial"/>
                <a:ea typeface="Arial"/>
                <a:cs typeface="Arial"/>
                <a:sym typeface="Arial"/>
              </a:rPr>
              <a:t>It is an electronic clearinghouse of strategies, designed to connect educational data systems, promote and support best practices, and provide information regarding the implementation of strategies in use to support Michigan’s education system.</a:t>
            </a:r>
            <a:endParaRPr sz="3600" i="1" dirty="0">
              <a:solidFill>
                <a:schemeClr val="dk1"/>
              </a:solidFill>
              <a:latin typeface="Arial"/>
              <a:ea typeface="Arial"/>
              <a:cs typeface="Arial"/>
              <a:sym typeface="Arial"/>
            </a:endParaRPr>
          </a:p>
          <a:p>
            <a:pPr marL="0" lvl="0" indent="0" algn="l" rtl="0">
              <a:lnSpc>
                <a:spcPct val="115000"/>
              </a:lnSpc>
              <a:spcBef>
                <a:spcPts val="0"/>
              </a:spcBef>
              <a:spcAft>
                <a:spcPts val="0"/>
              </a:spcAft>
              <a:buSzPts val="2800"/>
              <a:buNone/>
            </a:pPr>
            <a:endParaRPr sz="1100" i="1" dirty="0">
              <a:solidFill>
                <a:schemeClr val="dk1"/>
              </a:solidFill>
              <a:latin typeface="Arial"/>
              <a:ea typeface="Arial"/>
              <a:cs typeface="Arial"/>
              <a:sym typeface="Arial"/>
            </a:endParaRPr>
          </a:p>
          <a:p>
            <a:pPr marL="0" lvl="0" indent="0" algn="l" rtl="0">
              <a:lnSpc>
                <a:spcPct val="115000"/>
              </a:lnSpc>
              <a:spcBef>
                <a:spcPts val="0"/>
              </a:spcBef>
              <a:spcAft>
                <a:spcPts val="0"/>
              </a:spcAft>
              <a:buSzPts val="2800"/>
              <a:buNone/>
            </a:pPr>
            <a:endParaRPr sz="3000" i="1" dirty="0">
              <a:solidFill>
                <a:schemeClr val="dk1"/>
              </a:solidFill>
              <a:latin typeface="Arial"/>
              <a:ea typeface="Arial"/>
              <a:cs typeface="Arial"/>
              <a:sym typeface="Arial"/>
            </a:endParaRPr>
          </a:p>
          <a:p>
            <a:pPr marL="457200" lvl="0" indent="0" algn="l" rtl="0">
              <a:lnSpc>
                <a:spcPct val="115000"/>
              </a:lnSpc>
              <a:spcBef>
                <a:spcPts val="0"/>
              </a:spcBef>
              <a:spcAft>
                <a:spcPts val="0"/>
              </a:spcAft>
              <a:buSzPts val="2800"/>
              <a:buNone/>
            </a:pPr>
            <a:endParaRPr sz="1100" i="1"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92143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BBD96-C6EC-754C-ADE2-82284D86D3BC}"/>
              </a:ext>
            </a:extLst>
          </p:cNvPr>
          <p:cNvSpPr>
            <a:spLocks noGrp="1"/>
          </p:cNvSpPr>
          <p:nvPr>
            <p:ph type="title"/>
          </p:nvPr>
        </p:nvSpPr>
        <p:spPr/>
        <p:txBody>
          <a:bodyPr/>
          <a:lstStyle/>
          <a:p>
            <a:r>
              <a:rPr lang="en-US" dirty="0"/>
              <a:t>Screenshot of </a:t>
            </a:r>
            <a:r>
              <a:rPr lang="en-US" dirty="0" err="1"/>
              <a:t>MiStrategy</a:t>
            </a:r>
            <a:r>
              <a:rPr lang="en-US" dirty="0"/>
              <a:t> Bank</a:t>
            </a:r>
          </a:p>
        </p:txBody>
      </p:sp>
      <p:sp>
        <p:nvSpPr>
          <p:cNvPr id="7" name="TextBox 6">
            <a:extLst>
              <a:ext uri="{FF2B5EF4-FFF2-40B4-BE49-F238E27FC236}">
                <a16:creationId xmlns:a16="http://schemas.microsoft.com/office/drawing/2014/main" id="{B4FEEFCE-7630-B04F-9895-CB79285AB2A7}"/>
              </a:ext>
            </a:extLst>
          </p:cNvPr>
          <p:cNvSpPr txBox="1"/>
          <p:nvPr/>
        </p:nvSpPr>
        <p:spPr>
          <a:xfrm>
            <a:off x="233331" y="3244334"/>
            <a:ext cx="2692597" cy="369332"/>
          </a:xfrm>
          <a:prstGeom prst="rect">
            <a:avLst/>
          </a:prstGeom>
          <a:noFill/>
        </p:spPr>
        <p:txBody>
          <a:bodyPr wrap="none" rtlCol="0">
            <a:spAutoFit/>
          </a:bodyPr>
          <a:lstStyle/>
          <a:p>
            <a:r>
              <a:rPr lang="en-US" dirty="0"/>
              <a:t>Description of the Strategy</a:t>
            </a:r>
          </a:p>
        </p:txBody>
      </p:sp>
      <p:pic>
        <p:nvPicPr>
          <p:cNvPr id="9" name="Picture 8" descr="Graphical user interface, text, application, email&#10;&#10;Description automatically generated">
            <a:extLst>
              <a:ext uri="{FF2B5EF4-FFF2-40B4-BE49-F238E27FC236}">
                <a16:creationId xmlns:a16="http://schemas.microsoft.com/office/drawing/2014/main" id="{6B132461-03F8-3849-82ED-B5A58DB90E4C}"/>
              </a:ext>
            </a:extLst>
          </p:cNvPr>
          <p:cNvPicPr>
            <a:picLocks noChangeAspect="1"/>
          </p:cNvPicPr>
          <p:nvPr/>
        </p:nvPicPr>
        <p:blipFill>
          <a:blip r:embed="rId3"/>
          <a:stretch>
            <a:fillRect/>
          </a:stretch>
        </p:blipFill>
        <p:spPr>
          <a:xfrm>
            <a:off x="3470987" y="1318239"/>
            <a:ext cx="8109079" cy="4590854"/>
          </a:xfrm>
          <a:prstGeom prst="rect">
            <a:avLst/>
          </a:prstGeom>
          <a:ln>
            <a:solidFill>
              <a:schemeClr val="tx1"/>
            </a:solidFill>
          </a:ln>
        </p:spPr>
      </p:pic>
    </p:spTree>
    <p:extLst>
      <p:ext uri="{BB962C8B-B14F-4D97-AF65-F5344CB8AC3E}">
        <p14:creationId xmlns:p14="http://schemas.microsoft.com/office/powerpoint/2010/main" val="3914642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CFB619-85B6-6F46-B9F3-8693D0E2C3CC}"/>
              </a:ext>
            </a:extLst>
          </p:cNvPr>
          <p:cNvSpPr>
            <a:spLocks noGrp="1"/>
          </p:cNvSpPr>
          <p:nvPr>
            <p:ph type="title"/>
          </p:nvPr>
        </p:nvSpPr>
        <p:spPr/>
        <p:txBody>
          <a:bodyPr/>
          <a:lstStyle/>
          <a:p>
            <a:r>
              <a:rPr lang="en-US" dirty="0"/>
              <a:t>Screenshot of </a:t>
            </a:r>
            <a:r>
              <a:rPr lang="en-US" dirty="0" err="1"/>
              <a:t>MiStrategy</a:t>
            </a:r>
            <a:r>
              <a:rPr lang="en-US" dirty="0"/>
              <a:t> Bank</a:t>
            </a:r>
          </a:p>
        </p:txBody>
      </p:sp>
      <p:sp>
        <p:nvSpPr>
          <p:cNvPr id="5" name="TextBox 4">
            <a:extLst>
              <a:ext uri="{FF2B5EF4-FFF2-40B4-BE49-F238E27FC236}">
                <a16:creationId xmlns:a16="http://schemas.microsoft.com/office/drawing/2014/main" id="{ADED1EB6-636B-F244-905E-5EDF194FECA4}"/>
              </a:ext>
            </a:extLst>
          </p:cNvPr>
          <p:cNvSpPr txBox="1"/>
          <p:nvPr/>
        </p:nvSpPr>
        <p:spPr>
          <a:xfrm>
            <a:off x="832207" y="3105834"/>
            <a:ext cx="2125197" cy="646331"/>
          </a:xfrm>
          <a:prstGeom prst="rect">
            <a:avLst/>
          </a:prstGeom>
          <a:noFill/>
        </p:spPr>
        <p:txBody>
          <a:bodyPr wrap="none" rtlCol="0">
            <a:spAutoFit/>
          </a:bodyPr>
          <a:lstStyle/>
          <a:p>
            <a:r>
              <a:rPr lang="en-US" dirty="0"/>
              <a:t>Tools and Resources </a:t>
            </a:r>
          </a:p>
          <a:p>
            <a:r>
              <a:rPr lang="en-US" dirty="0"/>
              <a:t>with hyperlinks</a:t>
            </a:r>
          </a:p>
        </p:txBody>
      </p:sp>
      <p:pic>
        <p:nvPicPr>
          <p:cNvPr id="6" name="Picture 5" descr="Graphical user interface, text, application&#10;&#10;Description automatically generated">
            <a:extLst>
              <a:ext uri="{FF2B5EF4-FFF2-40B4-BE49-F238E27FC236}">
                <a16:creationId xmlns:a16="http://schemas.microsoft.com/office/drawing/2014/main" id="{FDFABF97-FCB0-6740-9E4E-355E2B8EF175}"/>
              </a:ext>
            </a:extLst>
          </p:cNvPr>
          <p:cNvPicPr>
            <a:picLocks noChangeAspect="1"/>
          </p:cNvPicPr>
          <p:nvPr/>
        </p:nvPicPr>
        <p:blipFill>
          <a:blip r:embed="rId3"/>
          <a:stretch>
            <a:fillRect/>
          </a:stretch>
        </p:blipFill>
        <p:spPr>
          <a:xfrm>
            <a:off x="3878580" y="1130299"/>
            <a:ext cx="7277100" cy="4597400"/>
          </a:xfrm>
          <a:prstGeom prst="rect">
            <a:avLst/>
          </a:prstGeom>
          <a:ln>
            <a:solidFill>
              <a:schemeClr val="tx1"/>
            </a:solidFill>
          </a:ln>
        </p:spPr>
      </p:pic>
      <p:sp>
        <p:nvSpPr>
          <p:cNvPr id="7" name="Right Arrow 6">
            <a:extLst>
              <a:ext uri="{FF2B5EF4-FFF2-40B4-BE49-F238E27FC236}">
                <a16:creationId xmlns:a16="http://schemas.microsoft.com/office/drawing/2014/main" id="{37D6FE89-C0FB-8D4B-9263-81AB6328A629}"/>
              </a:ext>
            </a:extLst>
          </p:cNvPr>
          <p:cNvSpPr/>
          <p:nvPr/>
        </p:nvSpPr>
        <p:spPr>
          <a:xfrm>
            <a:off x="2255053" y="1393246"/>
            <a:ext cx="1623527" cy="4665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7899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a:extLst>
              <a:ext uri="{FF2B5EF4-FFF2-40B4-BE49-F238E27FC236}">
                <a16:creationId xmlns:a16="http://schemas.microsoft.com/office/drawing/2014/main" id="{D9251579-9A1C-EE48-8F36-CEF98471DE91}"/>
              </a:ext>
            </a:extLst>
          </p:cNvPr>
          <p:cNvCxnSpPr>
            <a:cxnSpLocks/>
          </p:cNvCxnSpPr>
          <p:nvPr/>
        </p:nvCxnSpPr>
        <p:spPr>
          <a:xfrm flipH="1">
            <a:off x="2896789" y="2168663"/>
            <a:ext cx="357294" cy="640277"/>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sp>
        <p:nvSpPr>
          <p:cNvPr id="3" name="Title 1">
            <a:extLst>
              <a:ext uri="{FF2B5EF4-FFF2-40B4-BE49-F238E27FC236}">
                <a16:creationId xmlns:a16="http://schemas.microsoft.com/office/drawing/2014/main" id="{EBE2793C-472C-0143-BE28-1B6A6FD5D4EE}"/>
              </a:ext>
            </a:extLst>
          </p:cNvPr>
          <p:cNvSpPr txBox="1">
            <a:spLocks/>
          </p:cNvSpPr>
          <p:nvPr/>
        </p:nvSpPr>
        <p:spPr>
          <a:xfrm>
            <a:off x="1128156" y="223326"/>
            <a:ext cx="9923387" cy="1039547"/>
          </a:xfrm>
          <a:prstGeom prst="rect">
            <a:avLst/>
          </a:prstGeom>
          <a:solidFill>
            <a:schemeClr val="bg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5000"/>
              </a:lnSpc>
              <a:spcBef>
                <a:spcPct val="0"/>
              </a:spcBef>
              <a:spcAft>
                <a:spcPts val="0"/>
              </a:spcAft>
              <a:buClrTx/>
              <a:buSzTx/>
              <a:buFontTx/>
              <a:buNone/>
              <a:tabLst/>
              <a:defRPr/>
            </a:pPr>
            <a:r>
              <a:rPr kumimoji="0" lang="en-US" sz="3200" b="0" i="0" u="none" strike="noStrike" kern="1200" cap="none" spc="0" normalizeH="0" baseline="0" noProof="0" dirty="0">
                <a:ln>
                  <a:noFill/>
                </a:ln>
                <a:effectLst/>
                <a:uLnTx/>
                <a:uFillTx/>
                <a:latin typeface="Calibri" panose="020F0502020204030204" pitchFamily="34" charset="0"/>
                <a:ea typeface="+mj-ea"/>
                <a:cs typeface="Calibri" panose="020F0502020204030204" pitchFamily="34" charset="0"/>
              </a:rPr>
              <a:t>Critical Question – Will a district/building be able to follow the research around implementation with fidelity? </a:t>
            </a:r>
          </a:p>
        </p:txBody>
      </p:sp>
      <p:sp>
        <p:nvSpPr>
          <p:cNvPr id="15" name="TextBox 14">
            <a:extLst>
              <a:ext uri="{FF2B5EF4-FFF2-40B4-BE49-F238E27FC236}">
                <a16:creationId xmlns:a16="http://schemas.microsoft.com/office/drawing/2014/main" id="{5533BE1C-0770-AE43-BCB8-50EC6A901375}"/>
              </a:ext>
            </a:extLst>
          </p:cNvPr>
          <p:cNvSpPr txBox="1"/>
          <p:nvPr/>
        </p:nvSpPr>
        <p:spPr>
          <a:xfrm>
            <a:off x="5584227" y="3704927"/>
            <a:ext cx="431222" cy="3000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prstClr val="black"/>
                </a:solidFill>
                <a:effectLst/>
                <a:uLnTx/>
                <a:uFillTx/>
                <a:latin typeface="Calibri"/>
                <a:ea typeface="+mn-ea"/>
                <a:cs typeface="+mn-cs"/>
              </a:rPr>
              <a:t>No</a:t>
            </a:r>
          </a:p>
        </p:txBody>
      </p:sp>
      <p:grpSp>
        <p:nvGrpSpPr>
          <p:cNvPr id="24" name="Group 23">
            <a:extLst>
              <a:ext uri="{FF2B5EF4-FFF2-40B4-BE49-F238E27FC236}">
                <a16:creationId xmlns:a16="http://schemas.microsoft.com/office/drawing/2014/main" id="{D57B10A7-0281-DF48-B383-1B1BDD8D271B}"/>
              </a:ext>
            </a:extLst>
          </p:cNvPr>
          <p:cNvGrpSpPr/>
          <p:nvPr/>
        </p:nvGrpSpPr>
        <p:grpSpPr>
          <a:xfrm>
            <a:off x="1365874" y="1744056"/>
            <a:ext cx="9599286" cy="4597906"/>
            <a:chOff x="1798443" y="1851476"/>
            <a:chExt cx="9599286" cy="4597906"/>
          </a:xfrm>
        </p:grpSpPr>
        <p:cxnSp>
          <p:nvCxnSpPr>
            <p:cNvPr id="26" name="Straight Arrow Connector 25">
              <a:extLst>
                <a:ext uri="{FF2B5EF4-FFF2-40B4-BE49-F238E27FC236}">
                  <a16:creationId xmlns:a16="http://schemas.microsoft.com/office/drawing/2014/main" id="{9132DD0D-1BC4-0540-8AA6-5266270009E4}"/>
                </a:ext>
              </a:extLst>
            </p:cNvPr>
            <p:cNvCxnSpPr>
              <a:cxnSpLocks/>
            </p:cNvCxnSpPr>
            <p:nvPr/>
          </p:nvCxnSpPr>
          <p:spPr>
            <a:xfrm>
              <a:off x="5340578" y="2263721"/>
              <a:ext cx="319019" cy="684343"/>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sp>
          <p:nvSpPr>
            <p:cNvPr id="6" name="Rounded Rectangle 5">
              <a:extLst>
                <a:ext uri="{FF2B5EF4-FFF2-40B4-BE49-F238E27FC236}">
                  <a16:creationId xmlns:a16="http://schemas.microsoft.com/office/drawing/2014/main" id="{C3E7D273-648B-B843-BFC5-ECA3AF102C6E}"/>
                </a:ext>
              </a:extLst>
            </p:cNvPr>
            <p:cNvSpPr/>
            <p:nvPr/>
          </p:nvSpPr>
          <p:spPr>
            <a:xfrm>
              <a:off x="3557136" y="1851476"/>
              <a:ext cx="1903439" cy="639304"/>
            </a:xfrm>
            <a:prstGeom prst="round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25231" tIns="25231" rIns="25231" bIns="25231"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35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Lucida Sans" pitchFamily="34" charset="0"/>
                  <a:ea typeface="+mn-ea"/>
                  <a:cs typeface="+mn-cs"/>
                </a:rPr>
                <a:t>Choose a best practice.</a:t>
              </a:r>
            </a:p>
          </p:txBody>
        </p:sp>
        <p:sp>
          <p:nvSpPr>
            <p:cNvPr id="8" name="Flowchart: Decision 4">
              <a:extLst>
                <a:ext uri="{FF2B5EF4-FFF2-40B4-BE49-F238E27FC236}">
                  <a16:creationId xmlns:a16="http://schemas.microsoft.com/office/drawing/2014/main" id="{D078650D-717B-9E46-8FFA-99B82570B1E7}"/>
                </a:ext>
              </a:extLst>
            </p:cNvPr>
            <p:cNvSpPr/>
            <p:nvPr/>
          </p:nvSpPr>
          <p:spPr>
            <a:xfrm>
              <a:off x="1798443" y="2734249"/>
              <a:ext cx="2168338" cy="1039547"/>
            </a:xfrm>
            <a:prstGeom prst="flowChartDecision">
              <a:avLst/>
            </a:prstGeom>
          </p:spPr>
          <p:style>
            <a:lnRef idx="1">
              <a:schemeClr val="accent4"/>
            </a:lnRef>
            <a:fillRef idx="3">
              <a:schemeClr val="accent4"/>
            </a:fillRef>
            <a:effectRef idx="2">
              <a:schemeClr val="accent4"/>
            </a:effectRef>
            <a:fontRef idx="minor">
              <a:schemeClr val="lt1"/>
            </a:fontRef>
          </p:style>
          <p:txBody>
            <a:bodyPr spcFirstLastPara="0" vert="horz" wrap="square" lIns="25231" tIns="25231" rIns="25231" bIns="25231"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35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Lucida Sans" pitchFamily="34" charset="0"/>
                  <a:ea typeface="+mn-ea"/>
                  <a:cs typeface="+mn-cs"/>
                </a:rPr>
                <a:t>Is this the right thing to do?</a:t>
              </a:r>
            </a:p>
          </p:txBody>
        </p:sp>
        <p:sp>
          <p:nvSpPr>
            <p:cNvPr id="9" name="Flowchart: Decision 8">
              <a:extLst>
                <a:ext uri="{FF2B5EF4-FFF2-40B4-BE49-F238E27FC236}">
                  <a16:creationId xmlns:a16="http://schemas.microsoft.com/office/drawing/2014/main" id="{9B240754-16E1-6247-9349-225F5988DF8D}"/>
                </a:ext>
              </a:extLst>
            </p:cNvPr>
            <p:cNvSpPr/>
            <p:nvPr/>
          </p:nvSpPr>
          <p:spPr>
            <a:xfrm>
              <a:off x="5117435" y="2724046"/>
              <a:ext cx="2228849" cy="1039547"/>
            </a:xfrm>
            <a:prstGeom prst="flowChartDecision">
              <a:avLst/>
            </a:prstGeom>
          </p:spPr>
          <p:style>
            <a:lnRef idx="1">
              <a:schemeClr val="accent5"/>
            </a:lnRef>
            <a:fillRef idx="3">
              <a:schemeClr val="accent5"/>
            </a:fillRef>
            <a:effectRef idx="2">
              <a:schemeClr val="accent5"/>
            </a:effectRef>
            <a:fontRef idx="minor">
              <a:schemeClr val="lt1"/>
            </a:fontRef>
          </p:style>
          <p:txBody>
            <a:bodyPr spcFirstLastPara="0" vert="horz" wrap="square" lIns="25231" tIns="25231" rIns="25231" bIns="25231"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35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Lucida Sans" pitchFamily="34" charset="0"/>
                  <a:ea typeface="+mn-ea"/>
                  <a:cs typeface="+mn-cs"/>
                </a:rPr>
                <a:t>Can we do it the right way?</a:t>
              </a:r>
            </a:p>
          </p:txBody>
        </p:sp>
        <p:sp>
          <p:nvSpPr>
            <p:cNvPr id="10" name="Rounded Rectangle 9">
              <a:extLst>
                <a:ext uri="{FF2B5EF4-FFF2-40B4-BE49-F238E27FC236}">
                  <a16:creationId xmlns:a16="http://schemas.microsoft.com/office/drawing/2014/main" id="{4F358A56-1A77-6741-B0EA-2E99B93D21C4}"/>
                </a:ext>
              </a:extLst>
            </p:cNvPr>
            <p:cNvSpPr/>
            <p:nvPr/>
          </p:nvSpPr>
          <p:spPr>
            <a:xfrm>
              <a:off x="8844634" y="2700568"/>
              <a:ext cx="1539497" cy="1180448"/>
            </a:xfrm>
            <a:prstGeom prst="roundRect">
              <a:avLst/>
            </a:prstGeom>
            <a:solidFill>
              <a:schemeClr val="accent2"/>
            </a:solidFill>
          </p:spPr>
          <p:style>
            <a:lnRef idx="1">
              <a:schemeClr val="accent3"/>
            </a:lnRef>
            <a:fillRef idx="3">
              <a:schemeClr val="accent3"/>
            </a:fillRef>
            <a:effectRef idx="2">
              <a:schemeClr val="accent3"/>
            </a:effectRef>
            <a:fontRef idx="minor">
              <a:schemeClr val="lt1"/>
            </a:fontRef>
          </p:style>
          <p:txBody>
            <a:bodyPr spcFirstLastPara="0" vert="horz" wrap="square" lIns="25231" tIns="25231" rIns="25231" bIns="25231"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35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Lucida Sans" pitchFamily="34" charset="0"/>
                  <a:ea typeface="+mn-ea"/>
                  <a:cs typeface="+mn-cs"/>
                </a:rPr>
                <a:t>Proceed to the  Plan stage and develop an action plan.</a:t>
              </a:r>
            </a:p>
          </p:txBody>
        </p:sp>
        <p:sp>
          <p:nvSpPr>
            <p:cNvPr id="11" name="Rounded Rectangle 10">
              <a:extLst>
                <a:ext uri="{FF2B5EF4-FFF2-40B4-BE49-F238E27FC236}">
                  <a16:creationId xmlns:a16="http://schemas.microsoft.com/office/drawing/2014/main" id="{55B5A9B4-A195-1948-BEC5-2DBE38F34FE4}"/>
                </a:ext>
              </a:extLst>
            </p:cNvPr>
            <p:cNvSpPr/>
            <p:nvPr/>
          </p:nvSpPr>
          <p:spPr>
            <a:xfrm>
              <a:off x="1923144" y="4840388"/>
              <a:ext cx="1918935" cy="691829"/>
            </a:xfrm>
            <a:prstGeom prst="round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25231" tIns="25231" rIns="25231" bIns="25231"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35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Lucida Sans" pitchFamily="34" charset="0"/>
                  <a:ea typeface="+mn-ea"/>
                  <a:cs typeface="+mn-cs"/>
                </a:rPr>
                <a:t>Choose a different best practice.</a:t>
              </a:r>
            </a:p>
          </p:txBody>
        </p:sp>
        <p:sp>
          <p:nvSpPr>
            <p:cNvPr id="12" name="TextBox 11">
              <a:extLst>
                <a:ext uri="{FF2B5EF4-FFF2-40B4-BE49-F238E27FC236}">
                  <a16:creationId xmlns:a16="http://schemas.microsoft.com/office/drawing/2014/main" id="{465F1E5B-4F0C-5B40-A4DF-9E5A7D774553}"/>
                </a:ext>
              </a:extLst>
            </p:cNvPr>
            <p:cNvSpPr txBox="1"/>
            <p:nvPr/>
          </p:nvSpPr>
          <p:spPr>
            <a:xfrm>
              <a:off x="4165654" y="2889211"/>
              <a:ext cx="6838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ea typeface="+mn-ea"/>
                  <a:cs typeface="+mn-cs"/>
                </a:rPr>
                <a:t>Yes</a:t>
              </a:r>
            </a:p>
          </p:txBody>
        </p:sp>
        <p:sp>
          <p:nvSpPr>
            <p:cNvPr id="14" name="TextBox 13">
              <a:extLst>
                <a:ext uri="{FF2B5EF4-FFF2-40B4-BE49-F238E27FC236}">
                  <a16:creationId xmlns:a16="http://schemas.microsoft.com/office/drawing/2014/main" id="{199EEA7B-0E6D-7F4F-9D70-B3917461E973}"/>
                </a:ext>
              </a:extLst>
            </p:cNvPr>
            <p:cNvSpPr txBox="1"/>
            <p:nvPr/>
          </p:nvSpPr>
          <p:spPr>
            <a:xfrm>
              <a:off x="2554693" y="3796206"/>
              <a:ext cx="690098" cy="3000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prstClr val="black"/>
                  </a:solidFill>
                  <a:effectLst/>
                  <a:uLnTx/>
                  <a:uFillTx/>
                  <a:latin typeface="Calibri"/>
                  <a:ea typeface="+mn-ea"/>
                  <a:cs typeface="+mn-cs"/>
                </a:rPr>
                <a:t>No</a:t>
              </a:r>
            </a:p>
          </p:txBody>
        </p:sp>
        <p:sp>
          <p:nvSpPr>
            <p:cNvPr id="16" name="Rounded Rectangle 15">
              <a:extLst>
                <a:ext uri="{FF2B5EF4-FFF2-40B4-BE49-F238E27FC236}">
                  <a16:creationId xmlns:a16="http://schemas.microsoft.com/office/drawing/2014/main" id="{02077347-64EC-9448-B2B5-FD70F94BFE7A}"/>
                </a:ext>
              </a:extLst>
            </p:cNvPr>
            <p:cNvSpPr/>
            <p:nvPr/>
          </p:nvSpPr>
          <p:spPr>
            <a:xfrm>
              <a:off x="5284911" y="4840388"/>
              <a:ext cx="1918935" cy="691829"/>
            </a:xfrm>
            <a:prstGeom prst="round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25231" tIns="25231" rIns="25231" bIns="25231"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35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Lucida Sans" pitchFamily="34" charset="0"/>
                  <a:ea typeface="+mn-ea"/>
                  <a:cs typeface="+mn-cs"/>
                </a:rPr>
                <a:t>Choose a different best practice.</a:t>
              </a:r>
            </a:p>
          </p:txBody>
        </p:sp>
        <p:cxnSp>
          <p:nvCxnSpPr>
            <p:cNvPr id="17" name="Straight Arrow Connector 16">
              <a:extLst>
                <a:ext uri="{FF2B5EF4-FFF2-40B4-BE49-F238E27FC236}">
                  <a16:creationId xmlns:a16="http://schemas.microsoft.com/office/drawing/2014/main" id="{0DA21737-A487-5244-B688-B4F976B25057}"/>
                </a:ext>
              </a:extLst>
            </p:cNvPr>
            <p:cNvCxnSpPr>
              <a:cxnSpLocks/>
            </p:cNvCxnSpPr>
            <p:nvPr/>
          </p:nvCxnSpPr>
          <p:spPr>
            <a:xfrm>
              <a:off x="7529948" y="3256787"/>
              <a:ext cx="1131023" cy="0"/>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cxnSp>
          <p:nvCxnSpPr>
            <p:cNvPr id="18" name="Straight Arrow Connector 17">
              <a:extLst>
                <a:ext uri="{FF2B5EF4-FFF2-40B4-BE49-F238E27FC236}">
                  <a16:creationId xmlns:a16="http://schemas.microsoft.com/office/drawing/2014/main" id="{32254BDA-D4DD-AD41-97B0-C07F43036944}"/>
                </a:ext>
              </a:extLst>
            </p:cNvPr>
            <p:cNvCxnSpPr>
              <a:cxnSpLocks/>
            </p:cNvCxnSpPr>
            <p:nvPr/>
          </p:nvCxnSpPr>
          <p:spPr>
            <a:xfrm flipH="1">
              <a:off x="2882609" y="4120404"/>
              <a:ext cx="2" cy="669615"/>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cxnSp>
          <p:nvCxnSpPr>
            <p:cNvPr id="19" name="Straight Arrow Connector 18">
              <a:extLst>
                <a:ext uri="{FF2B5EF4-FFF2-40B4-BE49-F238E27FC236}">
                  <a16:creationId xmlns:a16="http://schemas.microsoft.com/office/drawing/2014/main" id="{045E36D2-F00A-4A4E-A7BF-8977C5515097}"/>
                </a:ext>
              </a:extLst>
            </p:cNvPr>
            <p:cNvCxnSpPr>
              <a:cxnSpLocks/>
            </p:cNvCxnSpPr>
            <p:nvPr/>
          </p:nvCxnSpPr>
          <p:spPr>
            <a:xfrm flipH="1">
              <a:off x="6202956" y="4096288"/>
              <a:ext cx="12518" cy="662438"/>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cxnSp>
          <p:nvCxnSpPr>
            <p:cNvPr id="20" name="Straight Arrow Connector 19">
              <a:extLst>
                <a:ext uri="{FF2B5EF4-FFF2-40B4-BE49-F238E27FC236}">
                  <a16:creationId xmlns:a16="http://schemas.microsoft.com/office/drawing/2014/main" id="{77D4CE10-E777-C743-B87D-CB072F7A2084}"/>
                </a:ext>
              </a:extLst>
            </p:cNvPr>
            <p:cNvCxnSpPr/>
            <p:nvPr/>
          </p:nvCxnSpPr>
          <p:spPr>
            <a:xfrm>
              <a:off x="4144366" y="3249866"/>
              <a:ext cx="859730" cy="0"/>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sp>
          <p:nvSpPr>
            <p:cNvPr id="25" name="TextBox 24">
              <a:extLst>
                <a:ext uri="{FF2B5EF4-FFF2-40B4-BE49-F238E27FC236}">
                  <a16:creationId xmlns:a16="http://schemas.microsoft.com/office/drawing/2014/main" id="{465F1E5B-4F0C-5B40-A4DF-9E5A7D774553}"/>
                </a:ext>
              </a:extLst>
            </p:cNvPr>
            <p:cNvSpPr txBox="1"/>
            <p:nvPr/>
          </p:nvSpPr>
          <p:spPr>
            <a:xfrm>
              <a:off x="7699738" y="2887455"/>
              <a:ext cx="6838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ea typeface="+mn-ea"/>
                  <a:cs typeface="+mn-cs"/>
                </a:rPr>
                <a:t>Yes</a:t>
              </a:r>
            </a:p>
          </p:txBody>
        </p:sp>
        <p:pic>
          <p:nvPicPr>
            <p:cNvPr id="4" name="Picture 3" descr="Graphical user interface, text, application&#10;&#10;Description automatically generated">
              <a:extLst>
                <a:ext uri="{FF2B5EF4-FFF2-40B4-BE49-F238E27FC236}">
                  <a16:creationId xmlns:a16="http://schemas.microsoft.com/office/drawing/2014/main" id="{91CE2392-9516-B84D-A278-85FFBE4FDD70}"/>
                </a:ext>
              </a:extLst>
            </p:cNvPr>
            <p:cNvPicPr>
              <a:picLocks noChangeAspect="1"/>
            </p:cNvPicPr>
            <p:nvPr/>
          </p:nvPicPr>
          <p:blipFill>
            <a:blip r:embed="rId3"/>
            <a:stretch>
              <a:fillRect/>
            </a:stretch>
          </p:blipFill>
          <p:spPr>
            <a:xfrm>
              <a:off x="7737744" y="4460583"/>
              <a:ext cx="3251205" cy="1071626"/>
            </a:xfrm>
            <a:prstGeom prst="rect">
              <a:avLst/>
            </a:prstGeom>
          </p:spPr>
        </p:pic>
        <p:cxnSp>
          <p:nvCxnSpPr>
            <p:cNvPr id="7" name="Straight Arrow Connector 6">
              <a:extLst>
                <a:ext uri="{FF2B5EF4-FFF2-40B4-BE49-F238E27FC236}">
                  <a16:creationId xmlns:a16="http://schemas.microsoft.com/office/drawing/2014/main" id="{33F950A5-803D-B148-B216-61A26EE411E1}"/>
                </a:ext>
              </a:extLst>
            </p:cNvPr>
            <p:cNvCxnSpPr>
              <a:cxnSpLocks/>
            </p:cNvCxnSpPr>
            <p:nvPr/>
          </p:nvCxnSpPr>
          <p:spPr>
            <a:xfrm>
              <a:off x="6951945" y="3626119"/>
              <a:ext cx="976233" cy="690392"/>
            </a:xfrm>
            <a:prstGeom prst="straightConnector1">
              <a:avLst/>
            </a:prstGeom>
            <a:ln w="60325">
              <a:tailEnd type="triangle"/>
            </a:ln>
          </p:spPr>
          <p:style>
            <a:lnRef idx="2">
              <a:schemeClr val="accent3"/>
            </a:lnRef>
            <a:fillRef idx="0">
              <a:schemeClr val="accent3"/>
            </a:fillRef>
            <a:effectRef idx="1">
              <a:schemeClr val="accent3"/>
            </a:effectRef>
            <a:fontRef idx="minor">
              <a:schemeClr val="tx1"/>
            </a:fontRef>
          </p:style>
        </p:cxnSp>
        <p:sp>
          <p:nvSpPr>
            <p:cNvPr id="21" name="TextBox 20">
              <a:extLst>
                <a:ext uri="{FF2B5EF4-FFF2-40B4-BE49-F238E27FC236}">
                  <a16:creationId xmlns:a16="http://schemas.microsoft.com/office/drawing/2014/main" id="{1BECFC8E-3E80-BD41-8E01-CC98595EBA79}"/>
                </a:ext>
              </a:extLst>
            </p:cNvPr>
            <p:cNvSpPr txBox="1"/>
            <p:nvPr/>
          </p:nvSpPr>
          <p:spPr>
            <a:xfrm>
              <a:off x="8462567" y="5347543"/>
              <a:ext cx="293516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Hexagon Tool helps here.</a:t>
              </a:r>
            </a:p>
          </p:txBody>
        </p:sp>
        <p:sp>
          <p:nvSpPr>
            <p:cNvPr id="23" name="TextBox 22">
              <a:extLst>
                <a:ext uri="{FF2B5EF4-FFF2-40B4-BE49-F238E27FC236}">
                  <a16:creationId xmlns:a16="http://schemas.microsoft.com/office/drawing/2014/main" id="{0303A15A-F27D-5B4F-B478-038DAD413818}"/>
                </a:ext>
              </a:extLst>
            </p:cNvPr>
            <p:cNvSpPr txBox="1"/>
            <p:nvPr/>
          </p:nvSpPr>
          <p:spPr>
            <a:xfrm>
              <a:off x="8489779" y="5710718"/>
              <a:ext cx="1124603" cy="738664"/>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Evidence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Usability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Supports</a:t>
              </a:r>
            </a:p>
          </p:txBody>
        </p:sp>
        <p:sp>
          <p:nvSpPr>
            <p:cNvPr id="28" name="TextBox 27">
              <a:extLst>
                <a:ext uri="{FF2B5EF4-FFF2-40B4-BE49-F238E27FC236}">
                  <a16:creationId xmlns:a16="http://schemas.microsoft.com/office/drawing/2014/main" id="{4DA4E244-11BF-5045-957C-7F1FF7BD71FE}"/>
                </a:ext>
              </a:extLst>
            </p:cNvPr>
            <p:cNvSpPr txBox="1"/>
            <p:nvPr/>
          </p:nvSpPr>
          <p:spPr>
            <a:xfrm>
              <a:off x="9892174" y="5680505"/>
              <a:ext cx="1096775" cy="738664"/>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Fit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Capacity</a:t>
              </a:r>
            </a:p>
          </p:txBody>
        </p:sp>
      </p:grpSp>
    </p:spTree>
    <p:extLst>
      <p:ext uri="{BB962C8B-B14F-4D97-AF65-F5344CB8AC3E}">
        <p14:creationId xmlns:p14="http://schemas.microsoft.com/office/powerpoint/2010/main" val="10601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 presetClass="exit"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A6E5B-7802-D34B-ADDD-230AB52C14A0}"/>
              </a:ext>
            </a:extLst>
          </p:cNvPr>
          <p:cNvSpPr>
            <a:spLocks noGrp="1"/>
          </p:cNvSpPr>
          <p:nvPr>
            <p:ph type="title"/>
          </p:nvPr>
        </p:nvSpPr>
        <p:spPr>
          <a:xfrm>
            <a:off x="1066800" y="411863"/>
            <a:ext cx="10058400" cy="811573"/>
          </a:xfrm>
        </p:spPr>
        <p:txBody>
          <a:bodyPr>
            <a:normAutofit fontScale="90000"/>
          </a:bodyPr>
          <a:lstStyle/>
          <a:p>
            <a:pPr algn="ctr"/>
            <a:r>
              <a:rPr lang="en-US" sz="3600" b="1" dirty="0"/>
              <a:t>Michigan Integrated Continuous Improvement Process</a:t>
            </a:r>
          </a:p>
        </p:txBody>
      </p:sp>
      <p:pic>
        <p:nvPicPr>
          <p:cNvPr id="4" name="Content Placeholder 6">
            <a:extLst>
              <a:ext uri="{FF2B5EF4-FFF2-40B4-BE49-F238E27FC236}">
                <a16:creationId xmlns:a16="http://schemas.microsoft.com/office/drawing/2014/main" id="{BD591790-7F8E-2A45-AB44-1DC52CD7CA28}"/>
              </a:ext>
            </a:extLst>
          </p:cNvPr>
          <p:cNvPicPr>
            <a:picLocks noChangeAspect="1"/>
          </p:cNvPicPr>
          <p:nvPr/>
        </p:nvPicPr>
        <p:blipFill>
          <a:blip r:embed="rId3"/>
          <a:stretch>
            <a:fillRect/>
          </a:stretch>
        </p:blipFill>
        <p:spPr>
          <a:xfrm>
            <a:off x="3700892" y="1722815"/>
            <a:ext cx="4790216" cy="4050470"/>
          </a:xfrm>
          <a:prstGeom prst="rect">
            <a:avLst/>
          </a:prstGeom>
        </p:spPr>
      </p:pic>
    </p:spTree>
    <p:extLst>
      <p:ext uri="{BB962C8B-B14F-4D97-AF65-F5344CB8AC3E}">
        <p14:creationId xmlns:p14="http://schemas.microsoft.com/office/powerpoint/2010/main" val="2036107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485F7-355C-4D33-8AD9-8A2155EC65A2}"/>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4D077DDE-691F-4EE0-BA18-614AFEB2DE4D}"/>
              </a:ext>
            </a:extLst>
          </p:cNvPr>
          <p:cNvSpPr>
            <a:spLocks noGrp="1"/>
          </p:cNvSpPr>
          <p:nvPr>
            <p:ph idx="1"/>
          </p:nvPr>
        </p:nvSpPr>
        <p:spPr>
          <a:xfrm>
            <a:off x="1506310" y="1266119"/>
            <a:ext cx="10058400" cy="847424"/>
          </a:xfrm>
          <a:ln>
            <a:solidFill>
              <a:schemeClr val="accent1"/>
            </a:solidFill>
          </a:ln>
        </p:spPr>
        <p:txBody>
          <a:bodyPr anchor="ctr" anchorCtr="0"/>
          <a:lstStyle/>
          <a:p>
            <a:pPr marL="91440" indent="0">
              <a:buNone/>
            </a:pPr>
            <a:r>
              <a:rPr lang="en-US" dirty="0"/>
              <a:t>Review the Michigan Integrated Continuous Improvement Cycle</a:t>
            </a:r>
          </a:p>
        </p:txBody>
      </p:sp>
      <p:sp>
        <p:nvSpPr>
          <p:cNvPr id="4" name="Date Placeholder 3">
            <a:extLst>
              <a:ext uri="{FF2B5EF4-FFF2-40B4-BE49-F238E27FC236}">
                <a16:creationId xmlns:a16="http://schemas.microsoft.com/office/drawing/2014/main" id="{2738E706-ED40-4512-8A6D-C22ED08130A2}"/>
              </a:ext>
            </a:extLst>
          </p:cNvPr>
          <p:cNvSpPr>
            <a:spLocks noGrp="1"/>
          </p:cNvSpPr>
          <p:nvPr>
            <p:ph type="dt" sz="half" idx="10"/>
          </p:nvPr>
        </p:nvSpPr>
        <p:spPr/>
        <p:txBody>
          <a:bodyPr/>
          <a:lstStyle/>
          <a:p>
            <a:fld id="{9F539715-5C6D-4404-8AA7-487025FEB7B5}" type="datetime1">
              <a:rPr lang="en-US" smtClean="0"/>
              <a:t>11/12/21</a:t>
            </a:fld>
            <a:endParaRPr lang="en-US"/>
          </a:p>
        </p:txBody>
      </p:sp>
      <p:sp>
        <p:nvSpPr>
          <p:cNvPr id="5" name="Footer Placeholder 4">
            <a:extLst>
              <a:ext uri="{FF2B5EF4-FFF2-40B4-BE49-F238E27FC236}">
                <a16:creationId xmlns:a16="http://schemas.microsoft.com/office/drawing/2014/main" id="{FC15E532-3713-429A-A16D-C706CD9387A2}"/>
              </a:ext>
            </a:extLst>
          </p:cNvPr>
          <p:cNvSpPr>
            <a:spLocks noGrp="1"/>
          </p:cNvSpPr>
          <p:nvPr>
            <p:ph type="ftr" sz="quarter" idx="11"/>
          </p:nvPr>
        </p:nvSpPr>
        <p:spPr/>
        <p:txBody>
          <a:bodyPr/>
          <a:lstStyle/>
          <a:p>
            <a:r>
              <a:rPr lang="en-US"/>
              <a:t>test footer</a:t>
            </a:r>
          </a:p>
        </p:txBody>
      </p:sp>
      <p:sp>
        <p:nvSpPr>
          <p:cNvPr id="19" name="Slide Number Placeholder 18">
            <a:extLst>
              <a:ext uri="{FF2B5EF4-FFF2-40B4-BE49-F238E27FC236}">
                <a16:creationId xmlns:a16="http://schemas.microsoft.com/office/drawing/2014/main" id="{3BF2A186-105C-4759-BA7D-C98441419590}"/>
              </a:ext>
            </a:extLst>
          </p:cNvPr>
          <p:cNvSpPr>
            <a:spLocks noGrp="1"/>
          </p:cNvSpPr>
          <p:nvPr>
            <p:ph type="sldNum" sz="quarter" idx="12"/>
          </p:nvPr>
        </p:nvSpPr>
        <p:spPr/>
        <p:txBody>
          <a:bodyPr/>
          <a:lstStyle/>
          <a:p>
            <a:fld id="{15232125-393D-409A-9BC0-8B173C1AC167}" type="slidenum">
              <a:rPr lang="en-US" smtClean="0"/>
              <a:t>2</a:t>
            </a:fld>
            <a:endParaRPr lang="en-US"/>
          </a:p>
        </p:txBody>
      </p:sp>
      <p:sp>
        <p:nvSpPr>
          <p:cNvPr id="6" name="Rectangle 5">
            <a:extLst>
              <a:ext uri="{FF2B5EF4-FFF2-40B4-BE49-F238E27FC236}">
                <a16:creationId xmlns:a16="http://schemas.microsoft.com/office/drawing/2014/main" id="{0BCDF27F-AC0B-494A-9B70-4F434BB55357}"/>
              </a:ext>
            </a:extLst>
          </p:cNvPr>
          <p:cNvSpPr/>
          <p:nvPr/>
        </p:nvSpPr>
        <p:spPr>
          <a:xfrm>
            <a:off x="819377" y="1267984"/>
            <a:ext cx="686933" cy="84742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1</a:t>
            </a:r>
          </a:p>
        </p:txBody>
      </p:sp>
      <p:grpSp>
        <p:nvGrpSpPr>
          <p:cNvPr id="18" name="Group 17">
            <a:extLst>
              <a:ext uri="{FF2B5EF4-FFF2-40B4-BE49-F238E27FC236}">
                <a16:creationId xmlns:a16="http://schemas.microsoft.com/office/drawing/2014/main" id="{0002A73B-FE58-4028-B215-D4976904D284}"/>
              </a:ext>
            </a:extLst>
          </p:cNvPr>
          <p:cNvGrpSpPr/>
          <p:nvPr/>
        </p:nvGrpSpPr>
        <p:grpSpPr>
          <a:xfrm>
            <a:off x="819377" y="2283352"/>
            <a:ext cx="10745333" cy="847424"/>
            <a:chOff x="277507" y="2534945"/>
            <a:chExt cx="10745333" cy="847424"/>
          </a:xfrm>
        </p:grpSpPr>
        <p:sp>
          <p:nvSpPr>
            <p:cNvPr id="7" name="Content Placeholder 2">
              <a:extLst>
                <a:ext uri="{FF2B5EF4-FFF2-40B4-BE49-F238E27FC236}">
                  <a16:creationId xmlns:a16="http://schemas.microsoft.com/office/drawing/2014/main" id="{33DD42F4-0E6D-47F1-9BE2-07158C57B550}"/>
                </a:ext>
              </a:extLst>
            </p:cNvPr>
            <p:cNvSpPr txBox="1">
              <a:spLocks/>
            </p:cNvSpPr>
            <p:nvPr/>
          </p:nvSpPr>
          <p:spPr>
            <a:xfrm>
              <a:off x="964440" y="2534945"/>
              <a:ext cx="10058400" cy="847424"/>
            </a:xfrm>
            <a:prstGeom prst="rect">
              <a:avLst/>
            </a:prstGeom>
            <a:ln>
              <a:solidFill>
                <a:schemeClr val="accent2"/>
              </a:solidFill>
            </a:ln>
          </p:spPr>
          <p:txBody>
            <a:bodyPr vert="horz" lIns="0" tIns="45720" rIns="0" bIns="45720" rtlCol="0" anchor="ctr" anchorCtr="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2"/>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2"/>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2"/>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2"/>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2"/>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0">
                <a:buNone/>
              </a:pPr>
              <a:r>
                <a:rPr lang="en-US" dirty="0"/>
                <a:t>Understand the Planning Process within the continuous improvement cycle</a:t>
              </a:r>
            </a:p>
          </p:txBody>
        </p:sp>
        <p:sp>
          <p:nvSpPr>
            <p:cNvPr id="8" name="Rectangle 7">
              <a:extLst>
                <a:ext uri="{FF2B5EF4-FFF2-40B4-BE49-F238E27FC236}">
                  <a16:creationId xmlns:a16="http://schemas.microsoft.com/office/drawing/2014/main" id="{08C46161-3182-452A-825F-4C2D00A52007}"/>
                </a:ext>
              </a:extLst>
            </p:cNvPr>
            <p:cNvSpPr/>
            <p:nvPr/>
          </p:nvSpPr>
          <p:spPr>
            <a:xfrm>
              <a:off x="277507" y="2534945"/>
              <a:ext cx="686933" cy="84742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2</a:t>
              </a:r>
            </a:p>
          </p:txBody>
        </p:sp>
      </p:grpSp>
      <p:grpSp>
        <p:nvGrpSpPr>
          <p:cNvPr id="17" name="Group 16">
            <a:extLst>
              <a:ext uri="{FF2B5EF4-FFF2-40B4-BE49-F238E27FC236}">
                <a16:creationId xmlns:a16="http://schemas.microsoft.com/office/drawing/2014/main" id="{3C67F022-C94E-4F23-859A-BA248CB95A06}"/>
              </a:ext>
            </a:extLst>
          </p:cNvPr>
          <p:cNvGrpSpPr/>
          <p:nvPr/>
        </p:nvGrpSpPr>
        <p:grpSpPr>
          <a:xfrm>
            <a:off x="819377" y="3298720"/>
            <a:ext cx="10745333" cy="847424"/>
            <a:chOff x="277507" y="3606294"/>
            <a:chExt cx="10745333" cy="847424"/>
          </a:xfrm>
        </p:grpSpPr>
        <p:sp>
          <p:nvSpPr>
            <p:cNvPr id="9" name="Content Placeholder 2">
              <a:extLst>
                <a:ext uri="{FF2B5EF4-FFF2-40B4-BE49-F238E27FC236}">
                  <a16:creationId xmlns:a16="http://schemas.microsoft.com/office/drawing/2014/main" id="{BE6C0C27-AEC7-41C2-A17F-F1C856D14519}"/>
                </a:ext>
              </a:extLst>
            </p:cNvPr>
            <p:cNvSpPr txBox="1">
              <a:spLocks/>
            </p:cNvSpPr>
            <p:nvPr/>
          </p:nvSpPr>
          <p:spPr>
            <a:xfrm>
              <a:off x="964440" y="3606294"/>
              <a:ext cx="10058400" cy="847424"/>
            </a:xfrm>
            <a:prstGeom prst="rect">
              <a:avLst/>
            </a:prstGeom>
            <a:ln>
              <a:solidFill>
                <a:schemeClr val="accent3"/>
              </a:solidFill>
            </a:ln>
          </p:spPr>
          <p:txBody>
            <a:bodyPr vert="horz" lIns="0" tIns="45720" rIns="0" bIns="45720" rtlCol="0" anchor="ctr" anchorCtr="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2"/>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2"/>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2"/>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2"/>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2"/>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0">
                <a:buNone/>
              </a:pPr>
              <a:r>
                <a:rPr lang="en-US" dirty="0"/>
                <a:t>Understand the role of a Strategy Implementation Guide within the planning process</a:t>
              </a:r>
            </a:p>
          </p:txBody>
        </p:sp>
        <p:sp>
          <p:nvSpPr>
            <p:cNvPr id="10" name="Rectangle 9">
              <a:extLst>
                <a:ext uri="{FF2B5EF4-FFF2-40B4-BE49-F238E27FC236}">
                  <a16:creationId xmlns:a16="http://schemas.microsoft.com/office/drawing/2014/main" id="{EE2459EE-09F0-4CB6-8827-5459CFDA75A8}"/>
                </a:ext>
              </a:extLst>
            </p:cNvPr>
            <p:cNvSpPr/>
            <p:nvPr/>
          </p:nvSpPr>
          <p:spPr>
            <a:xfrm>
              <a:off x="277507" y="3606294"/>
              <a:ext cx="686933" cy="84742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3</a:t>
              </a:r>
            </a:p>
          </p:txBody>
        </p:sp>
      </p:grpSp>
      <p:grpSp>
        <p:nvGrpSpPr>
          <p:cNvPr id="16" name="Group 15">
            <a:extLst>
              <a:ext uri="{FF2B5EF4-FFF2-40B4-BE49-F238E27FC236}">
                <a16:creationId xmlns:a16="http://schemas.microsoft.com/office/drawing/2014/main" id="{C529B5E6-D3DF-45B0-8F36-164A1C15FBAC}"/>
              </a:ext>
            </a:extLst>
          </p:cNvPr>
          <p:cNvGrpSpPr/>
          <p:nvPr/>
        </p:nvGrpSpPr>
        <p:grpSpPr>
          <a:xfrm>
            <a:off x="819377" y="4314088"/>
            <a:ext cx="10745333" cy="847424"/>
            <a:chOff x="277507" y="4677643"/>
            <a:chExt cx="10745333" cy="847424"/>
          </a:xfrm>
        </p:grpSpPr>
        <p:sp>
          <p:nvSpPr>
            <p:cNvPr id="11" name="Content Placeholder 2">
              <a:extLst>
                <a:ext uri="{FF2B5EF4-FFF2-40B4-BE49-F238E27FC236}">
                  <a16:creationId xmlns:a16="http://schemas.microsoft.com/office/drawing/2014/main" id="{0A7C4BD7-83CA-45F4-82DB-4A0442EB7090}"/>
                </a:ext>
              </a:extLst>
            </p:cNvPr>
            <p:cNvSpPr txBox="1">
              <a:spLocks/>
            </p:cNvSpPr>
            <p:nvPr/>
          </p:nvSpPr>
          <p:spPr>
            <a:xfrm>
              <a:off x="964440" y="4677643"/>
              <a:ext cx="10058400" cy="847424"/>
            </a:xfrm>
            <a:prstGeom prst="rect">
              <a:avLst/>
            </a:prstGeom>
            <a:ln>
              <a:solidFill>
                <a:schemeClr val="accent4"/>
              </a:solidFill>
            </a:ln>
          </p:spPr>
          <p:txBody>
            <a:bodyPr vert="horz" lIns="0" tIns="45720" rIns="0" bIns="45720" rtlCol="0" anchor="ctr" anchorCtr="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2"/>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2"/>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2"/>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2"/>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2"/>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0">
                <a:buNone/>
              </a:pPr>
              <a:r>
                <a:rPr lang="en-US" dirty="0"/>
                <a:t>Identify MAC tools and resources included in the MICIP platform Strategy Bank</a:t>
              </a:r>
            </a:p>
          </p:txBody>
        </p:sp>
        <p:sp>
          <p:nvSpPr>
            <p:cNvPr id="12" name="Rectangle 11">
              <a:extLst>
                <a:ext uri="{FF2B5EF4-FFF2-40B4-BE49-F238E27FC236}">
                  <a16:creationId xmlns:a16="http://schemas.microsoft.com/office/drawing/2014/main" id="{A3BA73F9-8C7B-4870-8F96-7F2BAEE413A9}"/>
                </a:ext>
              </a:extLst>
            </p:cNvPr>
            <p:cNvSpPr/>
            <p:nvPr/>
          </p:nvSpPr>
          <p:spPr>
            <a:xfrm>
              <a:off x="277507" y="4677643"/>
              <a:ext cx="686933" cy="847424"/>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4</a:t>
              </a:r>
            </a:p>
          </p:txBody>
        </p:sp>
      </p:grpSp>
    </p:spTree>
    <p:custDataLst>
      <p:tags r:id="rId1"/>
    </p:custDataLst>
    <p:extLst>
      <p:ext uri="{BB962C8B-B14F-4D97-AF65-F5344CB8AC3E}">
        <p14:creationId xmlns:p14="http://schemas.microsoft.com/office/powerpoint/2010/main" val="2691676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A6E5B-7802-D34B-ADDD-230AB52C14A0}"/>
              </a:ext>
            </a:extLst>
          </p:cNvPr>
          <p:cNvSpPr>
            <a:spLocks noGrp="1"/>
          </p:cNvSpPr>
          <p:nvPr>
            <p:ph type="title"/>
          </p:nvPr>
        </p:nvSpPr>
        <p:spPr/>
        <p:txBody>
          <a:bodyPr>
            <a:normAutofit fontScale="90000"/>
          </a:bodyPr>
          <a:lstStyle/>
          <a:p>
            <a:pPr algn="ctr"/>
            <a:r>
              <a:rPr lang="en-US" sz="3600" b="1" dirty="0"/>
              <a:t>Michigan Integrated Continuous Improvement Process</a:t>
            </a:r>
          </a:p>
        </p:txBody>
      </p:sp>
      <p:pic>
        <p:nvPicPr>
          <p:cNvPr id="4" name="Content Placeholder 6">
            <a:extLst>
              <a:ext uri="{FF2B5EF4-FFF2-40B4-BE49-F238E27FC236}">
                <a16:creationId xmlns:a16="http://schemas.microsoft.com/office/drawing/2014/main" id="{BD591790-7F8E-2A45-AB44-1DC52CD7CA28}"/>
              </a:ext>
            </a:extLst>
          </p:cNvPr>
          <p:cNvPicPr>
            <a:picLocks noChangeAspect="1"/>
          </p:cNvPicPr>
          <p:nvPr/>
        </p:nvPicPr>
        <p:blipFill>
          <a:blip r:embed="rId3"/>
          <a:stretch>
            <a:fillRect/>
          </a:stretch>
        </p:blipFill>
        <p:spPr>
          <a:xfrm>
            <a:off x="3672023" y="1696778"/>
            <a:ext cx="4790216" cy="4050470"/>
          </a:xfrm>
          <a:prstGeom prst="rect">
            <a:avLst/>
          </a:prstGeom>
        </p:spPr>
      </p:pic>
      <p:sp>
        <p:nvSpPr>
          <p:cNvPr id="5" name="Left Arrow 4">
            <a:extLst>
              <a:ext uri="{FF2B5EF4-FFF2-40B4-BE49-F238E27FC236}">
                <a16:creationId xmlns:a16="http://schemas.microsoft.com/office/drawing/2014/main" id="{C18687EE-2F38-EA4C-A896-904696F8E61F}"/>
              </a:ext>
            </a:extLst>
          </p:cNvPr>
          <p:cNvSpPr/>
          <p:nvPr/>
        </p:nvSpPr>
        <p:spPr>
          <a:xfrm rot="10800000">
            <a:off x="3218983" y="2860134"/>
            <a:ext cx="1372160" cy="312234"/>
          </a:xfrm>
          <a:prstGeom prst="leftArrow">
            <a:avLst/>
          </a:prstGeom>
          <a:solidFill>
            <a:srgbClr val="C6D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0F086A6-8742-A045-8CB1-BF6A0866D4F3}"/>
              </a:ext>
            </a:extLst>
          </p:cNvPr>
          <p:cNvSpPr txBox="1"/>
          <p:nvPr/>
        </p:nvSpPr>
        <p:spPr>
          <a:xfrm>
            <a:off x="8663170" y="1690688"/>
            <a:ext cx="3001537" cy="2031325"/>
          </a:xfrm>
          <a:prstGeom prst="rect">
            <a:avLst/>
          </a:prstGeom>
          <a:noFill/>
        </p:spPr>
        <p:txBody>
          <a:bodyPr wrap="square" rtlCol="0">
            <a:spAutoFit/>
          </a:bodyPr>
          <a:lstStyle/>
          <a:p>
            <a:r>
              <a:rPr lang="en-US" b="1" dirty="0"/>
              <a:t>Collect and analyze multiple types and sources of data</a:t>
            </a:r>
          </a:p>
          <a:p>
            <a:pPr marL="285750" indent="-285750">
              <a:buFont typeface="Arial" panose="020B0604020202020204" pitchFamily="34" charset="0"/>
              <a:buChar char="•"/>
            </a:pPr>
            <a:r>
              <a:rPr lang="en-US" dirty="0"/>
              <a:t>Determine Current Reality</a:t>
            </a:r>
          </a:p>
          <a:p>
            <a:pPr marL="285750" indent="-285750">
              <a:buFont typeface="Arial" panose="020B0604020202020204" pitchFamily="34" charset="0"/>
              <a:buChar char="•"/>
            </a:pPr>
            <a:r>
              <a:rPr lang="en-US" dirty="0"/>
              <a:t>Identify Strengths</a:t>
            </a:r>
          </a:p>
          <a:p>
            <a:pPr marL="285750" indent="-285750">
              <a:buFont typeface="Arial" panose="020B0604020202020204" pitchFamily="34" charset="0"/>
              <a:buChar char="•"/>
            </a:pPr>
            <a:r>
              <a:rPr lang="en-US" dirty="0"/>
              <a:t>Identify Challenges</a:t>
            </a:r>
          </a:p>
          <a:p>
            <a:pPr marL="285750" indent="-285750">
              <a:buFont typeface="Arial" panose="020B0604020202020204" pitchFamily="34" charset="0"/>
              <a:buChar char="•"/>
            </a:pPr>
            <a:r>
              <a:rPr lang="en-US" dirty="0"/>
              <a:t>Conduct Root Cause</a:t>
            </a:r>
          </a:p>
          <a:p>
            <a:endParaRPr lang="en-US" dirty="0"/>
          </a:p>
        </p:txBody>
      </p:sp>
      <p:sp>
        <p:nvSpPr>
          <p:cNvPr id="6" name="TextBox 5">
            <a:extLst>
              <a:ext uri="{FF2B5EF4-FFF2-40B4-BE49-F238E27FC236}">
                <a16:creationId xmlns:a16="http://schemas.microsoft.com/office/drawing/2014/main" id="{D7494A74-FF0F-D449-9940-917E8F84A13A}"/>
              </a:ext>
            </a:extLst>
          </p:cNvPr>
          <p:cNvSpPr txBox="1"/>
          <p:nvPr/>
        </p:nvSpPr>
        <p:spPr>
          <a:xfrm>
            <a:off x="249603" y="4461550"/>
            <a:ext cx="3001537" cy="1477328"/>
          </a:xfrm>
          <a:prstGeom prst="rect">
            <a:avLst/>
          </a:prstGeom>
          <a:noFill/>
        </p:spPr>
        <p:txBody>
          <a:bodyPr wrap="square" rtlCol="0">
            <a:spAutoFit/>
          </a:bodyPr>
          <a:lstStyle/>
          <a:p>
            <a:r>
              <a:rPr lang="en-US" b="1" dirty="0"/>
              <a:t>Collect and analyze multiple types and sources of data</a:t>
            </a:r>
          </a:p>
          <a:p>
            <a:pPr marL="285750" indent="-285750">
              <a:buFont typeface="Arial" panose="020B0604020202020204" pitchFamily="34" charset="0"/>
              <a:buChar char="•"/>
            </a:pPr>
            <a:r>
              <a:rPr lang="en-US" dirty="0"/>
              <a:t>Monitor Impact</a:t>
            </a:r>
          </a:p>
          <a:p>
            <a:pPr marL="285750" indent="-285750">
              <a:buFont typeface="Arial" panose="020B0604020202020204" pitchFamily="34" charset="0"/>
              <a:buChar char="•"/>
            </a:pPr>
            <a:r>
              <a:rPr lang="en-US" dirty="0"/>
              <a:t>Monitor Implementation</a:t>
            </a:r>
          </a:p>
          <a:p>
            <a:endParaRPr lang="en-US" dirty="0"/>
          </a:p>
        </p:txBody>
      </p:sp>
      <p:sp>
        <p:nvSpPr>
          <p:cNvPr id="7" name="Left Arrow 6">
            <a:extLst>
              <a:ext uri="{FF2B5EF4-FFF2-40B4-BE49-F238E27FC236}">
                <a16:creationId xmlns:a16="http://schemas.microsoft.com/office/drawing/2014/main" id="{1AF2E6EC-E7BF-0A4C-BC74-4956E1E1E5A3}"/>
              </a:ext>
            </a:extLst>
          </p:cNvPr>
          <p:cNvSpPr/>
          <p:nvPr/>
        </p:nvSpPr>
        <p:spPr>
          <a:xfrm>
            <a:off x="6890126" y="2085278"/>
            <a:ext cx="1773044" cy="312234"/>
          </a:xfrm>
          <a:prstGeom prst="leftArrow">
            <a:avLst/>
          </a:prstGeom>
          <a:solidFill>
            <a:srgbClr val="47A2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a:extLst>
              <a:ext uri="{FF2B5EF4-FFF2-40B4-BE49-F238E27FC236}">
                <a16:creationId xmlns:a16="http://schemas.microsoft.com/office/drawing/2014/main" id="{9F7F2B64-2573-F347-A70D-6EDE60338211}"/>
              </a:ext>
            </a:extLst>
          </p:cNvPr>
          <p:cNvSpPr/>
          <p:nvPr/>
        </p:nvSpPr>
        <p:spPr>
          <a:xfrm rot="10800000">
            <a:off x="3218984" y="4624039"/>
            <a:ext cx="1617487" cy="312234"/>
          </a:xfrm>
          <a:prstGeom prst="leftArrow">
            <a:avLst/>
          </a:prstGeom>
          <a:solidFill>
            <a:srgbClr val="3A68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ED81BA5-7039-E646-9196-7C904632A982}"/>
              </a:ext>
            </a:extLst>
          </p:cNvPr>
          <p:cNvSpPr txBox="1"/>
          <p:nvPr/>
        </p:nvSpPr>
        <p:spPr>
          <a:xfrm>
            <a:off x="249602" y="2195534"/>
            <a:ext cx="3001537" cy="1754326"/>
          </a:xfrm>
          <a:prstGeom prst="rect">
            <a:avLst/>
          </a:prstGeom>
          <a:noFill/>
        </p:spPr>
        <p:txBody>
          <a:bodyPr wrap="square" rtlCol="0">
            <a:spAutoFit/>
          </a:bodyPr>
          <a:lstStyle/>
          <a:p>
            <a:r>
              <a:rPr lang="en-US" b="1" dirty="0"/>
              <a:t>Collect and analyze multiple types and sources of data</a:t>
            </a:r>
          </a:p>
          <a:p>
            <a:pPr marL="285750" indent="-285750">
              <a:buFont typeface="Arial" panose="020B0604020202020204" pitchFamily="34" charset="0"/>
              <a:buChar char="•"/>
            </a:pPr>
            <a:r>
              <a:rPr lang="en-US" dirty="0"/>
              <a:t>Evaluate Impact</a:t>
            </a:r>
          </a:p>
          <a:p>
            <a:pPr marL="285750" indent="-285750">
              <a:buFont typeface="Arial" panose="020B0604020202020204" pitchFamily="34" charset="0"/>
              <a:buChar char="•"/>
            </a:pPr>
            <a:r>
              <a:rPr lang="en-US" dirty="0"/>
              <a:t>Evaluate Implementation</a:t>
            </a:r>
          </a:p>
          <a:p>
            <a:pPr marL="285750" indent="-285750">
              <a:buFont typeface="Arial" panose="020B0604020202020204" pitchFamily="34" charset="0"/>
              <a:buChar char="•"/>
            </a:pPr>
            <a:r>
              <a:rPr lang="en-US" dirty="0"/>
              <a:t>Determine Next Steps</a:t>
            </a:r>
          </a:p>
          <a:p>
            <a:endParaRPr lang="en-US" dirty="0"/>
          </a:p>
        </p:txBody>
      </p:sp>
    </p:spTree>
    <p:extLst>
      <p:ext uri="{BB962C8B-B14F-4D97-AF65-F5344CB8AC3E}">
        <p14:creationId xmlns:p14="http://schemas.microsoft.com/office/powerpoint/2010/main" val="4154031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43CF236A-4181-3E41-9A68-8F422823A7A9}"/>
              </a:ext>
            </a:extLst>
          </p:cNvPr>
          <p:cNvPicPr>
            <a:picLocks noChangeAspect="1"/>
          </p:cNvPicPr>
          <p:nvPr/>
        </p:nvPicPr>
        <p:blipFill>
          <a:blip r:embed="rId3"/>
          <a:stretch>
            <a:fillRect/>
          </a:stretch>
        </p:blipFill>
        <p:spPr>
          <a:xfrm>
            <a:off x="0" y="-41564"/>
            <a:ext cx="12192000" cy="6941127"/>
          </a:xfrm>
          <a:prstGeom prst="rect">
            <a:avLst/>
          </a:prstGeom>
        </p:spPr>
      </p:pic>
    </p:spTree>
    <p:extLst>
      <p:ext uri="{BB962C8B-B14F-4D97-AF65-F5344CB8AC3E}">
        <p14:creationId xmlns:p14="http://schemas.microsoft.com/office/powerpoint/2010/main" val="3389831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A6E5B-7802-D34B-ADDD-230AB52C14A0}"/>
              </a:ext>
            </a:extLst>
          </p:cNvPr>
          <p:cNvSpPr>
            <a:spLocks noGrp="1"/>
          </p:cNvSpPr>
          <p:nvPr>
            <p:ph type="title"/>
          </p:nvPr>
        </p:nvSpPr>
        <p:spPr/>
        <p:txBody>
          <a:bodyPr>
            <a:normAutofit fontScale="90000"/>
          </a:bodyPr>
          <a:lstStyle/>
          <a:p>
            <a:pPr algn="ctr"/>
            <a:r>
              <a:rPr lang="en-US" sz="3600" b="1" dirty="0"/>
              <a:t>Michigan Integrated Continuous Improvement Process</a:t>
            </a:r>
          </a:p>
        </p:txBody>
      </p:sp>
      <p:pic>
        <p:nvPicPr>
          <p:cNvPr id="4" name="Content Placeholder 6">
            <a:extLst>
              <a:ext uri="{FF2B5EF4-FFF2-40B4-BE49-F238E27FC236}">
                <a16:creationId xmlns:a16="http://schemas.microsoft.com/office/drawing/2014/main" id="{BD591790-7F8E-2A45-AB44-1DC52CD7CA28}"/>
              </a:ext>
            </a:extLst>
          </p:cNvPr>
          <p:cNvPicPr>
            <a:picLocks noChangeAspect="1"/>
          </p:cNvPicPr>
          <p:nvPr/>
        </p:nvPicPr>
        <p:blipFill>
          <a:blip r:embed="rId3"/>
          <a:stretch>
            <a:fillRect/>
          </a:stretch>
        </p:blipFill>
        <p:spPr>
          <a:xfrm>
            <a:off x="3672023" y="1696778"/>
            <a:ext cx="4790216" cy="4050470"/>
          </a:xfrm>
          <a:prstGeom prst="rect">
            <a:avLst/>
          </a:prstGeom>
        </p:spPr>
      </p:pic>
      <p:sp>
        <p:nvSpPr>
          <p:cNvPr id="3" name="TextBox 2">
            <a:extLst>
              <a:ext uri="{FF2B5EF4-FFF2-40B4-BE49-F238E27FC236}">
                <a16:creationId xmlns:a16="http://schemas.microsoft.com/office/drawing/2014/main" id="{E0F086A6-8742-A045-8CB1-BF6A0866D4F3}"/>
              </a:ext>
            </a:extLst>
          </p:cNvPr>
          <p:cNvSpPr txBox="1"/>
          <p:nvPr/>
        </p:nvSpPr>
        <p:spPr>
          <a:xfrm>
            <a:off x="8868916" y="749905"/>
            <a:ext cx="3001537" cy="2862322"/>
          </a:xfrm>
          <a:prstGeom prst="rect">
            <a:avLst/>
          </a:prstGeom>
          <a:noFill/>
        </p:spPr>
        <p:txBody>
          <a:bodyPr wrap="square" rtlCol="0">
            <a:spAutoFit/>
          </a:bodyPr>
          <a:lstStyle/>
          <a:p>
            <a:r>
              <a:rPr lang="en-US" b="1" dirty="0">
                <a:solidFill>
                  <a:schemeClr val="bg1">
                    <a:lumMod val="75000"/>
                  </a:schemeClr>
                </a:solidFill>
              </a:rPr>
              <a:t>Assess Needs: </a:t>
            </a:r>
          </a:p>
          <a:p>
            <a:r>
              <a:rPr lang="en-US" b="1" dirty="0">
                <a:solidFill>
                  <a:schemeClr val="bg1">
                    <a:lumMod val="75000"/>
                  </a:schemeClr>
                </a:solidFill>
              </a:rPr>
              <a:t>Collect and analyze multiple types and sources of data</a:t>
            </a:r>
          </a:p>
          <a:p>
            <a:pPr marL="285750" indent="-285750">
              <a:buFont typeface="Arial" panose="020B0604020202020204" pitchFamily="34" charset="0"/>
              <a:buChar char="•"/>
            </a:pPr>
            <a:r>
              <a:rPr lang="en-US" dirty="0">
                <a:solidFill>
                  <a:schemeClr val="bg1">
                    <a:lumMod val="75000"/>
                  </a:schemeClr>
                </a:solidFill>
              </a:rPr>
              <a:t>Determine Current Reality</a:t>
            </a:r>
          </a:p>
          <a:p>
            <a:pPr marL="285750" indent="-285750">
              <a:buFont typeface="Arial" panose="020B0604020202020204" pitchFamily="34" charset="0"/>
              <a:buChar char="•"/>
            </a:pPr>
            <a:r>
              <a:rPr lang="en-US" dirty="0">
                <a:solidFill>
                  <a:schemeClr val="bg1">
                    <a:lumMod val="75000"/>
                  </a:schemeClr>
                </a:solidFill>
              </a:rPr>
              <a:t>Identify Strengths</a:t>
            </a:r>
          </a:p>
          <a:p>
            <a:pPr marL="285750" indent="-285750">
              <a:buFont typeface="Arial" panose="020B0604020202020204" pitchFamily="34" charset="0"/>
              <a:buChar char="•"/>
            </a:pPr>
            <a:r>
              <a:rPr lang="en-US" dirty="0">
                <a:solidFill>
                  <a:schemeClr val="bg1">
                    <a:lumMod val="75000"/>
                  </a:schemeClr>
                </a:solidFill>
              </a:rPr>
              <a:t>Identify Challenges</a:t>
            </a:r>
          </a:p>
          <a:p>
            <a:pPr marL="285750" indent="-285750">
              <a:buFont typeface="Arial" panose="020B0604020202020204" pitchFamily="34" charset="0"/>
              <a:buChar char="•"/>
            </a:pPr>
            <a:r>
              <a:rPr lang="en-US" dirty="0">
                <a:solidFill>
                  <a:schemeClr val="bg1">
                    <a:lumMod val="75000"/>
                  </a:schemeClr>
                </a:solidFill>
              </a:rPr>
              <a:t>Conduct Root Cause</a:t>
            </a:r>
          </a:p>
          <a:p>
            <a:endParaRPr lang="en-US" dirty="0">
              <a:solidFill>
                <a:schemeClr val="bg1">
                  <a:lumMod val="75000"/>
                </a:schemeClr>
              </a:solidFill>
            </a:endParaRPr>
          </a:p>
        </p:txBody>
      </p:sp>
      <p:sp>
        <p:nvSpPr>
          <p:cNvPr id="6" name="TextBox 5">
            <a:extLst>
              <a:ext uri="{FF2B5EF4-FFF2-40B4-BE49-F238E27FC236}">
                <a16:creationId xmlns:a16="http://schemas.microsoft.com/office/drawing/2014/main" id="{D7494A74-FF0F-D449-9940-917E8F84A13A}"/>
              </a:ext>
            </a:extLst>
          </p:cNvPr>
          <p:cNvSpPr txBox="1"/>
          <p:nvPr/>
        </p:nvSpPr>
        <p:spPr>
          <a:xfrm>
            <a:off x="676242" y="3992922"/>
            <a:ext cx="3001537" cy="2031325"/>
          </a:xfrm>
          <a:prstGeom prst="rect">
            <a:avLst/>
          </a:prstGeom>
          <a:noFill/>
        </p:spPr>
        <p:txBody>
          <a:bodyPr wrap="square" rtlCol="0">
            <a:spAutoFit/>
          </a:bodyPr>
          <a:lstStyle/>
          <a:p>
            <a:r>
              <a:rPr lang="en-US" b="1" dirty="0">
                <a:solidFill>
                  <a:schemeClr val="bg1">
                    <a:lumMod val="75000"/>
                  </a:schemeClr>
                </a:solidFill>
              </a:rPr>
              <a:t>Monitor:</a:t>
            </a:r>
          </a:p>
          <a:p>
            <a:r>
              <a:rPr lang="en-US" b="1" dirty="0">
                <a:solidFill>
                  <a:schemeClr val="bg1">
                    <a:lumMod val="75000"/>
                  </a:schemeClr>
                </a:solidFill>
              </a:rPr>
              <a:t>Collect and analyze multiple types and sources of data</a:t>
            </a:r>
          </a:p>
          <a:p>
            <a:pPr marL="285750" indent="-285750">
              <a:buFont typeface="Arial" panose="020B0604020202020204" pitchFamily="34" charset="0"/>
              <a:buChar char="•"/>
            </a:pPr>
            <a:r>
              <a:rPr lang="en-US" dirty="0">
                <a:solidFill>
                  <a:schemeClr val="bg1">
                    <a:lumMod val="75000"/>
                  </a:schemeClr>
                </a:solidFill>
              </a:rPr>
              <a:t>Monitor Impact</a:t>
            </a:r>
          </a:p>
          <a:p>
            <a:pPr marL="285750" indent="-285750">
              <a:buFont typeface="Arial" panose="020B0604020202020204" pitchFamily="34" charset="0"/>
              <a:buChar char="•"/>
            </a:pPr>
            <a:r>
              <a:rPr lang="en-US" dirty="0">
                <a:solidFill>
                  <a:schemeClr val="bg1">
                    <a:lumMod val="75000"/>
                  </a:schemeClr>
                </a:solidFill>
              </a:rPr>
              <a:t>Monitor Implementation</a:t>
            </a:r>
          </a:p>
          <a:p>
            <a:endParaRPr lang="en-US" dirty="0">
              <a:solidFill>
                <a:schemeClr val="bg1">
                  <a:lumMod val="75000"/>
                </a:schemeClr>
              </a:solidFill>
            </a:endParaRPr>
          </a:p>
        </p:txBody>
      </p:sp>
      <p:sp>
        <p:nvSpPr>
          <p:cNvPr id="9" name="TextBox 8">
            <a:extLst>
              <a:ext uri="{FF2B5EF4-FFF2-40B4-BE49-F238E27FC236}">
                <a16:creationId xmlns:a16="http://schemas.microsoft.com/office/drawing/2014/main" id="{AED81BA5-7039-E646-9196-7C904632A982}"/>
              </a:ext>
            </a:extLst>
          </p:cNvPr>
          <p:cNvSpPr txBox="1"/>
          <p:nvPr/>
        </p:nvSpPr>
        <p:spPr>
          <a:xfrm>
            <a:off x="676241" y="1536591"/>
            <a:ext cx="3001537" cy="2308324"/>
          </a:xfrm>
          <a:prstGeom prst="rect">
            <a:avLst/>
          </a:prstGeom>
          <a:noFill/>
        </p:spPr>
        <p:txBody>
          <a:bodyPr wrap="square" rtlCol="0">
            <a:spAutoFit/>
          </a:bodyPr>
          <a:lstStyle/>
          <a:p>
            <a:r>
              <a:rPr lang="en-US" b="1" dirty="0">
                <a:solidFill>
                  <a:schemeClr val="bg1">
                    <a:lumMod val="75000"/>
                  </a:schemeClr>
                </a:solidFill>
              </a:rPr>
              <a:t>Evaluate:</a:t>
            </a:r>
          </a:p>
          <a:p>
            <a:r>
              <a:rPr lang="en-US" b="1" dirty="0">
                <a:solidFill>
                  <a:schemeClr val="bg1">
                    <a:lumMod val="75000"/>
                  </a:schemeClr>
                </a:solidFill>
              </a:rPr>
              <a:t>Collect and analyze multiple types and sources of data</a:t>
            </a:r>
          </a:p>
          <a:p>
            <a:pPr marL="285750" indent="-285750">
              <a:buFont typeface="Arial" panose="020B0604020202020204" pitchFamily="34" charset="0"/>
              <a:buChar char="•"/>
            </a:pPr>
            <a:r>
              <a:rPr lang="en-US" dirty="0">
                <a:solidFill>
                  <a:schemeClr val="bg1">
                    <a:lumMod val="75000"/>
                  </a:schemeClr>
                </a:solidFill>
              </a:rPr>
              <a:t>Evaluate Impact</a:t>
            </a:r>
          </a:p>
          <a:p>
            <a:pPr marL="285750" indent="-285750">
              <a:buFont typeface="Arial" panose="020B0604020202020204" pitchFamily="34" charset="0"/>
              <a:buChar char="•"/>
            </a:pPr>
            <a:r>
              <a:rPr lang="en-US" dirty="0">
                <a:solidFill>
                  <a:schemeClr val="bg1">
                    <a:lumMod val="75000"/>
                  </a:schemeClr>
                </a:solidFill>
              </a:rPr>
              <a:t>Evaluate Implementation</a:t>
            </a:r>
          </a:p>
          <a:p>
            <a:pPr marL="285750" indent="-285750">
              <a:buFont typeface="Arial" panose="020B0604020202020204" pitchFamily="34" charset="0"/>
              <a:buChar char="•"/>
            </a:pPr>
            <a:r>
              <a:rPr lang="en-US" dirty="0">
                <a:solidFill>
                  <a:schemeClr val="bg1">
                    <a:lumMod val="75000"/>
                  </a:schemeClr>
                </a:solidFill>
              </a:rPr>
              <a:t>Determine Next Steps</a:t>
            </a:r>
          </a:p>
          <a:p>
            <a:endParaRPr lang="en-US" dirty="0">
              <a:solidFill>
                <a:schemeClr val="bg1">
                  <a:lumMod val="75000"/>
                </a:schemeClr>
              </a:solidFill>
            </a:endParaRPr>
          </a:p>
        </p:txBody>
      </p:sp>
      <p:sp>
        <p:nvSpPr>
          <p:cNvPr id="10" name="Left Arrow 9">
            <a:extLst>
              <a:ext uri="{FF2B5EF4-FFF2-40B4-BE49-F238E27FC236}">
                <a16:creationId xmlns:a16="http://schemas.microsoft.com/office/drawing/2014/main" id="{1DC743AB-6C52-014C-BC93-009B3A1B7B73}"/>
              </a:ext>
            </a:extLst>
          </p:cNvPr>
          <p:cNvSpPr/>
          <p:nvPr/>
        </p:nvSpPr>
        <p:spPr>
          <a:xfrm>
            <a:off x="7513375" y="4267911"/>
            <a:ext cx="1473502" cy="346937"/>
          </a:xfrm>
          <a:prstGeom prst="lef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a:extLst>
              <a:ext uri="{FF2B5EF4-FFF2-40B4-BE49-F238E27FC236}">
                <a16:creationId xmlns:a16="http://schemas.microsoft.com/office/drawing/2014/main" id="{33E571EF-EABD-E64D-97AA-6DEC426F0F77}"/>
              </a:ext>
            </a:extLst>
          </p:cNvPr>
          <p:cNvSpPr/>
          <p:nvPr/>
        </p:nvSpPr>
        <p:spPr>
          <a:xfrm>
            <a:off x="7635266" y="3384614"/>
            <a:ext cx="1351611" cy="366605"/>
          </a:xfrm>
          <a:prstGeom prst="leftArrow">
            <a:avLst>
              <a:gd name="adj1" fmla="val 51146"/>
              <a:gd name="adj2" fmla="val 50000"/>
            </a:avLst>
          </a:prstGeom>
          <a:solidFill>
            <a:srgbClr val="F07D2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B59931C-5F82-8B41-BC0E-A01BE3820F71}"/>
              </a:ext>
            </a:extLst>
          </p:cNvPr>
          <p:cNvSpPr txBox="1"/>
          <p:nvPr/>
        </p:nvSpPr>
        <p:spPr>
          <a:xfrm>
            <a:off x="8956642" y="3384614"/>
            <a:ext cx="2559116" cy="2585323"/>
          </a:xfrm>
          <a:prstGeom prst="rect">
            <a:avLst/>
          </a:prstGeom>
          <a:noFill/>
        </p:spPr>
        <p:txBody>
          <a:bodyPr wrap="square" rtlCol="0">
            <a:spAutoFit/>
          </a:bodyPr>
          <a:lstStyle/>
          <a:p>
            <a:r>
              <a:rPr lang="en-US" b="1" dirty="0"/>
              <a:t>Plan and Implement:</a:t>
            </a:r>
          </a:p>
          <a:p>
            <a:pPr marL="285750" indent="-285750">
              <a:buFont typeface="Arial" panose="020B0604020202020204" pitchFamily="34" charset="0"/>
              <a:buChar char="•"/>
            </a:pPr>
            <a:r>
              <a:rPr lang="en-US" dirty="0"/>
              <a:t>Identify your strategy to address the challenge area</a:t>
            </a:r>
          </a:p>
          <a:p>
            <a:pPr marL="285750" indent="-285750">
              <a:buFont typeface="Arial" panose="020B0604020202020204" pitchFamily="34" charset="0"/>
              <a:buChar char="•"/>
            </a:pPr>
            <a:r>
              <a:rPr lang="en-US" dirty="0"/>
              <a:t>Review the research to identify critical components</a:t>
            </a:r>
          </a:p>
          <a:p>
            <a:pPr marL="285750" indent="-285750">
              <a:buFont typeface="Arial" panose="020B0604020202020204" pitchFamily="34" charset="0"/>
              <a:buChar char="•"/>
            </a:pPr>
            <a:r>
              <a:rPr lang="en-US" dirty="0"/>
              <a:t>Plan for installation and implementation</a:t>
            </a:r>
          </a:p>
        </p:txBody>
      </p:sp>
    </p:spTree>
    <p:extLst>
      <p:ext uri="{BB962C8B-B14F-4D97-AF65-F5344CB8AC3E}">
        <p14:creationId xmlns:p14="http://schemas.microsoft.com/office/powerpoint/2010/main" val="1508626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29362DD2-4FA6-0B43-A171-11D8B13BA581}"/>
              </a:ext>
            </a:extLst>
          </p:cNvPr>
          <p:cNvPicPr>
            <a:picLocks noChangeAspect="1"/>
          </p:cNvPicPr>
          <p:nvPr/>
        </p:nvPicPr>
        <p:blipFill>
          <a:blip r:embed="rId3"/>
          <a:stretch>
            <a:fillRect/>
          </a:stretch>
        </p:blipFill>
        <p:spPr>
          <a:xfrm>
            <a:off x="0" y="0"/>
            <a:ext cx="12183894" cy="6858000"/>
          </a:xfrm>
          <a:prstGeom prst="rect">
            <a:avLst/>
          </a:prstGeom>
          <a:noFill/>
          <a:ln>
            <a:noFill/>
          </a:ln>
        </p:spPr>
      </p:pic>
    </p:spTree>
    <p:extLst>
      <p:ext uri="{BB962C8B-B14F-4D97-AF65-F5344CB8AC3E}">
        <p14:creationId xmlns:p14="http://schemas.microsoft.com/office/powerpoint/2010/main" val="3591777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a:extLst>
              <a:ext uri="{FF2B5EF4-FFF2-40B4-BE49-F238E27FC236}">
                <a16:creationId xmlns:a16="http://schemas.microsoft.com/office/drawing/2014/main" id="{D9251579-9A1C-EE48-8F36-CEF98471DE91}"/>
              </a:ext>
            </a:extLst>
          </p:cNvPr>
          <p:cNvCxnSpPr>
            <a:cxnSpLocks/>
          </p:cNvCxnSpPr>
          <p:nvPr/>
        </p:nvCxnSpPr>
        <p:spPr>
          <a:xfrm flipH="1">
            <a:off x="2896789" y="2168663"/>
            <a:ext cx="357294" cy="640277"/>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sp>
        <p:nvSpPr>
          <p:cNvPr id="3" name="Title 1">
            <a:extLst>
              <a:ext uri="{FF2B5EF4-FFF2-40B4-BE49-F238E27FC236}">
                <a16:creationId xmlns:a16="http://schemas.microsoft.com/office/drawing/2014/main" id="{EBE2793C-472C-0143-BE28-1B6A6FD5D4EE}"/>
              </a:ext>
            </a:extLst>
          </p:cNvPr>
          <p:cNvSpPr txBox="1">
            <a:spLocks/>
          </p:cNvSpPr>
          <p:nvPr/>
        </p:nvSpPr>
        <p:spPr>
          <a:xfrm>
            <a:off x="1128156" y="223326"/>
            <a:ext cx="9923387" cy="1039547"/>
          </a:xfrm>
          <a:prstGeom prst="rect">
            <a:avLst/>
          </a:prstGeom>
          <a:solidFill>
            <a:schemeClr val="bg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5000"/>
              </a:lnSpc>
              <a:spcBef>
                <a:spcPct val="0"/>
              </a:spcBef>
              <a:spcAft>
                <a:spcPts val="0"/>
              </a:spcAft>
              <a:buClrTx/>
              <a:buSzTx/>
              <a:buFontTx/>
              <a:buNone/>
              <a:tabLst/>
              <a:defRPr/>
            </a:pPr>
            <a:r>
              <a:rPr kumimoji="0" lang="en-US" sz="3200" b="0" i="0" u="none" strike="noStrike" kern="1200" cap="none" spc="0" normalizeH="0" baseline="0" noProof="0" dirty="0">
                <a:ln>
                  <a:noFill/>
                </a:ln>
                <a:effectLst/>
                <a:uLnTx/>
                <a:uFillTx/>
                <a:latin typeface="Calibri" panose="020F0502020204030204" pitchFamily="34" charset="0"/>
                <a:ea typeface="+mj-ea"/>
                <a:cs typeface="Calibri" panose="020F0502020204030204" pitchFamily="34" charset="0"/>
              </a:rPr>
              <a:t>Critical Question – Will a district/building be able to follow the research around implementation with fidelity? </a:t>
            </a:r>
          </a:p>
        </p:txBody>
      </p:sp>
      <p:sp>
        <p:nvSpPr>
          <p:cNvPr id="15" name="TextBox 14">
            <a:extLst>
              <a:ext uri="{FF2B5EF4-FFF2-40B4-BE49-F238E27FC236}">
                <a16:creationId xmlns:a16="http://schemas.microsoft.com/office/drawing/2014/main" id="{5533BE1C-0770-AE43-BCB8-50EC6A901375}"/>
              </a:ext>
            </a:extLst>
          </p:cNvPr>
          <p:cNvSpPr txBox="1"/>
          <p:nvPr/>
        </p:nvSpPr>
        <p:spPr>
          <a:xfrm>
            <a:off x="5584227" y="3704927"/>
            <a:ext cx="431222" cy="3000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prstClr val="black"/>
                </a:solidFill>
                <a:effectLst/>
                <a:uLnTx/>
                <a:uFillTx/>
                <a:latin typeface="Calibri"/>
                <a:ea typeface="+mn-ea"/>
                <a:cs typeface="+mn-cs"/>
              </a:rPr>
              <a:t>No</a:t>
            </a:r>
          </a:p>
        </p:txBody>
      </p:sp>
      <p:grpSp>
        <p:nvGrpSpPr>
          <p:cNvPr id="24" name="Group 23">
            <a:extLst>
              <a:ext uri="{FF2B5EF4-FFF2-40B4-BE49-F238E27FC236}">
                <a16:creationId xmlns:a16="http://schemas.microsoft.com/office/drawing/2014/main" id="{D57B10A7-0281-DF48-B383-1B1BDD8D271B}"/>
              </a:ext>
            </a:extLst>
          </p:cNvPr>
          <p:cNvGrpSpPr/>
          <p:nvPr/>
        </p:nvGrpSpPr>
        <p:grpSpPr>
          <a:xfrm>
            <a:off x="1365874" y="1744056"/>
            <a:ext cx="9599286" cy="4597906"/>
            <a:chOff x="1798443" y="1851476"/>
            <a:chExt cx="9599286" cy="4597906"/>
          </a:xfrm>
        </p:grpSpPr>
        <p:cxnSp>
          <p:nvCxnSpPr>
            <p:cNvPr id="26" name="Straight Arrow Connector 25">
              <a:extLst>
                <a:ext uri="{FF2B5EF4-FFF2-40B4-BE49-F238E27FC236}">
                  <a16:creationId xmlns:a16="http://schemas.microsoft.com/office/drawing/2014/main" id="{9132DD0D-1BC4-0540-8AA6-5266270009E4}"/>
                </a:ext>
              </a:extLst>
            </p:cNvPr>
            <p:cNvCxnSpPr>
              <a:cxnSpLocks/>
            </p:cNvCxnSpPr>
            <p:nvPr/>
          </p:nvCxnSpPr>
          <p:spPr>
            <a:xfrm>
              <a:off x="5340578" y="2263721"/>
              <a:ext cx="319019" cy="684343"/>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sp>
          <p:nvSpPr>
            <p:cNvPr id="6" name="Rounded Rectangle 5">
              <a:extLst>
                <a:ext uri="{FF2B5EF4-FFF2-40B4-BE49-F238E27FC236}">
                  <a16:creationId xmlns:a16="http://schemas.microsoft.com/office/drawing/2014/main" id="{C3E7D273-648B-B843-BFC5-ECA3AF102C6E}"/>
                </a:ext>
              </a:extLst>
            </p:cNvPr>
            <p:cNvSpPr/>
            <p:nvPr/>
          </p:nvSpPr>
          <p:spPr>
            <a:xfrm>
              <a:off x="3557136" y="1851476"/>
              <a:ext cx="1903439" cy="639304"/>
            </a:xfrm>
            <a:prstGeom prst="round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25231" tIns="25231" rIns="25231" bIns="25231"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35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Lucida Sans" pitchFamily="34" charset="0"/>
                  <a:ea typeface="+mn-ea"/>
                  <a:cs typeface="+mn-cs"/>
                </a:rPr>
                <a:t>Choose a best practice.</a:t>
              </a:r>
            </a:p>
          </p:txBody>
        </p:sp>
        <p:sp>
          <p:nvSpPr>
            <p:cNvPr id="8" name="Flowchart: Decision 4">
              <a:extLst>
                <a:ext uri="{FF2B5EF4-FFF2-40B4-BE49-F238E27FC236}">
                  <a16:creationId xmlns:a16="http://schemas.microsoft.com/office/drawing/2014/main" id="{D078650D-717B-9E46-8FFA-99B82570B1E7}"/>
                </a:ext>
              </a:extLst>
            </p:cNvPr>
            <p:cNvSpPr/>
            <p:nvPr/>
          </p:nvSpPr>
          <p:spPr>
            <a:xfrm>
              <a:off x="1798443" y="2734249"/>
              <a:ext cx="2168338" cy="1039547"/>
            </a:xfrm>
            <a:prstGeom prst="flowChartDecision">
              <a:avLst/>
            </a:prstGeom>
          </p:spPr>
          <p:style>
            <a:lnRef idx="1">
              <a:schemeClr val="accent4"/>
            </a:lnRef>
            <a:fillRef idx="3">
              <a:schemeClr val="accent4"/>
            </a:fillRef>
            <a:effectRef idx="2">
              <a:schemeClr val="accent4"/>
            </a:effectRef>
            <a:fontRef idx="minor">
              <a:schemeClr val="lt1"/>
            </a:fontRef>
          </p:style>
          <p:txBody>
            <a:bodyPr spcFirstLastPara="0" vert="horz" wrap="square" lIns="25231" tIns="25231" rIns="25231" bIns="25231"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35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Lucida Sans" pitchFamily="34" charset="0"/>
                  <a:ea typeface="+mn-ea"/>
                  <a:cs typeface="+mn-cs"/>
                </a:rPr>
                <a:t>Is this the right thing to do?</a:t>
              </a:r>
            </a:p>
          </p:txBody>
        </p:sp>
        <p:sp>
          <p:nvSpPr>
            <p:cNvPr id="9" name="Flowchart: Decision 8">
              <a:extLst>
                <a:ext uri="{FF2B5EF4-FFF2-40B4-BE49-F238E27FC236}">
                  <a16:creationId xmlns:a16="http://schemas.microsoft.com/office/drawing/2014/main" id="{9B240754-16E1-6247-9349-225F5988DF8D}"/>
                </a:ext>
              </a:extLst>
            </p:cNvPr>
            <p:cNvSpPr/>
            <p:nvPr/>
          </p:nvSpPr>
          <p:spPr>
            <a:xfrm>
              <a:off x="5117435" y="2724046"/>
              <a:ext cx="2228849" cy="1039547"/>
            </a:xfrm>
            <a:prstGeom prst="flowChartDecision">
              <a:avLst/>
            </a:prstGeom>
          </p:spPr>
          <p:style>
            <a:lnRef idx="1">
              <a:schemeClr val="accent5"/>
            </a:lnRef>
            <a:fillRef idx="3">
              <a:schemeClr val="accent5"/>
            </a:fillRef>
            <a:effectRef idx="2">
              <a:schemeClr val="accent5"/>
            </a:effectRef>
            <a:fontRef idx="minor">
              <a:schemeClr val="lt1"/>
            </a:fontRef>
          </p:style>
          <p:txBody>
            <a:bodyPr spcFirstLastPara="0" vert="horz" wrap="square" lIns="25231" tIns="25231" rIns="25231" bIns="25231"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35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Lucida Sans" pitchFamily="34" charset="0"/>
                  <a:ea typeface="+mn-ea"/>
                  <a:cs typeface="+mn-cs"/>
                </a:rPr>
                <a:t>Can we do it the right way?</a:t>
              </a:r>
            </a:p>
          </p:txBody>
        </p:sp>
        <p:sp>
          <p:nvSpPr>
            <p:cNvPr id="10" name="Rounded Rectangle 9">
              <a:extLst>
                <a:ext uri="{FF2B5EF4-FFF2-40B4-BE49-F238E27FC236}">
                  <a16:creationId xmlns:a16="http://schemas.microsoft.com/office/drawing/2014/main" id="{4F358A56-1A77-6741-B0EA-2E99B93D21C4}"/>
                </a:ext>
              </a:extLst>
            </p:cNvPr>
            <p:cNvSpPr/>
            <p:nvPr/>
          </p:nvSpPr>
          <p:spPr>
            <a:xfrm>
              <a:off x="8844634" y="2700568"/>
              <a:ext cx="1539497" cy="1180448"/>
            </a:xfrm>
            <a:prstGeom prst="roundRect">
              <a:avLst/>
            </a:prstGeom>
            <a:solidFill>
              <a:schemeClr val="accent2"/>
            </a:solidFill>
          </p:spPr>
          <p:style>
            <a:lnRef idx="1">
              <a:schemeClr val="accent3"/>
            </a:lnRef>
            <a:fillRef idx="3">
              <a:schemeClr val="accent3"/>
            </a:fillRef>
            <a:effectRef idx="2">
              <a:schemeClr val="accent3"/>
            </a:effectRef>
            <a:fontRef idx="minor">
              <a:schemeClr val="lt1"/>
            </a:fontRef>
          </p:style>
          <p:txBody>
            <a:bodyPr spcFirstLastPara="0" vert="horz" wrap="square" lIns="25231" tIns="25231" rIns="25231" bIns="25231"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35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Lucida Sans" pitchFamily="34" charset="0"/>
                  <a:ea typeface="+mn-ea"/>
                  <a:cs typeface="+mn-cs"/>
                </a:rPr>
                <a:t>Proceed to the  Plan stage and develop an action plan.</a:t>
              </a:r>
            </a:p>
          </p:txBody>
        </p:sp>
        <p:sp>
          <p:nvSpPr>
            <p:cNvPr id="11" name="Rounded Rectangle 10">
              <a:extLst>
                <a:ext uri="{FF2B5EF4-FFF2-40B4-BE49-F238E27FC236}">
                  <a16:creationId xmlns:a16="http://schemas.microsoft.com/office/drawing/2014/main" id="{55B5A9B4-A195-1948-BEC5-2DBE38F34FE4}"/>
                </a:ext>
              </a:extLst>
            </p:cNvPr>
            <p:cNvSpPr/>
            <p:nvPr/>
          </p:nvSpPr>
          <p:spPr>
            <a:xfrm>
              <a:off x="1923144" y="4840388"/>
              <a:ext cx="1918935" cy="691829"/>
            </a:xfrm>
            <a:prstGeom prst="round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25231" tIns="25231" rIns="25231" bIns="25231"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35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Lucida Sans" pitchFamily="34" charset="0"/>
                  <a:ea typeface="+mn-ea"/>
                  <a:cs typeface="+mn-cs"/>
                </a:rPr>
                <a:t>Choose a different best practice.</a:t>
              </a:r>
            </a:p>
          </p:txBody>
        </p:sp>
        <p:sp>
          <p:nvSpPr>
            <p:cNvPr id="12" name="TextBox 11">
              <a:extLst>
                <a:ext uri="{FF2B5EF4-FFF2-40B4-BE49-F238E27FC236}">
                  <a16:creationId xmlns:a16="http://schemas.microsoft.com/office/drawing/2014/main" id="{465F1E5B-4F0C-5B40-A4DF-9E5A7D774553}"/>
                </a:ext>
              </a:extLst>
            </p:cNvPr>
            <p:cNvSpPr txBox="1"/>
            <p:nvPr/>
          </p:nvSpPr>
          <p:spPr>
            <a:xfrm>
              <a:off x="4165654" y="2889211"/>
              <a:ext cx="6838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ea typeface="+mn-ea"/>
                  <a:cs typeface="+mn-cs"/>
                </a:rPr>
                <a:t>Yes</a:t>
              </a:r>
            </a:p>
          </p:txBody>
        </p:sp>
        <p:sp>
          <p:nvSpPr>
            <p:cNvPr id="14" name="TextBox 13">
              <a:extLst>
                <a:ext uri="{FF2B5EF4-FFF2-40B4-BE49-F238E27FC236}">
                  <a16:creationId xmlns:a16="http://schemas.microsoft.com/office/drawing/2014/main" id="{199EEA7B-0E6D-7F4F-9D70-B3917461E973}"/>
                </a:ext>
              </a:extLst>
            </p:cNvPr>
            <p:cNvSpPr txBox="1"/>
            <p:nvPr/>
          </p:nvSpPr>
          <p:spPr>
            <a:xfrm>
              <a:off x="2554693" y="3796206"/>
              <a:ext cx="690098" cy="3000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prstClr val="black"/>
                  </a:solidFill>
                  <a:effectLst/>
                  <a:uLnTx/>
                  <a:uFillTx/>
                  <a:latin typeface="Calibri"/>
                  <a:ea typeface="+mn-ea"/>
                  <a:cs typeface="+mn-cs"/>
                </a:rPr>
                <a:t>No</a:t>
              </a:r>
            </a:p>
          </p:txBody>
        </p:sp>
        <p:sp>
          <p:nvSpPr>
            <p:cNvPr id="16" name="Rounded Rectangle 15">
              <a:extLst>
                <a:ext uri="{FF2B5EF4-FFF2-40B4-BE49-F238E27FC236}">
                  <a16:creationId xmlns:a16="http://schemas.microsoft.com/office/drawing/2014/main" id="{02077347-64EC-9448-B2B5-FD70F94BFE7A}"/>
                </a:ext>
              </a:extLst>
            </p:cNvPr>
            <p:cNvSpPr/>
            <p:nvPr/>
          </p:nvSpPr>
          <p:spPr>
            <a:xfrm>
              <a:off x="5284911" y="4840388"/>
              <a:ext cx="1918935" cy="691829"/>
            </a:xfrm>
            <a:prstGeom prst="round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25231" tIns="25231" rIns="25231" bIns="25231"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35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Lucida Sans" pitchFamily="34" charset="0"/>
                  <a:ea typeface="+mn-ea"/>
                  <a:cs typeface="+mn-cs"/>
                </a:rPr>
                <a:t>Choose a different best practice.</a:t>
              </a:r>
            </a:p>
          </p:txBody>
        </p:sp>
        <p:cxnSp>
          <p:nvCxnSpPr>
            <p:cNvPr id="17" name="Straight Arrow Connector 16">
              <a:extLst>
                <a:ext uri="{FF2B5EF4-FFF2-40B4-BE49-F238E27FC236}">
                  <a16:creationId xmlns:a16="http://schemas.microsoft.com/office/drawing/2014/main" id="{0DA21737-A487-5244-B688-B4F976B25057}"/>
                </a:ext>
              </a:extLst>
            </p:cNvPr>
            <p:cNvCxnSpPr>
              <a:cxnSpLocks/>
            </p:cNvCxnSpPr>
            <p:nvPr/>
          </p:nvCxnSpPr>
          <p:spPr>
            <a:xfrm>
              <a:off x="7529948" y="3256787"/>
              <a:ext cx="1131023" cy="0"/>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cxnSp>
          <p:nvCxnSpPr>
            <p:cNvPr id="18" name="Straight Arrow Connector 17">
              <a:extLst>
                <a:ext uri="{FF2B5EF4-FFF2-40B4-BE49-F238E27FC236}">
                  <a16:creationId xmlns:a16="http://schemas.microsoft.com/office/drawing/2014/main" id="{32254BDA-D4DD-AD41-97B0-C07F43036944}"/>
                </a:ext>
              </a:extLst>
            </p:cNvPr>
            <p:cNvCxnSpPr>
              <a:cxnSpLocks/>
            </p:cNvCxnSpPr>
            <p:nvPr/>
          </p:nvCxnSpPr>
          <p:spPr>
            <a:xfrm flipH="1">
              <a:off x="2882609" y="4120404"/>
              <a:ext cx="2" cy="669615"/>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cxnSp>
          <p:nvCxnSpPr>
            <p:cNvPr id="19" name="Straight Arrow Connector 18">
              <a:extLst>
                <a:ext uri="{FF2B5EF4-FFF2-40B4-BE49-F238E27FC236}">
                  <a16:creationId xmlns:a16="http://schemas.microsoft.com/office/drawing/2014/main" id="{045E36D2-F00A-4A4E-A7BF-8977C5515097}"/>
                </a:ext>
              </a:extLst>
            </p:cNvPr>
            <p:cNvCxnSpPr>
              <a:cxnSpLocks/>
            </p:cNvCxnSpPr>
            <p:nvPr/>
          </p:nvCxnSpPr>
          <p:spPr>
            <a:xfrm flipH="1">
              <a:off x="6202956" y="4096288"/>
              <a:ext cx="12518" cy="662438"/>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cxnSp>
          <p:nvCxnSpPr>
            <p:cNvPr id="20" name="Straight Arrow Connector 19">
              <a:extLst>
                <a:ext uri="{FF2B5EF4-FFF2-40B4-BE49-F238E27FC236}">
                  <a16:creationId xmlns:a16="http://schemas.microsoft.com/office/drawing/2014/main" id="{77D4CE10-E777-C743-B87D-CB072F7A2084}"/>
                </a:ext>
              </a:extLst>
            </p:cNvPr>
            <p:cNvCxnSpPr/>
            <p:nvPr/>
          </p:nvCxnSpPr>
          <p:spPr>
            <a:xfrm>
              <a:off x="4144366" y="3249866"/>
              <a:ext cx="859730" cy="0"/>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sp>
          <p:nvSpPr>
            <p:cNvPr id="25" name="TextBox 24">
              <a:extLst>
                <a:ext uri="{FF2B5EF4-FFF2-40B4-BE49-F238E27FC236}">
                  <a16:creationId xmlns:a16="http://schemas.microsoft.com/office/drawing/2014/main" id="{465F1E5B-4F0C-5B40-A4DF-9E5A7D774553}"/>
                </a:ext>
              </a:extLst>
            </p:cNvPr>
            <p:cNvSpPr txBox="1"/>
            <p:nvPr/>
          </p:nvSpPr>
          <p:spPr>
            <a:xfrm>
              <a:off x="7699738" y="2887455"/>
              <a:ext cx="6838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ea typeface="+mn-ea"/>
                  <a:cs typeface="+mn-cs"/>
                </a:rPr>
                <a:t>Yes</a:t>
              </a:r>
            </a:p>
          </p:txBody>
        </p:sp>
        <p:pic>
          <p:nvPicPr>
            <p:cNvPr id="4" name="Picture 3" descr="Graphical user interface, text, application&#10;&#10;Description automatically generated">
              <a:extLst>
                <a:ext uri="{FF2B5EF4-FFF2-40B4-BE49-F238E27FC236}">
                  <a16:creationId xmlns:a16="http://schemas.microsoft.com/office/drawing/2014/main" id="{91CE2392-9516-B84D-A278-85FFBE4FDD70}"/>
                </a:ext>
              </a:extLst>
            </p:cNvPr>
            <p:cNvPicPr>
              <a:picLocks noChangeAspect="1"/>
            </p:cNvPicPr>
            <p:nvPr/>
          </p:nvPicPr>
          <p:blipFill>
            <a:blip r:embed="rId3"/>
            <a:stretch>
              <a:fillRect/>
            </a:stretch>
          </p:blipFill>
          <p:spPr>
            <a:xfrm>
              <a:off x="7737744" y="4460583"/>
              <a:ext cx="3251205" cy="1071626"/>
            </a:xfrm>
            <a:prstGeom prst="rect">
              <a:avLst/>
            </a:prstGeom>
          </p:spPr>
        </p:pic>
        <p:cxnSp>
          <p:nvCxnSpPr>
            <p:cNvPr id="7" name="Straight Arrow Connector 6">
              <a:extLst>
                <a:ext uri="{FF2B5EF4-FFF2-40B4-BE49-F238E27FC236}">
                  <a16:creationId xmlns:a16="http://schemas.microsoft.com/office/drawing/2014/main" id="{33F950A5-803D-B148-B216-61A26EE411E1}"/>
                </a:ext>
              </a:extLst>
            </p:cNvPr>
            <p:cNvCxnSpPr>
              <a:cxnSpLocks/>
            </p:cNvCxnSpPr>
            <p:nvPr/>
          </p:nvCxnSpPr>
          <p:spPr>
            <a:xfrm>
              <a:off x="6951945" y="3626119"/>
              <a:ext cx="976233" cy="690392"/>
            </a:xfrm>
            <a:prstGeom prst="straightConnector1">
              <a:avLst/>
            </a:prstGeom>
            <a:ln w="60325">
              <a:tailEnd type="triangle"/>
            </a:ln>
          </p:spPr>
          <p:style>
            <a:lnRef idx="2">
              <a:schemeClr val="accent3"/>
            </a:lnRef>
            <a:fillRef idx="0">
              <a:schemeClr val="accent3"/>
            </a:fillRef>
            <a:effectRef idx="1">
              <a:schemeClr val="accent3"/>
            </a:effectRef>
            <a:fontRef idx="minor">
              <a:schemeClr val="tx1"/>
            </a:fontRef>
          </p:style>
        </p:cxnSp>
        <p:sp>
          <p:nvSpPr>
            <p:cNvPr id="21" name="TextBox 20">
              <a:extLst>
                <a:ext uri="{FF2B5EF4-FFF2-40B4-BE49-F238E27FC236}">
                  <a16:creationId xmlns:a16="http://schemas.microsoft.com/office/drawing/2014/main" id="{1BECFC8E-3E80-BD41-8E01-CC98595EBA79}"/>
                </a:ext>
              </a:extLst>
            </p:cNvPr>
            <p:cNvSpPr txBox="1"/>
            <p:nvPr/>
          </p:nvSpPr>
          <p:spPr>
            <a:xfrm>
              <a:off x="8462567" y="5347543"/>
              <a:ext cx="293516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Hexagon Tool helps here.</a:t>
              </a:r>
            </a:p>
          </p:txBody>
        </p:sp>
        <p:sp>
          <p:nvSpPr>
            <p:cNvPr id="23" name="TextBox 22">
              <a:extLst>
                <a:ext uri="{FF2B5EF4-FFF2-40B4-BE49-F238E27FC236}">
                  <a16:creationId xmlns:a16="http://schemas.microsoft.com/office/drawing/2014/main" id="{0303A15A-F27D-5B4F-B478-038DAD413818}"/>
                </a:ext>
              </a:extLst>
            </p:cNvPr>
            <p:cNvSpPr txBox="1"/>
            <p:nvPr/>
          </p:nvSpPr>
          <p:spPr>
            <a:xfrm>
              <a:off x="8489779" y="5710718"/>
              <a:ext cx="1124603" cy="738664"/>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Evidence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Usability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Supports</a:t>
              </a:r>
            </a:p>
          </p:txBody>
        </p:sp>
        <p:sp>
          <p:nvSpPr>
            <p:cNvPr id="28" name="TextBox 27">
              <a:extLst>
                <a:ext uri="{FF2B5EF4-FFF2-40B4-BE49-F238E27FC236}">
                  <a16:creationId xmlns:a16="http://schemas.microsoft.com/office/drawing/2014/main" id="{4DA4E244-11BF-5045-957C-7F1FF7BD71FE}"/>
                </a:ext>
              </a:extLst>
            </p:cNvPr>
            <p:cNvSpPr txBox="1"/>
            <p:nvPr/>
          </p:nvSpPr>
          <p:spPr>
            <a:xfrm>
              <a:off x="9892174" y="5680505"/>
              <a:ext cx="1096775" cy="738664"/>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Fit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Capacity</a:t>
              </a:r>
            </a:p>
          </p:txBody>
        </p:sp>
      </p:grpSp>
    </p:spTree>
    <p:extLst>
      <p:ext uri="{BB962C8B-B14F-4D97-AF65-F5344CB8AC3E}">
        <p14:creationId xmlns:p14="http://schemas.microsoft.com/office/powerpoint/2010/main" val="21988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 presetClass="exit"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137" y="378859"/>
            <a:ext cx="11044052" cy="850777"/>
          </a:xfrm>
          <a:solidFill>
            <a:schemeClr val="bg1"/>
          </a:solidFill>
        </p:spPr>
        <p:txBody>
          <a:bodyPr>
            <a:normAutofit fontScale="90000"/>
          </a:bodyPr>
          <a:lstStyle/>
          <a:p>
            <a:r>
              <a:rPr lang="en-US">
                <a:solidFill>
                  <a:srgbClr val="002060"/>
                </a:solidFill>
              </a:rPr>
              <a:t>A Critical Tool:  Strategy Implementation Guides</a:t>
            </a:r>
          </a:p>
        </p:txBody>
      </p:sp>
      <p:sp>
        <p:nvSpPr>
          <p:cNvPr id="4" name="Vertical Scroll 3"/>
          <p:cNvSpPr/>
          <p:nvPr/>
        </p:nvSpPr>
        <p:spPr>
          <a:xfrm>
            <a:off x="6788729" y="957658"/>
            <a:ext cx="4237893" cy="4942684"/>
          </a:xfrm>
          <a:prstGeom prst="verticalScroll">
            <a:avLst/>
          </a:prstGeom>
          <a:solidFill>
            <a:srgbClr val="0070C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alibri"/>
                <a:ea typeface="+mn-ea"/>
                <a:cs typeface="+mn-cs"/>
              </a:rPr>
              <a:t>This protocol/tool is how stakeholders involved with implementation understand the expectations for </a:t>
            </a:r>
            <a:r>
              <a:rPr kumimoji="0" lang="en-US" sz="2400" b="0" i="0" u="none" strike="noStrike" kern="1200" cap="none" spc="0" normalizeH="0" baseline="0" noProof="0" dirty="0">
                <a:ln>
                  <a:noFill/>
                </a:ln>
                <a:solidFill>
                  <a:schemeClr val="bg1"/>
                </a:solidFill>
                <a:effectLst/>
                <a:uLnTx/>
                <a:uFillTx/>
                <a:latin typeface="Calibri"/>
                <a:ea typeface="+mn-ea"/>
                <a:cs typeface="+mn-cs"/>
              </a:rPr>
              <a:t>WHAT</a:t>
            </a:r>
            <a:r>
              <a:rPr kumimoji="0" lang="en-US" sz="2400" b="0" i="0" u="none" strike="noStrike" kern="1200" cap="none" spc="0" normalizeH="0" baseline="0" noProof="0" dirty="0">
                <a:ln>
                  <a:noFill/>
                </a:ln>
                <a:solidFill>
                  <a:schemeClr val="tx1"/>
                </a:solidFill>
                <a:effectLst/>
                <a:uLnTx/>
                <a:uFillTx/>
                <a:latin typeface="Calibri"/>
                <a:ea typeface="+mn-ea"/>
                <a:cs typeface="+mn-cs"/>
              </a:rPr>
              <a:t> and </a:t>
            </a:r>
            <a:r>
              <a:rPr kumimoji="0" lang="en-US" sz="2400" b="0" i="0" u="none" strike="noStrike" kern="1200" cap="none" spc="0" normalizeH="0" baseline="0" noProof="0" dirty="0">
                <a:ln>
                  <a:noFill/>
                </a:ln>
                <a:solidFill>
                  <a:schemeClr val="bg1"/>
                </a:solidFill>
                <a:effectLst/>
                <a:uLnTx/>
                <a:uFillTx/>
                <a:latin typeface="Calibri"/>
                <a:ea typeface="+mn-ea"/>
                <a:cs typeface="+mn-cs"/>
              </a:rPr>
              <a:t>HOW</a:t>
            </a:r>
            <a:r>
              <a:rPr kumimoji="0" lang="en-US" sz="2400" b="0" i="0" u="none" strike="noStrike" kern="1200" cap="none" spc="0" normalizeH="0" baseline="0" noProof="0" dirty="0">
                <a:ln>
                  <a:noFill/>
                </a:ln>
                <a:solidFill>
                  <a:schemeClr val="tx1"/>
                </a:solidFill>
                <a:effectLst/>
                <a:uLnTx/>
                <a:uFillTx/>
                <a:latin typeface="Calibri"/>
                <a:ea typeface="+mn-ea"/>
                <a:cs typeface="+mn-cs"/>
              </a:rPr>
              <a:t> to execute implementation with fidelity so that maximum impact can be obtained. </a:t>
            </a:r>
          </a:p>
        </p:txBody>
      </p:sp>
      <p:pic>
        <p:nvPicPr>
          <p:cNvPr id="10" name="Picture 9" descr="A bridge lit up at night&#10;&#10;Description automatically generated">
            <a:extLst>
              <a:ext uri="{FF2B5EF4-FFF2-40B4-BE49-F238E27FC236}">
                <a16:creationId xmlns:a16="http://schemas.microsoft.com/office/drawing/2014/main" id="{C2799425-F1B9-504E-B01A-E0A3DF76CDA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80852" y="1446698"/>
            <a:ext cx="4722421" cy="3541816"/>
          </a:xfrm>
          <a:prstGeom prst="rect">
            <a:avLst/>
          </a:prstGeom>
        </p:spPr>
      </p:pic>
      <p:sp>
        <p:nvSpPr>
          <p:cNvPr id="12" name="TextBox 11">
            <a:extLst>
              <a:ext uri="{FF2B5EF4-FFF2-40B4-BE49-F238E27FC236}">
                <a16:creationId xmlns:a16="http://schemas.microsoft.com/office/drawing/2014/main" id="{9651FC6D-E523-6C47-8F4C-4E75EE1B5A0F}"/>
              </a:ext>
            </a:extLst>
          </p:cNvPr>
          <p:cNvSpPr txBox="1"/>
          <p:nvPr/>
        </p:nvSpPr>
        <p:spPr>
          <a:xfrm>
            <a:off x="600137" y="5105368"/>
            <a:ext cx="488384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The Strategy Implementation Guide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bridges the gap between the research and implementation.</a:t>
            </a:r>
          </a:p>
        </p:txBody>
      </p:sp>
    </p:spTree>
    <p:extLst>
      <p:ext uri="{BB962C8B-B14F-4D97-AF65-F5344CB8AC3E}">
        <p14:creationId xmlns:p14="http://schemas.microsoft.com/office/powerpoint/2010/main" val="658806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a:extLst>
              <a:ext uri="{FF2B5EF4-FFF2-40B4-BE49-F238E27FC236}">
                <a16:creationId xmlns:a16="http://schemas.microsoft.com/office/drawing/2014/main" id="{F579DA93-1A78-E64F-B193-5F4001EF712D}"/>
              </a:ext>
            </a:extLst>
          </p:cNvPr>
          <p:cNvPicPr>
            <a:picLocks noChangeAspect="1"/>
          </p:cNvPicPr>
          <p:nvPr/>
        </p:nvPicPr>
        <p:blipFill>
          <a:blip r:embed="rId3"/>
          <a:stretch>
            <a:fillRect/>
          </a:stretch>
        </p:blipFill>
        <p:spPr>
          <a:xfrm>
            <a:off x="198953" y="2574466"/>
            <a:ext cx="4353994" cy="3681613"/>
          </a:xfrm>
          <a:prstGeom prst="rect">
            <a:avLst/>
          </a:prstGeom>
        </p:spPr>
      </p:pic>
      <p:sp>
        <p:nvSpPr>
          <p:cNvPr id="5" name="TextBox 4">
            <a:extLst>
              <a:ext uri="{FF2B5EF4-FFF2-40B4-BE49-F238E27FC236}">
                <a16:creationId xmlns:a16="http://schemas.microsoft.com/office/drawing/2014/main" id="{019F5EE1-1E0D-424C-A719-331F2CBB6896}"/>
              </a:ext>
            </a:extLst>
          </p:cNvPr>
          <p:cNvSpPr txBox="1"/>
          <p:nvPr/>
        </p:nvSpPr>
        <p:spPr>
          <a:xfrm>
            <a:off x="3078712" y="699989"/>
            <a:ext cx="6964471" cy="2031325"/>
          </a:xfrm>
          <a:prstGeom prst="rect">
            <a:avLst/>
          </a:prstGeom>
          <a:noFill/>
          <a:ln>
            <a:solidFill>
              <a:srgbClr val="92D050"/>
            </a:solidFill>
          </a:ln>
        </p:spPr>
        <p:txBody>
          <a:bodyPr wrap="square" rtlCol="0">
            <a:spAutoFit/>
          </a:bodyPr>
          <a:lstStyle/>
          <a:p>
            <a:r>
              <a:rPr lang="en-US" b="1" dirty="0"/>
              <a:t>Key Questions:  </a:t>
            </a:r>
          </a:p>
          <a:p>
            <a:pPr marL="285750" indent="-285750">
              <a:buFont typeface="Arial" panose="020B0604020202020204" pitchFamily="34" charset="0"/>
              <a:buChar char="•"/>
            </a:pPr>
            <a:r>
              <a:rPr lang="en-US" dirty="0"/>
              <a:t>Where are we now?  </a:t>
            </a:r>
          </a:p>
          <a:p>
            <a:pPr marL="285750" indent="-285750">
              <a:buFont typeface="Arial" panose="020B0604020202020204" pitchFamily="34" charset="0"/>
              <a:buChar char="•"/>
            </a:pPr>
            <a:r>
              <a:rPr lang="en-US" dirty="0"/>
              <a:t>What are our strengths and challenges?</a:t>
            </a:r>
          </a:p>
          <a:p>
            <a:pPr marL="285750" indent="-285750">
              <a:buFont typeface="Arial" panose="020B0604020202020204" pitchFamily="34" charset="0"/>
              <a:buChar char="•"/>
            </a:pPr>
            <a:r>
              <a:rPr lang="en-US" dirty="0"/>
              <a:t>What is the root cause?  What are we going to do to address the challenges? </a:t>
            </a:r>
          </a:p>
          <a:p>
            <a:pPr marL="285750" indent="-285750">
              <a:buFont typeface="Arial" panose="020B0604020202020204" pitchFamily="34" charset="0"/>
              <a:buChar char="•"/>
            </a:pPr>
            <a:r>
              <a:rPr lang="en-US" dirty="0"/>
              <a:t>Is it the right thing to do? </a:t>
            </a:r>
          </a:p>
          <a:p>
            <a:pPr marL="285750" indent="-285750">
              <a:buFont typeface="Arial" panose="020B0604020202020204" pitchFamily="34" charset="0"/>
              <a:buChar char="•"/>
            </a:pPr>
            <a:r>
              <a:rPr lang="en-US" b="1" dirty="0"/>
              <a:t>Can we do it the right way?</a:t>
            </a:r>
          </a:p>
        </p:txBody>
      </p:sp>
      <p:sp>
        <p:nvSpPr>
          <p:cNvPr id="6" name="TextBox 5">
            <a:extLst>
              <a:ext uri="{FF2B5EF4-FFF2-40B4-BE49-F238E27FC236}">
                <a16:creationId xmlns:a16="http://schemas.microsoft.com/office/drawing/2014/main" id="{397380BD-62A9-AB4E-8A61-A315E70FB298}"/>
              </a:ext>
            </a:extLst>
          </p:cNvPr>
          <p:cNvSpPr txBox="1"/>
          <p:nvPr/>
        </p:nvSpPr>
        <p:spPr>
          <a:xfrm>
            <a:off x="4886079" y="3429000"/>
            <a:ext cx="7106967" cy="1754326"/>
          </a:xfrm>
          <a:prstGeom prst="rect">
            <a:avLst/>
          </a:prstGeom>
          <a:noFill/>
          <a:ln>
            <a:solidFill>
              <a:srgbClr val="92D050"/>
            </a:solidFill>
          </a:ln>
        </p:spPr>
        <p:txBody>
          <a:bodyPr wrap="square" rtlCol="0">
            <a:spAutoFit/>
          </a:bodyPr>
          <a:lstStyle/>
          <a:p>
            <a:r>
              <a:rPr lang="en-US" b="1" dirty="0"/>
              <a:t>Strategy Implementation Guides:  Help to define the</a:t>
            </a:r>
            <a:r>
              <a:rPr lang="en-US" dirty="0"/>
              <a:t> </a:t>
            </a:r>
            <a:r>
              <a:rPr lang="en-US" b="1" dirty="0"/>
              <a:t>“right way”</a:t>
            </a:r>
          </a:p>
          <a:p>
            <a:pPr marL="742950" lvl="1" indent="-285750">
              <a:buFont typeface="Arial" panose="020B0604020202020204" pitchFamily="34" charset="0"/>
              <a:buChar char="•"/>
            </a:pPr>
            <a:r>
              <a:rPr lang="en-US" dirty="0"/>
              <a:t>Balanced Assessment System</a:t>
            </a:r>
          </a:p>
          <a:p>
            <a:pPr marL="742950" lvl="1" indent="-285750">
              <a:buFont typeface="Arial" panose="020B0604020202020204" pitchFamily="34" charset="0"/>
              <a:buChar char="•"/>
            </a:pPr>
            <a:r>
              <a:rPr lang="en-US" dirty="0"/>
              <a:t>Interim/Benchmark Assessments</a:t>
            </a:r>
          </a:p>
          <a:p>
            <a:pPr marL="742950" lvl="1" indent="-285750">
              <a:buFont typeface="Arial" panose="020B0604020202020204" pitchFamily="34" charset="0"/>
              <a:buChar char="•"/>
            </a:pPr>
            <a:r>
              <a:rPr lang="en-US" dirty="0"/>
              <a:t>SBAC and Tools for Teachers</a:t>
            </a:r>
          </a:p>
          <a:p>
            <a:pPr marL="742950" lvl="1" indent="-285750">
              <a:buFont typeface="Arial" panose="020B0604020202020204" pitchFamily="34" charset="0"/>
              <a:buChar char="•"/>
            </a:pPr>
            <a:r>
              <a:rPr lang="en-US" dirty="0"/>
              <a:t>Formative Assessment in the Classroom </a:t>
            </a:r>
          </a:p>
          <a:p>
            <a:pPr marL="742950" lvl="1" indent="-285750">
              <a:buFont typeface="Arial" panose="020B0604020202020204" pitchFamily="34" charset="0"/>
              <a:buChar char="•"/>
            </a:pPr>
            <a:r>
              <a:rPr lang="en-US" dirty="0"/>
              <a:t>Grading and Reporting (in process)</a:t>
            </a:r>
          </a:p>
        </p:txBody>
      </p:sp>
      <p:sp>
        <p:nvSpPr>
          <p:cNvPr id="10" name="Bent Arrow 9">
            <a:extLst>
              <a:ext uri="{FF2B5EF4-FFF2-40B4-BE49-F238E27FC236}">
                <a16:creationId xmlns:a16="http://schemas.microsoft.com/office/drawing/2014/main" id="{F6F6C744-E4C2-0845-892F-AD776454ED85}"/>
              </a:ext>
            </a:extLst>
          </p:cNvPr>
          <p:cNvSpPr/>
          <p:nvPr/>
        </p:nvSpPr>
        <p:spPr>
          <a:xfrm rot="5400000">
            <a:off x="9941011" y="2478271"/>
            <a:ext cx="1060635" cy="506086"/>
          </a:xfrm>
          <a:prstGeom prst="bentArrow">
            <a:avLst>
              <a:gd name="adj1" fmla="val 25000"/>
              <a:gd name="adj2" fmla="val 25000"/>
              <a:gd name="adj3" fmla="val 43475"/>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757729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trospect">
  <a:themeElements>
    <a:clrScheme name="MAC Theme">
      <a:dk1>
        <a:sysClr val="windowText" lastClr="000000"/>
      </a:dk1>
      <a:lt1>
        <a:sysClr val="window" lastClr="FFFFFF"/>
      </a:lt1>
      <a:dk2>
        <a:srgbClr val="1F497D"/>
      </a:dk2>
      <a:lt2>
        <a:srgbClr val="EEECE1"/>
      </a:lt2>
      <a:accent1>
        <a:srgbClr val="8AC971"/>
      </a:accent1>
      <a:accent2>
        <a:srgbClr val="01A793"/>
      </a:accent2>
      <a:accent3>
        <a:srgbClr val="019BCB"/>
      </a:accent3>
      <a:accent4>
        <a:srgbClr val="0265AC"/>
      </a:accent4>
      <a:accent5>
        <a:srgbClr val="31328D"/>
      </a:accent5>
      <a:accent6>
        <a:srgbClr val="019BCA"/>
      </a:accent6>
      <a:hlink>
        <a:srgbClr val="0265AC"/>
      </a:hlink>
      <a:folHlink>
        <a:srgbClr val="800080"/>
      </a:folHlink>
    </a:clrScheme>
    <a:fontScheme name="Custom 2">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14679</TotalTime>
  <Words>2067</Words>
  <Application>Microsoft Macintosh PowerPoint</Application>
  <PresentationFormat>Widescreen</PresentationFormat>
  <Paragraphs>181</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Franklin Gothic Book</vt:lpstr>
      <vt:lpstr>Lato</vt:lpstr>
      <vt:lpstr>Lucida Sans</vt:lpstr>
      <vt:lpstr>Retrospect</vt:lpstr>
      <vt:lpstr>Using a Strategy Implementation Guide to Support Continuous Improvement</vt:lpstr>
      <vt:lpstr>Objectives</vt:lpstr>
      <vt:lpstr>Michigan Integrated Continuous Improvement Process</vt:lpstr>
      <vt:lpstr>PowerPoint Presentation</vt:lpstr>
      <vt:lpstr>Michigan Integrated Continuous Improvement Process</vt:lpstr>
      <vt:lpstr>PowerPoint Presentation</vt:lpstr>
      <vt:lpstr>PowerPoint Presentation</vt:lpstr>
      <vt:lpstr>A Critical Tool:  Strategy Implementation Guides</vt:lpstr>
      <vt:lpstr>PowerPoint Presentation</vt:lpstr>
      <vt:lpstr>Strategy Guide:   High Quality Balanced Assessment System</vt:lpstr>
      <vt:lpstr>Strategy Guide:   Formative Assessment Process in the Classroom</vt:lpstr>
      <vt:lpstr>Strategy Implementation Guide: Interim/Benchmark Assessments</vt:lpstr>
      <vt:lpstr>Strategy Implementation Guide: Smarter Balanced Consortium Interim/Benchmark Assessments &amp; Tools for Teachers</vt:lpstr>
      <vt:lpstr>Let’s take a look at the MI Strategy Bank Within the MICIP Platform</vt:lpstr>
      <vt:lpstr>So what is MiStrategyBank?</vt:lpstr>
      <vt:lpstr>Screenshot of MiStrategy Bank</vt:lpstr>
      <vt:lpstr>Screenshot of MiStrategy Bank</vt:lpstr>
      <vt:lpstr>PowerPoint Presentation</vt:lpstr>
      <vt:lpstr>Michigan Integrated Continuous Improvement Process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 Strategy Implementation Guide to Support Continuous Improvement</dc:title>
  <dc:creator>Dodie Raycraft</dc:creator>
  <cp:lastModifiedBy>Dodie Raycraft</cp:lastModifiedBy>
  <cp:revision>24</cp:revision>
  <dcterms:created xsi:type="dcterms:W3CDTF">2021-11-01T14:31:47Z</dcterms:created>
  <dcterms:modified xsi:type="dcterms:W3CDTF">2021-11-12T13:43:07Z</dcterms:modified>
</cp:coreProperties>
</file>