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2.xml" ContentType="application/vnd.openxmlformats-officedocument.theme+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20"/>
  </p:notesMasterIdLst>
  <p:sldIdLst>
    <p:sldId id="257" r:id="rId2"/>
    <p:sldId id="258" r:id="rId3"/>
    <p:sldId id="507" r:id="rId4"/>
    <p:sldId id="508" r:id="rId5"/>
    <p:sldId id="340" r:id="rId6"/>
    <p:sldId id="341" r:id="rId7"/>
    <p:sldId id="384" r:id="rId8"/>
    <p:sldId id="385" r:id="rId9"/>
    <p:sldId id="383" r:id="rId10"/>
    <p:sldId id="350" r:id="rId11"/>
    <p:sldId id="342" r:id="rId12"/>
    <p:sldId id="343" r:id="rId13"/>
    <p:sldId id="344" r:id="rId14"/>
    <p:sldId id="510" r:id="rId15"/>
    <p:sldId id="363" r:id="rId16"/>
    <p:sldId id="509" r:id="rId17"/>
    <p:sldId id="506" r:id="rId18"/>
    <p:sldId id="34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100"/>
    <p:restoredTop sz="60136"/>
  </p:normalViewPr>
  <p:slideViewPr>
    <p:cSldViewPr snapToGrid="0" snapToObjects="1">
      <p:cViewPr varScale="1">
        <p:scale>
          <a:sx n="102" d="100"/>
          <a:sy n="102" d="100"/>
        </p:scale>
        <p:origin x="348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D673D1-D343-724E-A886-B07A7BFDC83A}" type="datetimeFigureOut">
              <a:rPr lang="en-US" smtClean="0"/>
              <a:t>11/12/21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1BB813-0095-8742-A213-F9CB2506FBA6}" type="slidenum">
              <a:rPr lang="en-US" smtClean="0"/>
              <a:t>‹#›</a:t>
            </a:fld>
            <a:endParaRPr lang="en-US"/>
          </a:p>
        </p:txBody>
      </p:sp>
    </p:spTree>
    <p:extLst>
      <p:ext uri="{BB962C8B-B14F-4D97-AF65-F5344CB8AC3E}">
        <p14:creationId xmlns:p14="http://schemas.microsoft.com/office/powerpoint/2010/main" val="1721943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presentation you’ll learn about the use of a planning tool to support your work within the continuous improvement cycle.  To use this presentation, please read the notes while referring to the accompanying slide in the presentation.  </a:t>
            </a:r>
          </a:p>
          <a:p>
            <a:endParaRPr lang="en-US" dirty="0"/>
          </a:p>
        </p:txBody>
      </p:sp>
      <p:sp>
        <p:nvSpPr>
          <p:cNvPr id="4" name="Slide Number Placeholder 3"/>
          <p:cNvSpPr>
            <a:spLocks noGrp="1"/>
          </p:cNvSpPr>
          <p:nvPr>
            <p:ph type="sldNum" sz="quarter" idx="5"/>
          </p:nvPr>
        </p:nvSpPr>
        <p:spPr/>
        <p:txBody>
          <a:bodyPr/>
          <a:lstStyle/>
          <a:p>
            <a:fld id="{8B1BB813-0095-8742-A213-F9CB2506FBA6}" type="slidenum">
              <a:rPr lang="en-US" smtClean="0"/>
              <a:t>1</a:t>
            </a:fld>
            <a:endParaRPr lang="en-US"/>
          </a:p>
        </p:txBody>
      </p:sp>
    </p:spTree>
    <p:extLst>
      <p:ext uri="{BB962C8B-B14F-4D97-AF65-F5344CB8AC3E}">
        <p14:creationId xmlns:p14="http://schemas.microsoft.com/office/powerpoint/2010/main" val="1067393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planning process will help to put into place the action steps that are needed to “do it the right way”, as defined by the research around an identified strategy.  Please refer to the questions regarding the Planning Tools that have been added to slide above.  </a:t>
            </a:r>
          </a:p>
        </p:txBody>
      </p:sp>
      <p:sp>
        <p:nvSpPr>
          <p:cNvPr id="4" name="Slide Number Placeholder 3"/>
          <p:cNvSpPr>
            <a:spLocks noGrp="1"/>
          </p:cNvSpPr>
          <p:nvPr>
            <p:ph type="sldNum" sz="quarter" idx="5"/>
          </p:nvPr>
        </p:nvSpPr>
        <p:spPr/>
        <p:txBody>
          <a:bodyPr/>
          <a:lstStyle/>
          <a:p>
            <a:fld id="{8B1BB813-0095-8742-A213-F9CB2506FBA6}" type="slidenum">
              <a:rPr lang="en-US" smtClean="0"/>
              <a:t>10</a:t>
            </a:fld>
            <a:endParaRPr lang="en-US"/>
          </a:p>
        </p:txBody>
      </p:sp>
    </p:spTree>
    <p:extLst>
      <p:ext uri="{BB962C8B-B14F-4D97-AF65-F5344CB8AC3E}">
        <p14:creationId xmlns:p14="http://schemas.microsoft.com/office/powerpoint/2010/main" val="448041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Michigan Assessment Consortium has created various Planning Tools for the strategies for the several of the strategies in the area of assessment that have strategy guides.  Others are under development.  These include:  High Quality Balanced Assessment System, Interim/Benchmark Assessments (under development),  Smarter Balanced Assessment Consortium Assessments and Tools for Teachers (under development), and the Formative Assessment Process in the Classroom.  A screenshot of the first page of each of these is shared in this and upcoming slides.  They can be located on the MAC webpage, as well as in the Mi Strategy Band under the associated strategy.  </a:t>
            </a:r>
          </a:p>
          <a:p>
            <a:endParaRPr lang="en-US" dirty="0"/>
          </a:p>
          <a:p>
            <a:r>
              <a:rPr lang="en-US" dirty="0"/>
              <a:t>The Planning Tool above indicates the steps that should be considered during each of the implementation stages of Getting Reading, Implementing, Monitoring and Evaluating when a team is working to implement the formative assessment process in the classroom.  </a:t>
            </a:r>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rPr>
              <a:pPr algn="r"/>
              <a:t>11</a:t>
            </a:fld>
            <a:endParaRPr lang="en-US" sz="1200">
              <a:solidFill>
                <a:schemeClr val="dk1"/>
              </a:solidFill>
            </a:endParaRPr>
          </a:p>
        </p:txBody>
      </p:sp>
    </p:spTree>
    <p:extLst>
      <p:ext uri="{BB962C8B-B14F-4D97-AF65-F5344CB8AC3E}">
        <p14:creationId xmlns:p14="http://schemas.microsoft.com/office/powerpoint/2010/main" val="2373851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Planning Tool addresses the implementation of a High Quality Balanced Assessment System.  </a:t>
            </a:r>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rPr>
              <a:pPr algn="r"/>
              <a:t>12</a:t>
            </a:fld>
            <a:endParaRPr lang="en-US" sz="1200">
              <a:solidFill>
                <a:schemeClr val="dk1"/>
              </a:solidFill>
            </a:endParaRPr>
          </a:p>
        </p:txBody>
      </p:sp>
    </p:spTree>
    <p:extLst>
      <p:ext uri="{BB962C8B-B14F-4D97-AF65-F5344CB8AC3E}">
        <p14:creationId xmlns:p14="http://schemas.microsoft.com/office/powerpoint/2010/main" val="585009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template above provides an idea of some of the key questions a team would consider in each of the implementation stages as they plan.  It is important during this planning process to determine, up front, how the implementation will be monitored and evaluated, as well as the expected impact on students.  Knowing this at the onset of implementation helps the team to put into place the systems and process to collect and organize the data and information needed to make data informed decision as to needed adjustments, and whether to continue an initiative or if it should be abandoned during the final evaluation phase of the continuous improvement cycle.  </a:t>
            </a:r>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rPr>
              <a:pPr algn="r"/>
              <a:t>13</a:t>
            </a:fld>
            <a:endParaRPr lang="en-US" sz="1200">
              <a:solidFill>
                <a:schemeClr val="dk1"/>
              </a:solidFill>
            </a:endParaRPr>
          </a:p>
        </p:txBody>
      </p:sp>
    </p:spTree>
    <p:extLst>
      <p:ext uri="{BB962C8B-B14F-4D97-AF65-F5344CB8AC3E}">
        <p14:creationId xmlns:p14="http://schemas.microsoft.com/office/powerpoint/2010/main" val="894475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Planning strategically using the Planning Tools provided and including various stakeholders that will be responsible for implementation in the planning process helps to ensure that you will be working to “do it the right way” and avoid unintended consequences and false starts due to missing components during implementation.  Involvement of other stakeholders also helps to build understanding of the initiative and ownership of the work that will need to occur during the implementation process.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1F10A-A224-3B4B-9CB1-4081E07CFF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9689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MAC planning tools are also included in the MICIP platform strategy bank under the resources section of the identified strategy.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66CBA-02E4-3140-AFAE-61CEC08593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4443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screenshot shows the first page of a strategy which includes the description of the strategy and some identifying information.  </a:t>
            </a:r>
          </a:p>
        </p:txBody>
      </p:sp>
      <p:sp>
        <p:nvSpPr>
          <p:cNvPr id="4" name="Slide Number Placeholder 3"/>
          <p:cNvSpPr>
            <a:spLocks noGrp="1"/>
          </p:cNvSpPr>
          <p:nvPr>
            <p:ph type="sldNum" sz="quarter" idx="5"/>
          </p:nvPr>
        </p:nvSpPr>
        <p:spPr/>
        <p:txBody>
          <a:bodyPr/>
          <a:lstStyle/>
          <a:p>
            <a:fld id="{8B1BB813-0095-8742-A213-F9CB2506FBA6}" type="slidenum">
              <a:rPr lang="en-US" smtClean="0"/>
              <a:t>16</a:t>
            </a:fld>
            <a:endParaRPr lang="en-US"/>
          </a:p>
        </p:txBody>
      </p:sp>
    </p:spTree>
    <p:extLst>
      <p:ext uri="{BB962C8B-B14F-4D97-AF65-F5344CB8AC3E}">
        <p14:creationId xmlns:p14="http://schemas.microsoft.com/office/powerpoint/2010/main" val="3307715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screen shot shows the inclusion of the Planning Tool for the identified strategy.  </a:t>
            </a:r>
          </a:p>
        </p:txBody>
      </p:sp>
      <p:sp>
        <p:nvSpPr>
          <p:cNvPr id="4" name="Slide Number Placeholder 3"/>
          <p:cNvSpPr>
            <a:spLocks noGrp="1"/>
          </p:cNvSpPr>
          <p:nvPr>
            <p:ph type="sldNum" sz="quarter" idx="5"/>
          </p:nvPr>
        </p:nvSpPr>
        <p:spPr/>
        <p:txBody>
          <a:bodyPr/>
          <a:lstStyle/>
          <a:p>
            <a:fld id="{8B1BB813-0095-8742-A213-F9CB2506FBA6}" type="slidenum">
              <a:rPr lang="en-US" smtClean="0"/>
              <a:t>17</a:t>
            </a:fld>
            <a:endParaRPr lang="en-US"/>
          </a:p>
        </p:txBody>
      </p:sp>
    </p:spTree>
    <p:extLst>
      <p:ext uri="{BB962C8B-B14F-4D97-AF65-F5344CB8AC3E}">
        <p14:creationId xmlns:p14="http://schemas.microsoft.com/office/powerpoint/2010/main" val="2891149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of the Planning Tools in concert with the Strategy Implementation guides can build a strong foundation for districts to successfully move through the continuous improvement cycle, implementing with fidelity and supporting students with evidence-based </a:t>
            </a:r>
            <a:r>
              <a:rPr lang="en-US" dirty="0" err="1"/>
              <a:t>practeces</a:t>
            </a:r>
            <a:r>
              <a:rPr lang="en-US" dirty="0"/>
              <a:t>.</a:t>
            </a:r>
          </a:p>
        </p:txBody>
      </p:sp>
      <p:sp>
        <p:nvSpPr>
          <p:cNvPr id="4" name="Slide Number Placeholder 3"/>
          <p:cNvSpPr>
            <a:spLocks noGrp="1"/>
          </p:cNvSpPr>
          <p:nvPr>
            <p:ph type="sldNum" sz="quarter" idx="5"/>
          </p:nvPr>
        </p:nvSpPr>
        <p:spPr/>
        <p:txBody>
          <a:bodyPr/>
          <a:lstStyle/>
          <a:p>
            <a:fld id="{8F3D0F41-39DA-FD4F-994E-E24396016E50}" type="slidenum">
              <a:rPr lang="en-US" smtClean="0"/>
              <a:t>18</a:t>
            </a:fld>
            <a:endParaRPr lang="en-US"/>
          </a:p>
        </p:txBody>
      </p:sp>
    </p:spTree>
    <p:extLst>
      <p:ext uri="{BB962C8B-B14F-4D97-AF65-F5344CB8AC3E}">
        <p14:creationId xmlns:p14="http://schemas.microsoft.com/office/powerpoint/2010/main" val="684292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presentation we will continue our journey through the continuous improvement cycle.  In the previous presentations we talked about the role of assessment in the continuous improvement cycle.  Then we moved into how, through the assess needs process, challenge areas would be identified and the root cause identified.  Strategies to address these challenge area are then identified and studied in order to understand the critical components of each strategy during implementation.  The use of a Strategy Implementation Guide as part of that process was explored.  This final presentation will focus on the use of a Planning Tool to support strategic planning.  We will close with how these tools are included in the Michigan Strategy Bank.</a:t>
            </a:r>
          </a:p>
        </p:txBody>
      </p:sp>
      <p:sp>
        <p:nvSpPr>
          <p:cNvPr id="4" name="Slide Number Placeholder 3"/>
          <p:cNvSpPr>
            <a:spLocks noGrp="1"/>
          </p:cNvSpPr>
          <p:nvPr>
            <p:ph type="sldNum" sz="quarter" idx="5"/>
          </p:nvPr>
        </p:nvSpPr>
        <p:spPr/>
        <p:txBody>
          <a:bodyPr/>
          <a:lstStyle/>
          <a:p>
            <a:fld id="{8B1BB813-0095-8742-A213-F9CB2506FBA6}" type="slidenum">
              <a:rPr lang="en-US" smtClean="0"/>
              <a:t>2</a:t>
            </a:fld>
            <a:endParaRPr lang="en-US"/>
          </a:p>
        </p:txBody>
      </p:sp>
    </p:spTree>
    <p:extLst>
      <p:ext uri="{BB962C8B-B14F-4D97-AF65-F5344CB8AC3E}">
        <p14:creationId xmlns:p14="http://schemas.microsoft.com/office/powerpoint/2010/main" val="397310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can serve as a summary of the things we have learned so far.  Please take the time to review the information presented above.  If needed, visit/revisit the other presentations to review the information that may need reinforcement.  </a:t>
            </a:r>
          </a:p>
        </p:txBody>
      </p:sp>
      <p:sp>
        <p:nvSpPr>
          <p:cNvPr id="4" name="Slide Number Placeholder 3"/>
          <p:cNvSpPr>
            <a:spLocks noGrp="1"/>
          </p:cNvSpPr>
          <p:nvPr>
            <p:ph type="sldNum" sz="quarter" idx="5"/>
          </p:nvPr>
        </p:nvSpPr>
        <p:spPr/>
        <p:txBody>
          <a:bodyPr/>
          <a:lstStyle/>
          <a:p>
            <a:fld id="{8B1BB813-0095-8742-A213-F9CB2506FBA6}" type="slidenum">
              <a:rPr lang="en-US" smtClean="0"/>
              <a:t>3</a:t>
            </a:fld>
            <a:endParaRPr lang="en-US"/>
          </a:p>
        </p:txBody>
      </p:sp>
    </p:spTree>
    <p:extLst>
      <p:ext uri="{BB962C8B-B14F-4D97-AF65-F5344CB8AC3E}">
        <p14:creationId xmlns:p14="http://schemas.microsoft.com/office/powerpoint/2010/main" val="956981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picks up after the needs assessment and after a strategy has been selected and studied and the critical components identified through the use of a Strategy Implementation Guide.  In the previous presentation, we reviewed a few of the strategy guides that have been created by the Michigan Assessment Consortium (MAC) and are included in the Strategy Bank within the MICIP platform.  The next few slides will review the MAC strategy guides that are available for use.  </a:t>
            </a:r>
          </a:p>
        </p:txBody>
      </p:sp>
      <p:sp>
        <p:nvSpPr>
          <p:cNvPr id="4" name="Slide Number Placeholder 3"/>
          <p:cNvSpPr>
            <a:spLocks noGrp="1"/>
          </p:cNvSpPr>
          <p:nvPr>
            <p:ph type="sldNum" sz="quarter" idx="5"/>
          </p:nvPr>
        </p:nvSpPr>
        <p:spPr/>
        <p:txBody>
          <a:bodyPr/>
          <a:lstStyle/>
          <a:p>
            <a:fld id="{8B1BB813-0095-8742-A213-F9CB2506FBA6}" type="slidenum">
              <a:rPr lang="en-US" smtClean="0"/>
              <a:t>4</a:t>
            </a:fld>
            <a:endParaRPr lang="en-US"/>
          </a:p>
        </p:txBody>
      </p:sp>
    </p:spTree>
    <p:extLst>
      <p:ext uri="{BB962C8B-B14F-4D97-AF65-F5344CB8AC3E}">
        <p14:creationId xmlns:p14="http://schemas.microsoft.com/office/powerpoint/2010/main" val="2354378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SIG for a High Quality Balanced Assessment System…</a:t>
            </a:r>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rPr>
              <a:pPr algn="r"/>
              <a:t>5</a:t>
            </a:fld>
            <a:endParaRPr lang="en-US" sz="1200">
              <a:solidFill>
                <a:schemeClr val="dk1"/>
              </a:solidFill>
            </a:endParaRPr>
          </a:p>
        </p:txBody>
      </p:sp>
    </p:spTree>
    <p:extLst>
      <p:ext uri="{BB962C8B-B14F-4D97-AF65-F5344CB8AC3E}">
        <p14:creationId xmlns:p14="http://schemas.microsoft.com/office/powerpoint/2010/main" val="2502249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SIG for the Formative Assessment Process in the Classroom…..</a:t>
            </a:r>
          </a:p>
        </p:txBody>
      </p:sp>
      <p:sp>
        <p:nvSpPr>
          <p:cNvPr id="4" name="Slide Number Placeholder 3"/>
          <p:cNvSpPr>
            <a:spLocks noGrp="1"/>
          </p:cNvSpPr>
          <p:nvPr>
            <p:ph type="sldNum" idx="10"/>
          </p:nvPr>
        </p:nvSpPr>
        <p:spPr/>
        <p:txBody>
          <a:bodyPr/>
          <a:lstStyle/>
          <a:p>
            <a:pPr algn="r"/>
            <a:fld id="{00000000-1234-1234-1234-123412341234}" type="slidenum">
              <a:rPr lang="en-US" sz="1200" smtClean="0">
                <a:solidFill>
                  <a:schemeClr val="dk1"/>
                </a:solidFill>
              </a:rPr>
              <a:pPr algn="r"/>
              <a:t>6</a:t>
            </a:fld>
            <a:endParaRPr lang="en-US" sz="1200">
              <a:solidFill>
                <a:schemeClr val="dk1"/>
              </a:solidFill>
            </a:endParaRPr>
          </a:p>
        </p:txBody>
      </p:sp>
    </p:spTree>
    <p:extLst>
      <p:ext uri="{BB962C8B-B14F-4D97-AF65-F5344CB8AC3E}">
        <p14:creationId xmlns:p14="http://schemas.microsoft.com/office/powerpoint/2010/main" val="615732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SIG for Interim/Benchmark Assessments and….</a:t>
            </a:r>
          </a:p>
        </p:txBody>
      </p:sp>
      <p:sp>
        <p:nvSpPr>
          <p:cNvPr id="4" name="Slide Number Placeholder 3"/>
          <p:cNvSpPr>
            <a:spLocks noGrp="1"/>
          </p:cNvSpPr>
          <p:nvPr>
            <p:ph type="sldNum" sz="quarter" idx="5"/>
          </p:nvPr>
        </p:nvSpPr>
        <p:spPr/>
        <p:txBody>
          <a:bodyPr/>
          <a:lstStyle/>
          <a:p>
            <a:fld id="{8F3D0F41-39DA-FD4F-994E-E24396016E50}" type="slidenum">
              <a:rPr lang="en-US" smtClean="0"/>
              <a:t>7</a:t>
            </a:fld>
            <a:endParaRPr lang="en-US"/>
          </a:p>
        </p:txBody>
      </p:sp>
    </p:spTree>
    <p:extLst>
      <p:ext uri="{BB962C8B-B14F-4D97-AF65-F5344CB8AC3E}">
        <p14:creationId xmlns:p14="http://schemas.microsoft.com/office/powerpoint/2010/main" val="494634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SIG for the Smarter Balanced Assessment Consortium Suite of assessments and Tools for teachers.</a:t>
            </a:r>
          </a:p>
        </p:txBody>
      </p:sp>
      <p:sp>
        <p:nvSpPr>
          <p:cNvPr id="4" name="Slide Number Placeholder 3"/>
          <p:cNvSpPr>
            <a:spLocks noGrp="1"/>
          </p:cNvSpPr>
          <p:nvPr>
            <p:ph type="sldNum" sz="quarter" idx="5"/>
          </p:nvPr>
        </p:nvSpPr>
        <p:spPr/>
        <p:txBody>
          <a:bodyPr/>
          <a:lstStyle/>
          <a:p>
            <a:fld id="{8F3D0F41-39DA-FD4F-994E-E24396016E50}" type="slidenum">
              <a:rPr lang="en-US" smtClean="0"/>
              <a:t>8</a:t>
            </a:fld>
            <a:endParaRPr lang="en-US"/>
          </a:p>
        </p:txBody>
      </p:sp>
    </p:spTree>
    <p:extLst>
      <p:ext uri="{BB962C8B-B14F-4D97-AF65-F5344CB8AC3E}">
        <p14:creationId xmlns:p14="http://schemas.microsoft.com/office/powerpoint/2010/main" val="3646125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the planning process, we’ve reached the point of thinking about how a team  will implement, monitor and evaluate the strategy that is being considered for implementation.  The team has decided the strategy and is ready to plan for implementation.  This requires strategic planning of action steps, timelines and individuals/teams responsible in four stages of implementation:  Getting Ready, Implement, Monitor and Evaluate.  This planning process is, in many ways, the most important step that will be taken as a team moves into implementation and needs to be done intentionally in order to remove barriers and identify resources needed for successful implementation.  It also helps to clearly communicate the goal, timelines and expectations to those that will be involved in the implementation.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66CBA-02E4-3140-AFAE-61CEC08593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17414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0434" y="777240"/>
            <a:ext cx="6076848" cy="3566160"/>
          </a:xfrm>
        </p:spPr>
        <p:txBody>
          <a:bodyPr anchor="b">
            <a:normAutofit/>
          </a:bodyPr>
          <a:lstStyle>
            <a:lvl1pPr algn="l">
              <a:lnSpc>
                <a:spcPct val="85000"/>
              </a:lnSpc>
              <a:defRPr sz="8000" spc="-50"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1100051" y="4455620"/>
            <a:ext cx="6065173"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BB82E72-628E-4FD9-8D57-BE83137CC516}" type="datetime1">
              <a:rPr lang="en-US" smtClean="0"/>
              <a:t>11/12/21</a:t>
            </a:fld>
            <a:endParaRPr lang="en-US"/>
          </a:p>
        </p:txBody>
      </p:sp>
      <p:sp>
        <p:nvSpPr>
          <p:cNvPr id="5" name="Footer Placeholder 4"/>
          <p:cNvSpPr>
            <a:spLocks noGrp="1"/>
          </p:cNvSpPr>
          <p:nvPr>
            <p:ph type="ftr" sz="quarter" idx="11"/>
          </p:nvPr>
        </p:nvSpPr>
        <p:spPr/>
        <p:txBody>
          <a:bodyPr/>
          <a:lstStyle/>
          <a:p>
            <a:r>
              <a:rPr lang="en-US"/>
              <a:t>test footer</a:t>
            </a:r>
          </a:p>
        </p:txBody>
      </p:sp>
      <p:sp>
        <p:nvSpPr>
          <p:cNvPr id="6" name="Slide Number Placeholder 5"/>
          <p:cNvSpPr>
            <a:spLocks noGrp="1"/>
          </p:cNvSpPr>
          <p:nvPr>
            <p:ph type="sldNum" sz="quarter" idx="12"/>
          </p:nvPr>
        </p:nvSpPr>
        <p:spPr/>
        <p:txBody>
          <a:bodyPr/>
          <a:lstStyle/>
          <a:p>
            <a:fld id="{15232125-393D-409A-9BC0-8B173C1AC167}" type="slidenum">
              <a:rPr lang="en-US" smtClean="0"/>
              <a:t>‹#›</a:t>
            </a:fld>
            <a:endParaRPr lang="en-US"/>
          </a:p>
        </p:txBody>
      </p:sp>
      <p:cxnSp>
        <p:nvCxnSpPr>
          <p:cNvPr id="9" name="Straight Connector 8"/>
          <p:cNvCxnSpPr>
            <a:cxnSpLocks/>
          </p:cNvCxnSpPr>
          <p:nvPr/>
        </p:nvCxnSpPr>
        <p:spPr>
          <a:xfrm>
            <a:off x="1090434" y="4343400"/>
            <a:ext cx="6076848"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3" name="Picture Placeholder 12">
            <a:extLst>
              <a:ext uri="{FF2B5EF4-FFF2-40B4-BE49-F238E27FC236}">
                <a16:creationId xmlns:a16="http://schemas.microsoft.com/office/drawing/2014/main" id="{7382088C-6CC8-4047-9A7C-1B733E601CFE}"/>
              </a:ext>
            </a:extLst>
          </p:cNvPr>
          <p:cNvSpPr>
            <a:spLocks noGrp="1"/>
          </p:cNvSpPr>
          <p:nvPr>
            <p:ph type="pic" sz="quarter" idx="13"/>
          </p:nvPr>
        </p:nvSpPr>
        <p:spPr>
          <a:xfrm>
            <a:off x="7324165" y="777875"/>
            <a:ext cx="4450323" cy="4821238"/>
          </a:xfrm>
        </p:spPr>
        <p:txBody>
          <a:bodyPr/>
          <a:lstStyle/>
          <a:p>
            <a:endParaRPr lang="en-US"/>
          </a:p>
        </p:txBody>
      </p:sp>
    </p:spTree>
    <p:custDataLst>
      <p:tags r:id="rId1"/>
    </p:custDataLst>
    <p:extLst>
      <p:ext uri="{BB962C8B-B14F-4D97-AF65-F5344CB8AC3E}">
        <p14:creationId xmlns:p14="http://schemas.microsoft.com/office/powerpoint/2010/main" val="134385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3"/>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AFEB69-C83D-412E-A073-00B3685ACA29}" type="datetime1">
              <a:rPr lang="en-US" smtClean="0"/>
              <a:t>11/12/21</a:t>
            </a:fld>
            <a:endParaRPr lang="en-US"/>
          </a:p>
        </p:txBody>
      </p:sp>
      <p:sp>
        <p:nvSpPr>
          <p:cNvPr id="6" name="Footer Placeholder 5"/>
          <p:cNvSpPr>
            <a:spLocks noGrp="1"/>
          </p:cNvSpPr>
          <p:nvPr>
            <p:ph type="ftr" sz="quarter" idx="11"/>
          </p:nvPr>
        </p:nvSpPr>
        <p:spPr/>
        <p:txBody>
          <a:bodyPr/>
          <a:lstStyle/>
          <a:p>
            <a:r>
              <a:rPr lang="en-US"/>
              <a:t>test footer</a:t>
            </a:r>
          </a:p>
        </p:txBody>
      </p:sp>
      <p:sp>
        <p:nvSpPr>
          <p:cNvPr id="7" name="Slide Number Placeholder 6"/>
          <p:cNvSpPr>
            <a:spLocks noGrp="1"/>
          </p:cNvSpPr>
          <p:nvPr>
            <p:ph type="sldNum" sz="quarter" idx="12"/>
          </p:nvPr>
        </p:nvSpPr>
        <p:spPr/>
        <p:txBody>
          <a:bodyPr/>
          <a:lstStyle/>
          <a:p>
            <a:fld id="{15232125-393D-409A-9BC0-8B173C1AC167}" type="slidenum">
              <a:rPr lang="en-US" smtClean="0"/>
              <a:t>‹#›</a:t>
            </a:fld>
            <a:endParaRPr lang="en-US"/>
          </a:p>
        </p:txBody>
      </p:sp>
    </p:spTree>
    <p:custDataLst>
      <p:tags r:id="rId1"/>
    </p:custDataLst>
    <p:extLst>
      <p:ext uri="{BB962C8B-B14F-4D97-AF65-F5344CB8AC3E}">
        <p14:creationId xmlns:p14="http://schemas.microsoft.com/office/powerpoint/2010/main" val="2718477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3C4270BE-377E-4E67-BC55-FFCC577AB2A2}"/>
              </a:ext>
            </a:extLst>
          </p:cNvPr>
          <p:cNvSpPr/>
          <p:nvPr userDrawn="1"/>
        </p:nvSpPr>
        <p:spPr>
          <a:xfrm>
            <a:off x="7747243" y="-502283"/>
            <a:ext cx="4662471" cy="4084631"/>
          </a:xfrm>
          <a:prstGeom prst="ellipse">
            <a:avLst/>
          </a:prstGeom>
          <a:gradFill>
            <a:gsLst>
              <a:gs pos="0">
                <a:schemeClr val="accent2">
                  <a:lumMod val="75000"/>
                </a:schemeClr>
              </a:gs>
              <a:gs pos="44000">
                <a:schemeClr val="accent2"/>
              </a:gs>
            </a:gsLst>
            <a:lin ang="5400000" scaled="0"/>
          </a:gra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E896E8-38D0-4CF5-8D6F-852BEC58BEF2}"/>
              </a:ext>
            </a:extLst>
          </p:cNvPr>
          <p:cNvSpPr/>
          <p:nvPr userDrawn="1"/>
        </p:nvSpPr>
        <p:spPr>
          <a:xfrm>
            <a:off x="9291039" y="1320558"/>
            <a:ext cx="4662471" cy="4084631"/>
          </a:xfrm>
          <a:prstGeom prst="ellipse">
            <a:avLst/>
          </a:prstGeom>
          <a:gradFill>
            <a:gsLst>
              <a:gs pos="0">
                <a:schemeClr val="accent3"/>
              </a:gs>
              <a:gs pos="70000">
                <a:schemeClr val="accent3"/>
              </a:gs>
              <a:gs pos="100000">
                <a:schemeClr val="accent3">
                  <a:lumMod val="60000"/>
                  <a:lumOff val="40000"/>
                </a:schemeClr>
              </a:gs>
            </a:gsLst>
            <a:path path="circle">
              <a:fillToRect l="100000" t="100000" r="100000" b="100000"/>
            </a:path>
          </a:gradFill>
          <a:ln>
            <a:solidFill>
              <a:schemeClr val="accent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DC4152-0F8A-4A62-B469-07A696BB12BA}"/>
              </a:ext>
            </a:extLst>
          </p:cNvPr>
          <p:cNvSpPr/>
          <p:nvPr userDrawn="1"/>
        </p:nvSpPr>
        <p:spPr>
          <a:xfrm>
            <a:off x="7843988" y="3301618"/>
            <a:ext cx="2951238" cy="2559352"/>
          </a:xfrm>
          <a:prstGeom prst="ellipse">
            <a:avLst/>
          </a:prstGeom>
          <a:gradFill>
            <a:gsLst>
              <a:gs pos="0">
                <a:schemeClr val="accent1">
                  <a:lumMod val="40000"/>
                  <a:lumOff val="60000"/>
                </a:schemeClr>
              </a:gs>
              <a:gs pos="34000">
                <a:schemeClr val="accent1">
                  <a:lumMod val="60000"/>
                  <a:lumOff val="40000"/>
                </a:schemeClr>
              </a:gs>
              <a:gs pos="70000">
                <a:schemeClr val="accent1"/>
              </a:gs>
              <a:gs pos="100000">
                <a:schemeClr val="accent1">
                  <a:tint val="100000"/>
                  <a:shade val="100000"/>
                  <a:satMod val="110000"/>
                </a:schemeClr>
              </a:gs>
            </a:gsLst>
          </a:gradFill>
          <a:ln>
            <a:solidFill>
              <a:schemeClr val="accent1"/>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Rectangle 7"/>
          <p:cNvSpPr/>
          <p:nvPr/>
        </p:nvSpPr>
        <p:spPr>
          <a:xfrm>
            <a:off x="0" y="4953000"/>
            <a:ext cx="12188825" cy="1905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51092" y="1540032"/>
            <a:ext cx="7587332" cy="822960"/>
          </a:xfrm>
        </p:spPr>
        <p:txBody>
          <a:bodyPr lIns="91440" tIns="0" rIns="91440" bIns="0" anchor="b">
            <a:noAutofit/>
          </a:bodyPr>
          <a:lstStyle>
            <a:lvl1pPr>
              <a:defRPr sz="3600" b="0">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55648" y="3159651"/>
            <a:ext cx="7369540" cy="594360"/>
          </a:xfrm>
        </p:spPr>
        <p:txBody>
          <a:bodyPr lIns="91440" tIns="0" rIns="91440" bIns="0">
            <a:normAutofit/>
          </a:bodyPr>
          <a:lstStyle>
            <a:lvl1pPr marL="0" indent="0">
              <a:spcBef>
                <a:spcPts val="0"/>
              </a:spcBef>
              <a:spcAft>
                <a:spcPts val="600"/>
              </a:spcAft>
              <a:buNone/>
              <a:defRPr sz="15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1BD327-4E55-4D52-B57C-19DE63361E9B}" type="datetime1">
              <a:rPr lang="en-US" smtClean="0"/>
              <a:t>11/12/21</a:t>
            </a:fld>
            <a:endParaRPr lang="en-US"/>
          </a:p>
        </p:txBody>
      </p:sp>
      <p:sp>
        <p:nvSpPr>
          <p:cNvPr id="6" name="Footer Placeholder 5"/>
          <p:cNvSpPr>
            <a:spLocks noGrp="1"/>
          </p:cNvSpPr>
          <p:nvPr>
            <p:ph type="ftr" sz="quarter" idx="11"/>
          </p:nvPr>
        </p:nvSpPr>
        <p:spPr/>
        <p:txBody>
          <a:bodyPr/>
          <a:lstStyle/>
          <a:p>
            <a:r>
              <a:rPr lang="en-US"/>
              <a:t>test footer</a:t>
            </a:r>
          </a:p>
        </p:txBody>
      </p:sp>
      <p:sp>
        <p:nvSpPr>
          <p:cNvPr id="7" name="Slide Number Placeholder 6"/>
          <p:cNvSpPr>
            <a:spLocks noGrp="1"/>
          </p:cNvSpPr>
          <p:nvPr>
            <p:ph type="sldNum" sz="quarter" idx="12"/>
          </p:nvPr>
        </p:nvSpPr>
        <p:spPr/>
        <p:txBody>
          <a:bodyPr/>
          <a:lstStyle/>
          <a:p>
            <a:fld id="{15232125-393D-409A-9BC0-8B173C1AC167}" type="slidenum">
              <a:rPr lang="en-US" smtClean="0"/>
              <a:t>‹#›</a:t>
            </a:fld>
            <a:endParaRPr lang="en-US"/>
          </a:p>
        </p:txBody>
      </p:sp>
      <p:sp>
        <p:nvSpPr>
          <p:cNvPr id="13" name="Oval 12">
            <a:extLst>
              <a:ext uri="{FF2B5EF4-FFF2-40B4-BE49-F238E27FC236}">
                <a16:creationId xmlns:a16="http://schemas.microsoft.com/office/drawing/2014/main" id="{8C0A3372-D27A-418E-9646-68333FE9AED9}"/>
              </a:ext>
            </a:extLst>
          </p:cNvPr>
          <p:cNvSpPr/>
          <p:nvPr userDrawn="1"/>
        </p:nvSpPr>
        <p:spPr>
          <a:xfrm>
            <a:off x="8625760" y="2096057"/>
            <a:ext cx="2383611" cy="2013589"/>
          </a:xfrm>
          <a:prstGeom prst="ellipse">
            <a:avLst/>
          </a:prstGeom>
          <a:gradFill>
            <a:gsLst>
              <a:gs pos="0">
                <a:schemeClr val="accent5">
                  <a:lumMod val="60000"/>
                  <a:lumOff val="40000"/>
                </a:schemeClr>
              </a:gs>
              <a:gs pos="44000">
                <a:schemeClr val="accent5"/>
              </a:gs>
              <a:gs pos="100000">
                <a:schemeClr val="accent5">
                  <a:lumMod val="75000"/>
                </a:schemeClr>
              </a:gs>
            </a:gsLst>
            <a:lin ang="5400000" scaled="0"/>
          </a:gradFill>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17F9F40-8EB2-47E0-B569-AE98423745D8}"/>
              </a:ext>
            </a:extLst>
          </p:cNvPr>
          <p:cNvSpPr/>
          <p:nvPr userDrawn="1"/>
        </p:nvSpPr>
        <p:spPr>
          <a:xfrm>
            <a:off x="10224332" y="-673946"/>
            <a:ext cx="2951238" cy="2559352"/>
          </a:xfrm>
          <a:prstGeom prst="ellipse">
            <a:avLst/>
          </a:prstGeom>
          <a:gradFill>
            <a:gsLst>
              <a:gs pos="0">
                <a:schemeClr val="accent4">
                  <a:lumMod val="60000"/>
                  <a:lumOff val="40000"/>
                </a:schemeClr>
              </a:gs>
              <a:gs pos="44000">
                <a:schemeClr val="accent4"/>
              </a:gs>
              <a:gs pos="100000">
                <a:schemeClr val="accent4">
                  <a:lumMod val="75000"/>
                </a:schemeClr>
              </a:gs>
            </a:gsLst>
            <a:lin ang="5400000" scaled="0"/>
          </a:gradFill>
          <a:ln>
            <a:solidFill>
              <a:schemeClr val="accent4"/>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026192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Divider Sli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51092" y="1540032"/>
            <a:ext cx="7587332" cy="822960"/>
          </a:xfrm>
        </p:spPr>
        <p:txBody>
          <a:bodyPr lIns="91440" tIns="0" rIns="91440" bIns="0" anchor="b">
            <a:noAutofit/>
          </a:bodyPr>
          <a:lstStyle>
            <a:lvl1pPr>
              <a:defRPr sz="3600" b="0">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55648" y="3159651"/>
            <a:ext cx="7369540" cy="594360"/>
          </a:xfrm>
        </p:spPr>
        <p:txBody>
          <a:bodyPr lIns="91440" tIns="0" rIns="91440" bIns="0">
            <a:normAutofit/>
          </a:bodyPr>
          <a:lstStyle>
            <a:lvl1pPr marL="0" indent="0">
              <a:spcBef>
                <a:spcPts val="0"/>
              </a:spcBef>
              <a:spcAft>
                <a:spcPts val="600"/>
              </a:spcAft>
              <a:buNone/>
              <a:defRPr sz="15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9F6875-FFF6-49FD-9A06-F4F8FB6E299F}" type="datetime1">
              <a:rPr lang="en-US" smtClean="0"/>
              <a:t>11/12/21</a:t>
            </a:fld>
            <a:endParaRPr lang="en-US"/>
          </a:p>
        </p:txBody>
      </p:sp>
      <p:sp>
        <p:nvSpPr>
          <p:cNvPr id="6" name="Footer Placeholder 5"/>
          <p:cNvSpPr>
            <a:spLocks noGrp="1"/>
          </p:cNvSpPr>
          <p:nvPr>
            <p:ph type="ftr" sz="quarter" idx="11"/>
          </p:nvPr>
        </p:nvSpPr>
        <p:spPr/>
        <p:txBody>
          <a:bodyPr/>
          <a:lstStyle/>
          <a:p>
            <a:r>
              <a:rPr lang="en-US"/>
              <a:t>test footer</a:t>
            </a:r>
          </a:p>
        </p:txBody>
      </p:sp>
      <p:sp>
        <p:nvSpPr>
          <p:cNvPr id="7" name="Slide Number Placeholder 6"/>
          <p:cNvSpPr>
            <a:spLocks noGrp="1"/>
          </p:cNvSpPr>
          <p:nvPr>
            <p:ph type="sldNum" sz="quarter" idx="12"/>
          </p:nvPr>
        </p:nvSpPr>
        <p:spPr/>
        <p:txBody>
          <a:bodyPr/>
          <a:lstStyle/>
          <a:p>
            <a:fld id="{15232125-393D-409A-9BC0-8B173C1AC167}" type="slidenum">
              <a:rPr lang="en-US" smtClean="0"/>
              <a:t>‹#›</a:t>
            </a:fld>
            <a:endParaRPr lang="en-US"/>
          </a:p>
        </p:txBody>
      </p:sp>
      <p:grpSp>
        <p:nvGrpSpPr>
          <p:cNvPr id="12" name="Group 11">
            <a:extLst>
              <a:ext uri="{FF2B5EF4-FFF2-40B4-BE49-F238E27FC236}">
                <a16:creationId xmlns:a16="http://schemas.microsoft.com/office/drawing/2014/main" id="{BB4A8154-C55E-48ED-8380-69350240A498}"/>
              </a:ext>
            </a:extLst>
          </p:cNvPr>
          <p:cNvGrpSpPr/>
          <p:nvPr userDrawn="1"/>
        </p:nvGrpSpPr>
        <p:grpSpPr>
          <a:xfrm>
            <a:off x="7658705" y="435429"/>
            <a:ext cx="4310742" cy="4005942"/>
            <a:chOff x="7769981" y="389755"/>
            <a:chExt cx="3548467" cy="2958414"/>
          </a:xfrm>
        </p:grpSpPr>
        <p:sp>
          <p:nvSpPr>
            <p:cNvPr id="11" name="Oval 10">
              <a:extLst>
                <a:ext uri="{FF2B5EF4-FFF2-40B4-BE49-F238E27FC236}">
                  <a16:creationId xmlns:a16="http://schemas.microsoft.com/office/drawing/2014/main" id="{BB4B6653-DAED-4CD7-9501-16542997BE4C}"/>
                </a:ext>
              </a:extLst>
            </p:cNvPr>
            <p:cNvSpPr/>
            <p:nvPr userDrawn="1"/>
          </p:nvSpPr>
          <p:spPr>
            <a:xfrm>
              <a:off x="7769981" y="389755"/>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770BCDB-41C1-4065-A806-D566BDAAB7EA}"/>
                </a:ext>
              </a:extLst>
            </p:cNvPr>
            <p:cNvSpPr/>
            <p:nvPr userDrawn="1"/>
          </p:nvSpPr>
          <p:spPr>
            <a:xfrm>
              <a:off x="8508989" y="389755"/>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9E26117-C230-4B3A-A1D0-DE454F537A03}"/>
                </a:ext>
              </a:extLst>
            </p:cNvPr>
            <p:cNvSpPr/>
            <p:nvPr userDrawn="1"/>
          </p:nvSpPr>
          <p:spPr>
            <a:xfrm>
              <a:off x="9247997" y="392899"/>
              <a:ext cx="570895" cy="481102"/>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0BC27D2-E574-4D15-9859-C5B404345D3B}"/>
                </a:ext>
              </a:extLst>
            </p:cNvPr>
            <p:cNvSpPr/>
            <p:nvPr userDrawn="1"/>
          </p:nvSpPr>
          <p:spPr>
            <a:xfrm>
              <a:off x="9985575" y="411219"/>
              <a:ext cx="570895" cy="481102"/>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4DE69B2-9187-4885-9433-9D17CDD37A98}"/>
                </a:ext>
              </a:extLst>
            </p:cNvPr>
            <p:cNvSpPr/>
            <p:nvPr userDrawn="1"/>
          </p:nvSpPr>
          <p:spPr>
            <a:xfrm>
              <a:off x="10728957" y="411219"/>
              <a:ext cx="570895" cy="481102"/>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772C373-CA4D-4405-97CC-180F5A13207A}"/>
                </a:ext>
              </a:extLst>
            </p:cNvPr>
            <p:cNvSpPr/>
            <p:nvPr userDrawn="1"/>
          </p:nvSpPr>
          <p:spPr>
            <a:xfrm>
              <a:off x="8508989" y="1037466"/>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D2CD36F-0186-44FD-8833-D1AE88EBFE4F}"/>
                </a:ext>
              </a:extLst>
            </p:cNvPr>
            <p:cNvSpPr/>
            <p:nvPr userDrawn="1"/>
          </p:nvSpPr>
          <p:spPr>
            <a:xfrm>
              <a:off x="9247997" y="1037466"/>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9AAD470-6816-40CD-9B8F-53C8BCA53204}"/>
                </a:ext>
              </a:extLst>
            </p:cNvPr>
            <p:cNvSpPr/>
            <p:nvPr userDrawn="1"/>
          </p:nvSpPr>
          <p:spPr>
            <a:xfrm>
              <a:off x="9987005" y="1040610"/>
              <a:ext cx="570895" cy="481102"/>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7531185-5AE3-498D-BEE2-E105467BAB39}"/>
                </a:ext>
              </a:extLst>
            </p:cNvPr>
            <p:cNvSpPr/>
            <p:nvPr userDrawn="1"/>
          </p:nvSpPr>
          <p:spPr>
            <a:xfrm>
              <a:off x="10724583" y="1058930"/>
              <a:ext cx="570895" cy="481102"/>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FA53420-976A-4C1E-BC92-C05A757E8025}"/>
                </a:ext>
              </a:extLst>
            </p:cNvPr>
            <p:cNvSpPr/>
            <p:nvPr userDrawn="1"/>
          </p:nvSpPr>
          <p:spPr>
            <a:xfrm>
              <a:off x="9247997" y="1666857"/>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F678C3B-2726-404C-9C2D-DE45B5C2AD81}"/>
                </a:ext>
              </a:extLst>
            </p:cNvPr>
            <p:cNvSpPr/>
            <p:nvPr userDrawn="1"/>
          </p:nvSpPr>
          <p:spPr>
            <a:xfrm>
              <a:off x="9987005" y="1666857"/>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9BC02106-B1AD-4353-A24C-0A3F7D41CFCC}"/>
                </a:ext>
              </a:extLst>
            </p:cNvPr>
            <p:cNvSpPr/>
            <p:nvPr userDrawn="1"/>
          </p:nvSpPr>
          <p:spPr>
            <a:xfrm>
              <a:off x="10726013" y="1670001"/>
              <a:ext cx="570895" cy="481102"/>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89E28FB-7ECB-4B99-9E9C-99BFD09E3E7B}"/>
                </a:ext>
              </a:extLst>
            </p:cNvPr>
            <p:cNvSpPr/>
            <p:nvPr userDrawn="1"/>
          </p:nvSpPr>
          <p:spPr>
            <a:xfrm>
              <a:off x="9985575" y="2271318"/>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D8BDE6D-0DB9-4E0F-A70E-A1AAFEB754B1}"/>
                </a:ext>
              </a:extLst>
            </p:cNvPr>
            <p:cNvSpPr/>
            <p:nvPr userDrawn="1"/>
          </p:nvSpPr>
          <p:spPr>
            <a:xfrm>
              <a:off x="10724583" y="2271318"/>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631B308-A979-49F6-8B5D-F6D01040F034}"/>
                </a:ext>
              </a:extLst>
            </p:cNvPr>
            <p:cNvSpPr/>
            <p:nvPr userDrawn="1"/>
          </p:nvSpPr>
          <p:spPr>
            <a:xfrm>
              <a:off x="10747553" y="2867067"/>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664839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AE96D4-87D0-4BEA-B6C8-F3F01A7E4D00}" type="datetime1">
              <a:rPr lang="en-US" smtClean="0"/>
              <a:t>11/12/21</a:t>
            </a:fld>
            <a:endParaRPr lang="en-US"/>
          </a:p>
        </p:txBody>
      </p:sp>
      <p:sp>
        <p:nvSpPr>
          <p:cNvPr id="5" name="Footer Placeholder 4"/>
          <p:cNvSpPr>
            <a:spLocks noGrp="1"/>
          </p:cNvSpPr>
          <p:nvPr>
            <p:ph type="ftr" sz="quarter" idx="11"/>
          </p:nvPr>
        </p:nvSpPr>
        <p:spPr/>
        <p:txBody>
          <a:bodyPr/>
          <a:lstStyle/>
          <a:p>
            <a:r>
              <a:rPr lang="en-US"/>
              <a:t>test footer</a:t>
            </a:r>
          </a:p>
        </p:txBody>
      </p:sp>
      <p:sp>
        <p:nvSpPr>
          <p:cNvPr id="6" name="Slide Number Placeholder 5"/>
          <p:cNvSpPr>
            <a:spLocks noGrp="1"/>
          </p:cNvSpPr>
          <p:nvPr>
            <p:ph type="sldNum" sz="quarter" idx="12"/>
          </p:nvPr>
        </p:nvSpPr>
        <p:spPr/>
        <p:txBody>
          <a:bodyPr/>
          <a:lstStyle/>
          <a:p>
            <a:fld id="{15232125-393D-409A-9BC0-8B173C1AC167}" type="slidenum">
              <a:rPr lang="en-US" smtClean="0"/>
              <a:t>‹#›</a:t>
            </a:fld>
            <a:endParaRPr lang="en-US"/>
          </a:p>
        </p:txBody>
      </p:sp>
      <p:grpSp>
        <p:nvGrpSpPr>
          <p:cNvPr id="8" name="Group 7">
            <a:extLst>
              <a:ext uri="{FF2B5EF4-FFF2-40B4-BE49-F238E27FC236}">
                <a16:creationId xmlns:a16="http://schemas.microsoft.com/office/drawing/2014/main" id="{A699FE52-2FDE-4E33-A291-2731DA2C4798}"/>
              </a:ext>
            </a:extLst>
          </p:cNvPr>
          <p:cNvGrpSpPr/>
          <p:nvPr userDrawn="1"/>
        </p:nvGrpSpPr>
        <p:grpSpPr>
          <a:xfrm>
            <a:off x="242872" y="344157"/>
            <a:ext cx="793448" cy="696464"/>
            <a:chOff x="7769981" y="389755"/>
            <a:chExt cx="3548467" cy="2958414"/>
          </a:xfrm>
        </p:grpSpPr>
        <p:sp>
          <p:nvSpPr>
            <p:cNvPr id="9" name="Oval 8">
              <a:extLst>
                <a:ext uri="{FF2B5EF4-FFF2-40B4-BE49-F238E27FC236}">
                  <a16:creationId xmlns:a16="http://schemas.microsoft.com/office/drawing/2014/main" id="{D0A87C59-A2FC-4DA2-BC07-F4734CD134D3}"/>
                </a:ext>
              </a:extLst>
            </p:cNvPr>
            <p:cNvSpPr/>
            <p:nvPr userDrawn="1"/>
          </p:nvSpPr>
          <p:spPr>
            <a:xfrm>
              <a:off x="7769981" y="389755"/>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007EBA4-10AD-4B12-9920-2EA2344A1D91}"/>
                </a:ext>
              </a:extLst>
            </p:cNvPr>
            <p:cNvSpPr/>
            <p:nvPr userDrawn="1"/>
          </p:nvSpPr>
          <p:spPr>
            <a:xfrm>
              <a:off x="8508989" y="389755"/>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17826CD-8A6D-4D48-85B3-129C6487AFD3}"/>
                </a:ext>
              </a:extLst>
            </p:cNvPr>
            <p:cNvSpPr/>
            <p:nvPr userDrawn="1"/>
          </p:nvSpPr>
          <p:spPr>
            <a:xfrm>
              <a:off x="9247997" y="392899"/>
              <a:ext cx="570895" cy="481102"/>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8A4720C-8751-4C4C-A239-42211CB5F4E5}"/>
                </a:ext>
              </a:extLst>
            </p:cNvPr>
            <p:cNvSpPr/>
            <p:nvPr userDrawn="1"/>
          </p:nvSpPr>
          <p:spPr>
            <a:xfrm>
              <a:off x="9985575" y="411219"/>
              <a:ext cx="570895" cy="481102"/>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7C53830-E88C-4C14-9DDC-1C3F1A0532ED}"/>
                </a:ext>
              </a:extLst>
            </p:cNvPr>
            <p:cNvSpPr/>
            <p:nvPr userDrawn="1"/>
          </p:nvSpPr>
          <p:spPr>
            <a:xfrm>
              <a:off x="10728957" y="411219"/>
              <a:ext cx="570895" cy="481102"/>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5CEF481-EC49-4CFB-8303-23ED3FB30AE6}"/>
                </a:ext>
              </a:extLst>
            </p:cNvPr>
            <p:cNvSpPr/>
            <p:nvPr userDrawn="1"/>
          </p:nvSpPr>
          <p:spPr>
            <a:xfrm>
              <a:off x="8508989" y="1037466"/>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3C6002A-6649-4844-A2D7-D0FDFB50754C}"/>
                </a:ext>
              </a:extLst>
            </p:cNvPr>
            <p:cNvSpPr/>
            <p:nvPr userDrawn="1"/>
          </p:nvSpPr>
          <p:spPr>
            <a:xfrm>
              <a:off x="9247997" y="1037466"/>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8A460D4-F9A5-4EC1-B1B9-221284217876}"/>
                </a:ext>
              </a:extLst>
            </p:cNvPr>
            <p:cNvSpPr/>
            <p:nvPr userDrawn="1"/>
          </p:nvSpPr>
          <p:spPr>
            <a:xfrm>
              <a:off x="9987005" y="1040610"/>
              <a:ext cx="570895" cy="481102"/>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6A37412-96FE-4DC3-8B1C-CAF7F157ECA7}"/>
                </a:ext>
              </a:extLst>
            </p:cNvPr>
            <p:cNvSpPr/>
            <p:nvPr userDrawn="1"/>
          </p:nvSpPr>
          <p:spPr>
            <a:xfrm>
              <a:off x="10724583" y="1058930"/>
              <a:ext cx="570895" cy="481102"/>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48F5628-4240-4B30-9B11-19E076FFB5F8}"/>
                </a:ext>
              </a:extLst>
            </p:cNvPr>
            <p:cNvSpPr/>
            <p:nvPr userDrawn="1"/>
          </p:nvSpPr>
          <p:spPr>
            <a:xfrm>
              <a:off x="9247997" y="1666857"/>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8078BF6-CCEB-4269-BCE8-B21AAE12B263}"/>
                </a:ext>
              </a:extLst>
            </p:cNvPr>
            <p:cNvSpPr/>
            <p:nvPr userDrawn="1"/>
          </p:nvSpPr>
          <p:spPr>
            <a:xfrm>
              <a:off x="9987005" y="1666857"/>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B5C0ACE-5B58-4C77-8C99-9B545A4B786B}"/>
                </a:ext>
              </a:extLst>
            </p:cNvPr>
            <p:cNvSpPr/>
            <p:nvPr userDrawn="1"/>
          </p:nvSpPr>
          <p:spPr>
            <a:xfrm>
              <a:off x="10726013" y="1670001"/>
              <a:ext cx="570895" cy="481102"/>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60A2EEF-2C54-474E-B646-31A85C07BD52}"/>
                </a:ext>
              </a:extLst>
            </p:cNvPr>
            <p:cNvSpPr/>
            <p:nvPr userDrawn="1"/>
          </p:nvSpPr>
          <p:spPr>
            <a:xfrm>
              <a:off x="9985575" y="2271318"/>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50F3313-BA3A-4CD1-A1AB-2191EAAD1521}"/>
                </a:ext>
              </a:extLst>
            </p:cNvPr>
            <p:cNvSpPr/>
            <p:nvPr userDrawn="1"/>
          </p:nvSpPr>
          <p:spPr>
            <a:xfrm>
              <a:off x="10724583" y="2271318"/>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8207E7-E665-4F59-A7AD-1DC36E44A2B8}"/>
                </a:ext>
              </a:extLst>
            </p:cNvPr>
            <p:cNvSpPr/>
            <p:nvPr userDrawn="1"/>
          </p:nvSpPr>
          <p:spPr>
            <a:xfrm>
              <a:off x="10747553" y="2867067"/>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374280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477C31-8EEC-4584-BACD-56DDE529854E}" type="datetime1">
              <a:rPr lang="en-US" smtClean="0"/>
              <a:t>11/12/21</a:t>
            </a:fld>
            <a:endParaRPr lang="en-US"/>
          </a:p>
        </p:txBody>
      </p:sp>
      <p:sp>
        <p:nvSpPr>
          <p:cNvPr id="5" name="Footer Placeholder 4"/>
          <p:cNvSpPr>
            <a:spLocks noGrp="1"/>
          </p:cNvSpPr>
          <p:nvPr>
            <p:ph type="ftr" sz="quarter" idx="11"/>
          </p:nvPr>
        </p:nvSpPr>
        <p:spPr/>
        <p:txBody>
          <a:bodyPr/>
          <a:lstStyle/>
          <a:p>
            <a:r>
              <a:rPr lang="en-US"/>
              <a:t>test footer</a:t>
            </a:r>
          </a:p>
        </p:txBody>
      </p:sp>
      <p:sp>
        <p:nvSpPr>
          <p:cNvPr id="6" name="Slide Number Placeholder 5"/>
          <p:cNvSpPr>
            <a:spLocks noGrp="1"/>
          </p:cNvSpPr>
          <p:nvPr>
            <p:ph type="sldNum" sz="quarter" idx="12"/>
          </p:nvPr>
        </p:nvSpPr>
        <p:spPr/>
        <p:txBody>
          <a:bodyPr/>
          <a:lstStyle/>
          <a:p>
            <a:fld id="{15232125-393D-409A-9BC0-8B173C1AC167}" type="slidenum">
              <a:rPr lang="en-US" smtClean="0"/>
              <a:t>‹#›</a:t>
            </a:fld>
            <a:endParaRPr lang="en-US"/>
          </a:p>
        </p:txBody>
      </p:sp>
    </p:spTree>
    <p:custDataLst>
      <p:tags r:id="rId1"/>
    </p:custDataLst>
    <p:extLst>
      <p:ext uri="{BB962C8B-B14F-4D97-AF65-F5344CB8AC3E}">
        <p14:creationId xmlns:p14="http://schemas.microsoft.com/office/powerpoint/2010/main" val="2014682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B9354-05DA-F541-A672-98CEE49E9A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D43092-BBE4-9E42-B0BB-0AE6D373EB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C9C2DB-B1F6-9F4F-9577-C0DF4E268563}"/>
              </a:ext>
            </a:extLst>
          </p:cNvPr>
          <p:cNvSpPr>
            <a:spLocks noGrp="1"/>
          </p:cNvSpPr>
          <p:nvPr>
            <p:ph type="dt" sz="half" idx="10"/>
          </p:nvPr>
        </p:nvSpPr>
        <p:spPr/>
        <p:txBody>
          <a:bodyPr/>
          <a:lstStyle/>
          <a:p>
            <a:fld id="{845D54E4-B51A-C547-9E01-F45D9861584B}" type="datetimeFigureOut">
              <a:rPr lang="en-US" smtClean="0"/>
              <a:t>11/12/21</a:t>
            </a:fld>
            <a:endParaRPr lang="en-US"/>
          </a:p>
        </p:txBody>
      </p:sp>
      <p:sp>
        <p:nvSpPr>
          <p:cNvPr id="5" name="Footer Placeholder 4">
            <a:extLst>
              <a:ext uri="{FF2B5EF4-FFF2-40B4-BE49-F238E27FC236}">
                <a16:creationId xmlns:a16="http://schemas.microsoft.com/office/drawing/2014/main" id="{A9602AF8-6BCF-F348-8AF1-53106DD25F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BAC88A-487C-094D-8DAD-B93D2415D6D6}"/>
              </a:ext>
            </a:extLst>
          </p:cNvPr>
          <p:cNvSpPr>
            <a:spLocks noGrp="1"/>
          </p:cNvSpPr>
          <p:nvPr>
            <p:ph type="sldNum" sz="quarter" idx="12"/>
          </p:nvPr>
        </p:nvSpPr>
        <p:spPr/>
        <p:txBody>
          <a:bodyPr/>
          <a:lstStyle/>
          <a:p>
            <a:fld id="{030D816E-F671-874D-B804-511306A30DEA}" type="slidenum">
              <a:rPr lang="en-US" smtClean="0"/>
              <a:t>‹#›</a:t>
            </a:fld>
            <a:endParaRPr lang="en-US"/>
          </a:p>
        </p:txBody>
      </p:sp>
    </p:spTree>
    <p:extLst>
      <p:ext uri="{BB962C8B-B14F-4D97-AF65-F5344CB8AC3E}">
        <p14:creationId xmlns:p14="http://schemas.microsoft.com/office/powerpoint/2010/main" val="4160979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0434" y="777240"/>
            <a:ext cx="6076848" cy="3566160"/>
          </a:xfrm>
        </p:spPr>
        <p:txBody>
          <a:bodyPr anchor="b">
            <a:normAutofit/>
          </a:bodyPr>
          <a:lstStyle>
            <a:lvl1pPr algn="l">
              <a:lnSpc>
                <a:spcPct val="85000"/>
              </a:lnSpc>
              <a:defRPr sz="8000" spc="-50" baseline="0">
                <a:solidFill>
                  <a:schemeClr val="tx2"/>
                </a:solidFill>
              </a:defRPr>
            </a:lvl1pPr>
          </a:lstStyle>
          <a:p>
            <a:r>
              <a:rPr lang="en-US"/>
              <a:t>Click to edit Master title style</a:t>
            </a:r>
          </a:p>
        </p:txBody>
      </p:sp>
      <p:sp>
        <p:nvSpPr>
          <p:cNvPr id="3" name="Subtitle 2"/>
          <p:cNvSpPr>
            <a:spLocks noGrp="1"/>
          </p:cNvSpPr>
          <p:nvPr>
            <p:ph type="subTitle" idx="1"/>
          </p:nvPr>
        </p:nvSpPr>
        <p:spPr>
          <a:xfrm>
            <a:off x="1100051" y="4455620"/>
            <a:ext cx="6065173"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BB82E72-628E-4FD9-8D57-BE83137CC516}" type="datetime1">
              <a:rPr lang="en-US" smtClean="0"/>
              <a:t>11/12/21</a:t>
            </a:fld>
            <a:endParaRPr lang="en-US"/>
          </a:p>
        </p:txBody>
      </p:sp>
      <p:sp>
        <p:nvSpPr>
          <p:cNvPr id="5" name="Footer Placeholder 4"/>
          <p:cNvSpPr>
            <a:spLocks noGrp="1"/>
          </p:cNvSpPr>
          <p:nvPr>
            <p:ph type="ftr" sz="quarter" idx="11"/>
          </p:nvPr>
        </p:nvSpPr>
        <p:spPr/>
        <p:txBody>
          <a:bodyPr/>
          <a:lstStyle/>
          <a:p>
            <a:r>
              <a:rPr lang="en-US"/>
              <a:t>test footer</a:t>
            </a:r>
          </a:p>
        </p:txBody>
      </p:sp>
      <p:sp>
        <p:nvSpPr>
          <p:cNvPr id="6" name="Slide Number Placeholder 5"/>
          <p:cNvSpPr>
            <a:spLocks noGrp="1"/>
          </p:cNvSpPr>
          <p:nvPr>
            <p:ph type="sldNum" sz="quarter" idx="12"/>
          </p:nvPr>
        </p:nvSpPr>
        <p:spPr/>
        <p:txBody>
          <a:bodyPr/>
          <a:lstStyle/>
          <a:p>
            <a:fld id="{15232125-393D-409A-9BC0-8B173C1AC167}" type="slidenum">
              <a:rPr lang="en-US" smtClean="0"/>
              <a:t>‹#›</a:t>
            </a:fld>
            <a:endParaRPr lang="en-US"/>
          </a:p>
        </p:txBody>
      </p:sp>
      <p:cxnSp>
        <p:nvCxnSpPr>
          <p:cNvPr id="9" name="Straight Connector 8"/>
          <p:cNvCxnSpPr>
            <a:cxnSpLocks/>
          </p:cNvCxnSpPr>
          <p:nvPr/>
        </p:nvCxnSpPr>
        <p:spPr>
          <a:xfrm>
            <a:off x="1090434" y="4343400"/>
            <a:ext cx="6076848"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13" name="Picture Placeholder 12">
            <a:extLst>
              <a:ext uri="{FF2B5EF4-FFF2-40B4-BE49-F238E27FC236}">
                <a16:creationId xmlns:a16="http://schemas.microsoft.com/office/drawing/2014/main" id="{7382088C-6CC8-4047-9A7C-1B733E601CFE}"/>
              </a:ext>
            </a:extLst>
          </p:cNvPr>
          <p:cNvSpPr>
            <a:spLocks noGrp="1"/>
          </p:cNvSpPr>
          <p:nvPr>
            <p:ph type="pic" sz="quarter" idx="13"/>
          </p:nvPr>
        </p:nvSpPr>
        <p:spPr>
          <a:xfrm>
            <a:off x="7324165" y="777875"/>
            <a:ext cx="4450323" cy="4821238"/>
          </a:xfrm>
        </p:spPr>
        <p:txBody>
          <a:bodyPr/>
          <a:lstStyle/>
          <a:p>
            <a:endParaRPr lang="en-US"/>
          </a:p>
        </p:txBody>
      </p:sp>
    </p:spTree>
    <p:custDataLst>
      <p:tags r:id="rId1"/>
    </p:custDataLst>
    <p:extLst>
      <p:ext uri="{BB962C8B-B14F-4D97-AF65-F5344CB8AC3E}">
        <p14:creationId xmlns:p14="http://schemas.microsoft.com/office/powerpoint/2010/main" val="31098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811573"/>
          </a:xfrm>
        </p:spPr>
        <p:txBody>
          <a:bodyPr/>
          <a:lstStyle>
            <a:lvl1pPr marL="0">
              <a:defRPr/>
            </a:lvl1pPr>
          </a:lstStyle>
          <a:p>
            <a:r>
              <a:rPr lang="en-US"/>
              <a:t>Click to edit Master title style</a:t>
            </a:r>
          </a:p>
        </p:txBody>
      </p:sp>
      <p:sp>
        <p:nvSpPr>
          <p:cNvPr id="3" name="Content Placeholder 2"/>
          <p:cNvSpPr>
            <a:spLocks noGrp="1"/>
          </p:cNvSpPr>
          <p:nvPr>
            <p:ph idx="1"/>
          </p:nvPr>
        </p:nvSpPr>
        <p:spPr>
          <a:xfrm>
            <a:off x="1097280" y="1474694"/>
            <a:ext cx="10058400" cy="4394400"/>
          </a:xfrm>
        </p:spPr>
        <p:txBody>
          <a:bodyPr/>
          <a:lstStyle>
            <a:lvl1pPr marL="342900" indent="-342900">
              <a:buClr>
                <a:schemeClr val="tx2"/>
              </a:buClr>
              <a:buFont typeface="Arial" panose="020B0604020202020204" pitchFamily="34" charset="0"/>
              <a:buChar char="•"/>
              <a:defRPr/>
            </a:lvl1pPr>
            <a:lvl2pPr marL="486918" indent="-285750">
              <a:buClr>
                <a:schemeClr val="tx2"/>
              </a:buClr>
              <a:buFont typeface="Arial" panose="020B0604020202020204" pitchFamily="34" charset="0"/>
              <a:buChar char="•"/>
              <a:defRPr/>
            </a:lvl2pPr>
            <a:lvl3pPr marL="669798" indent="-285750">
              <a:buClr>
                <a:schemeClr val="tx2"/>
              </a:buClr>
              <a:buFont typeface="Arial" panose="020B0604020202020204" pitchFamily="34" charset="0"/>
              <a:buChar char="•"/>
              <a:defRPr/>
            </a:lvl3pPr>
            <a:lvl4pPr marL="852678" indent="-285750">
              <a:buClr>
                <a:schemeClr val="tx2"/>
              </a:buClr>
              <a:buFont typeface="Arial" panose="020B0604020202020204" pitchFamily="34" charset="0"/>
              <a:buChar char="•"/>
              <a:defRPr/>
            </a:lvl4pPr>
            <a:lvl5pPr marL="1035558" indent="-285750">
              <a:buClr>
                <a:schemeClr val="tx2"/>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03491A-C077-4986-B04F-A53F624F5A84}" type="datetime1">
              <a:rPr lang="en-US" smtClean="0"/>
              <a:t>11/12/21</a:t>
            </a:fld>
            <a:endParaRPr lang="en-US"/>
          </a:p>
        </p:txBody>
      </p:sp>
      <p:sp>
        <p:nvSpPr>
          <p:cNvPr id="5" name="Footer Placeholder 4"/>
          <p:cNvSpPr>
            <a:spLocks noGrp="1"/>
          </p:cNvSpPr>
          <p:nvPr>
            <p:ph type="ftr" sz="quarter" idx="11"/>
          </p:nvPr>
        </p:nvSpPr>
        <p:spPr/>
        <p:txBody>
          <a:bodyPr/>
          <a:lstStyle/>
          <a:p>
            <a:r>
              <a:rPr lang="en-US"/>
              <a:t>test footer</a:t>
            </a:r>
          </a:p>
        </p:txBody>
      </p:sp>
      <p:sp>
        <p:nvSpPr>
          <p:cNvPr id="6" name="Slide Number Placeholder 5"/>
          <p:cNvSpPr>
            <a:spLocks noGrp="1"/>
          </p:cNvSpPr>
          <p:nvPr>
            <p:ph type="sldNum" sz="quarter" idx="12"/>
          </p:nvPr>
        </p:nvSpPr>
        <p:spPr/>
        <p:txBody>
          <a:bodyPr/>
          <a:lstStyle/>
          <a:p>
            <a:fld id="{15232125-393D-409A-9BC0-8B173C1AC167}" type="slidenum">
              <a:rPr lang="en-US" smtClean="0"/>
              <a:t>‹#›</a:t>
            </a:fld>
            <a:endParaRPr lang="en-US"/>
          </a:p>
        </p:txBody>
      </p:sp>
      <p:grpSp>
        <p:nvGrpSpPr>
          <p:cNvPr id="8" name="Group 7">
            <a:extLst>
              <a:ext uri="{FF2B5EF4-FFF2-40B4-BE49-F238E27FC236}">
                <a16:creationId xmlns:a16="http://schemas.microsoft.com/office/drawing/2014/main" id="{2FA7045B-AE52-4E0D-B679-2B018B625D64}"/>
              </a:ext>
            </a:extLst>
          </p:cNvPr>
          <p:cNvGrpSpPr/>
          <p:nvPr userDrawn="1"/>
        </p:nvGrpSpPr>
        <p:grpSpPr>
          <a:xfrm>
            <a:off x="242872" y="344157"/>
            <a:ext cx="793448" cy="696464"/>
            <a:chOff x="7769981" y="389755"/>
            <a:chExt cx="3548467" cy="2958414"/>
          </a:xfrm>
        </p:grpSpPr>
        <p:sp>
          <p:nvSpPr>
            <p:cNvPr id="10" name="Oval 9">
              <a:extLst>
                <a:ext uri="{FF2B5EF4-FFF2-40B4-BE49-F238E27FC236}">
                  <a16:creationId xmlns:a16="http://schemas.microsoft.com/office/drawing/2014/main" id="{44324794-31B5-4941-AF19-EAD09A8C0C1B}"/>
                </a:ext>
              </a:extLst>
            </p:cNvPr>
            <p:cNvSpPr/>
            <p:nvPr userDrawn="1"/>
          </p:nvSpPr>
          <p:spPr>
            <a:xfrm>
              <a:off x="7769981" y="389755"/>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5E2E6DFD-53DF-4349-8FD9-1C7DF4F3B5AA}"/>
                </a:ext>
              </a:extLst>
            </p:cNvPr>
            <p:cNvSpPr/>
            <p:nvPr userDrawn="1"/>
          </p:nvSpPr>
          <p:spPr>
            <a:xfrm>
              <a:off x="8508989" y="389755"/>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A32E7B2-5AA4-4886-97F2-E99843D6879C}"/>
                </a:ext>
              </a:extLst>
            </p:cNvPr>
            <p:cNvSpPr/>
            <p:nvPr userDrawn="1"/>
          </p:nvSpPr>
          <p:spPr>
            <a:xfrm>
              <a:off x="9247997" y="392899"/>
              <a:ext cx="570895" cy="481102"/>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4E1FD06-BE69-41E6-AFF5-890B44AF9C40}"/>
                </a:ext>
              </a:extLst>
            </p:cNvPr>
            <p:cNvSpPr/>
            <p:nvPr userDrawn="1"/>
          </p:nvSpPr>
          <p:spPr>
            <a:xfrm>
              <a:off x="9985575" y="411219"/>
              <a:ext cx="570895" cy="481102"/>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0373D0A-20E8-4A89-925D-06880985AD4E}"/>
                </a:ext>
              </a:extLst>
            </p:cNvPr>
            <p:cNvSpPr/>
            <p:nvPr userDrawn="1"/>
          </p:nvSpPr>
          <p:spPr>
            <a:xfrm>
              <a:off x="10728957" y="411219"/>
              <a:ext cx="570895" cy="481102"/>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68A4865-2E26-4611-A4BD-ECE8DCF985D3}"/>
                </a:ext>
              </a:extLst>
            </p:cNvPr>
            <p:cNvSpPr/>
            <p:nvPr userDrawn="1"/>
          </p:nvSpPr>
          <p:spPr>
            <a:xfrm>
              <a:off x="8508989" y="1037466"/>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75F0E926-5926-470D-A480-12976184E69B}"/>
                </a:ext>
              </a:extLst>
            </p:cNvPr>
            <p:cNvSpPr/>
            <p:nvPr userDrawn="1"/>
          </p:nvSpPr>
          <p:spPr>
            <a:xfrm>
              <a:off x="9247997" y="1037466"/>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B1A2D3E3-C094-4B45-9F46-F08B834B5D13}"/>
                </a:ext>
              </a:extLst>
            </p:cNvPr>
            <p:cNvSpPr/>
            <p:nvPr userDrawn="1"/>
          </p:nvSpPr>
          <p:spPr>
            <a:xfrm>
              <a:off x="9987005" y="1040610"/>
              <a:ext cx="570895" cy="481102"/>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701447C-29E7-4348-B334-61E2EBA02262}"/>
                </a:ext>
              </a:extLst>
            </p:cNvPr>
            <p:cNvSpPr/>
            <p:nvPr userDrawn="1"/>
          </p:nvSpPr>
          <p:spPr>
            <a:xfrm>
              <a:off x="10724583" y="1058930"/>
              <a:ext cx="570895" cy="481102"/>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EF0D052-7501-4E99-A715-9127ABBA46C9}"/>
                </a:ext>
              </a:extLst>
            </p:cNvPr>
            <p:cNvSpPr/>
            <p:nvPr userDrawn="1"/>
          </p:nvSpPr>
          <p:spPr>
            <a:xfrm>
              <a:off x="9247997" y="1666857"/>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CF4A02D-9064-4269-A53B-D7877F66D311}"/>
                </a:ext>
              </a:extLst>
            </p:cNvPr>
            <p:cNvSpPr/>
            <p:nvPr userDrawn="1"/>
          </p:nvSpPr>
          <p:spPr>
            <a:xfrm>
              <a:off x="9987005" y="1666857"/>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27E30C0-4F0F-4DB9-8591-C0990847D622}"/>
                </a:ext>
              </a:extLst>
            </p:cNvPr>
            <p:cNvSpPr/>
            <p:nvPr userDrawn="1"/>
          </p:nvSpPr>
          <p:spPr>
            <a:xfrm>
              <a:off x="10726013" y="1670001"/>
              <a:ext cx="570895" cy="481102"/>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95CC90B-5253-460A-822E-97C422E35EE9}"/>
                </a:ext>
              </a:extLst>
            </p:cNvPr>
            <p:cNvSpPr/>
            <p:nvPr userDrawn="1"/>
          </p:nvSpPr>
          <p:spPr>
            <a:xfrm>
              <a:off x="9985575" y="2271318"/>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6F5FD64F-D817-4074-9271-FFFDA4573393}"/>
                </a:ext>
              </a:extLst>
            </p:cNvPr>
            <p:cNvSpPr/>
            <p:nvPr userDrawn="1"/>
          </p:nvSpPr>
          <p:spPr>
            <a:xfrm>
              <a:off x="10724583" y="2271318"/>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6476263-21F1-49AD-BBC3-A69C875F2F4C}"/>
                </a:ext>
              </a:extLst>
            </p:cNvPr>
            <p:cNvSpPr/>
            <p:nvPr userDrawn="1"/>
          </p:nvSpPr>
          <p:spPr>
            <a:xfrm>
              <a:off x="10747553" y="2867067"/>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593455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2"/>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66A5E7-4D62-4D2E-9A76-CB52E197D731}" type="datetime1">
              <a:rPr lang="en-US" smtClean="0"/>
              <a:t>11/12/21</a:t>
            </a:fld>
            <a:endParaRPr lang="en-US"/>
          </a:p>
        </p:txBody>
      </p:sp>
      <p:sp>
        <p:nvSpPr>
          <p:cNvPr id="5" name="Footer Placeholder 4"/>
          <p:cNvSpPr>
            <a:spLocks noGrp="1"/>
          </p:cNvSpPr>
          <p:nvPr>
            <p:ph type="ftr" sz="quarter" idx="11"/>
          </p:nvPr>
        </p:nvSpPr>
        <p:spPr/>
        <p:txBody>
          <a:bodyPr/>
          <a:lstStyle/>
          <a:p>
            <a:r>
              <a:rPr lang="en-US"/>
              <a:t>test footer</a:t>
            </a:r>
          </a:p>
        </p:txBody>
      </p:sp>
      <p:sp>
        <p:nvSpPr>
          <p:cNvPr id="6" name="Slide Number Placeholder 5"/>
          <p:cNvSpPr>
            <a:spLocks noGrp="1"/>
          </p:cNvSpPr>
          <p:nvPr>
            <p:ph type="sldNum" sz="quarter" idx="12"/>
          </p:nvPr>
        </p:nvSpPr>
        <p:spPr/>
        <p:txBody>
          <a:bodyPr/>
          <a:lstStyle/>
          <a:p>
            <a:fld id="{15232125-393D-409A-9BC0-8B173C1AC16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46791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9" y="1376080"/>
            <a:ext cx="4937760" cy="4493013"/>
          </a:xfrm>
        </p:spPr>
        <p:txBody>
          <a:bodyPr/>
          <a:lstStyle>
            <a:lvl1pPr marL="342900" indent="-342900">
              <a:buClr>
                <a:schemeClr val="tx2"/>
              </a:buClr>
              <a:buFont typeface="Arial" panose="020B0604020202020204" pitchFamily="34" charset="0"/>
              <a:buChar char="•"/>
              <a:defRPr/>
            </a:lvl1pPr>
            <a:lvl2pPr marL="486918" indent="-285750">
              <a:buClr>
                <a:schemeClr val="tx2"/>
              </a:buClr>
              <a:buFont typeface="Arial" panose="020B0604020202020204" pitchFamily="34" charset="0"/>
              <a:buChar char="•"/>
              <a:defRPr/>
            </a:lvl2pPr>
            <a:lvl3pPr marL="669798" indent="-285750">
              <a:buClr>
                <a:schemeClr val="tx2"/>
              </a:buClr>
              <a:buFont typeface="Arial" panose="020B0604020202020204" pitchFamily="34" charset="0"/>
              <a:buChar char="•"/>
              <a:defRPr/>
            </a:lvl3pPr>
            <a:lvl4pPr marL="852678" indent="-285750">
              <a:buClr>
                <a:schemeClr val="tx2"/>
              </a:buClr>
              <a:buFont typeface="Arial" panose="020B0604020202020204" pitchFamily="34" charset="0"/>
              <a:buChar char="•"/>
              <a:defRPr/>
            </a:lvl4pPr>
            <a:lvl5pPr marL="1035558" indent="-285750">
              <a:buClr>
                <a:schemeClr val="tx2"/>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376081"/>
            <a:ext cx="4937760" cy="4493013"/>
          </a:xfrm>
        </p:spPr>
        <p:txBody>
          <a:bodyPr/>
          <a:lstStyle>
            <a:lvl1pPr marL="342900" indent="-342900">
              <a:buClr>
                <a:schemeClr val="tx2"/>
              </a:buClr>
              <a:buFont typeface="Arial" panose="020B0604020202020204" pitchFamily="34" charset="0"/>
              <a:buChar char="•"/>
              <a:defRPr/>
            </a:lvl1pPr>
            <a:lvl2pPr marL="486918" indent="-285750">
              <a:buClr>
                <a:schemeClr val="tx2"/>
              </a:buClr>
              <a:buFont typeface="Arial" panose="020B0604020202020204" pitchFamily="34" charset="0"/>
              <a:buChar char="•"/>
              <a:defRPr/>
            </a:lvl2pPr>
            <a:lvl3pPr marL="669798" indent="-285750">
              <a:buClr>
                <a:schemeClr val="tx2"/>
              </a:buClr>
              <a:buFont typeface="Arial" panose="020B0604020202020204" pitchFamily="34" charset="0"/>
              <a:buChar char="•"/>
              <a:defRPr/>
            </a:lvl3pPr>
            <a:lvl4pPr marL="852678" indent="-285750">
              <a:buClr>
                <a:schemeClr val="tx2"/>
              </a:buClr>
              <a:buFont typeface="Arial" panose="020B0604020202020204" pitchFamily="34" charset="0"/>
              <a:buChar char="•"/>
              <a:defRPr/>
            </a:lvl4pPr>
            <a:lvl5pPr marL="1035558" indent="-285750">
              <a:buClr>
                <a:schemeClr val="tx2"/>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85A90F-F65F-4589-8D1B-7768E82DC4BB}" type="datetime1">
              <a:rPr lang="en-US" smtClean="0"/>
              <a:t>11/12/21</a:t>
            </a:fld>
            <a:endParaRPr lang="en-US"/>
          </a:p>
        </p:txBody>
      </p:sp>
      <p:sp>
        <p:nvSpPr>
          <p:cNvPr id="6" name="Footer Placeholder 5"/>
          <p:cNvSpPr>
            <a:spLocks noGrp="1"/>
          </p:cNvSpPr>
          <p:nvPr>
            <p:ph type="ftr" sz="quarter" idx="11"/>
          </p:nvPr>
        </p:nvSpPr>
        <p:spPr/>
        <p:txBody>
          <a:bodyPr/>
          <a:lstStyle/>
          <a:p>
            <a:r>
              <a:rPr lang="en-US"/>
              <a:t>test footer</a:t>
            </a:r>
          </a:p>
        </p:txBody>
      </p:sp>
      <p:sp>
        <p:nvSpPr>
          <p:cNvPr id="7" name="Slide Number Placeholder 6"/>
          <p:cNvSpPr>
            <a:spLocks noGrp="1"/>
          </p:cNvSpPr>
          <p:nvPr>
            <p:ph type="sldNum" sz="quarter" idx="12"/>
          </p:nvPr>
        </p:nvSpPr>
        <p:spPr/>
        <p:txBody>
          <a:bodyPr/>
          <a:lstStyle/>
          <a:p>
            <a:fld id="{15232125-393D-409A-9BC0-8B173C1AC167}" type="slidenum">
              <a:rPr lang="en-US" smtClean="0"/>
              <a:t>‹#›</a:t>
            </a:fld>
            <a:endParaRPr lang="en-US"/>
          </a:p>
        </p:txBody>
      </p:sp>
      <p:sp>
        <p:nvSpPr>
          <p:cNvPr id="11" name="Title 1">
            <a:extLst>
              <a:ext uri="{FF2B5EF4-FFF2-40B4-BE49-F238E27FC236}">
                <a16:creationId xmlns:a16="http://schemas.microsoft.com/office/drawing/2014/main" id="{33E3891A-20EF-42C0-9A12-C0416A2997F5}"/>
              </a:ext>
            </a:extLst>
          </p:cNvPr>
          <p:cNvSpPr>
            <a:spLocks noGrp="1"/>
          </p:cNvSpPr>
          <p:nvPr>
            <p:ph type="title"/>
          </p:nvPr>
        </p:nvSpPr>
        <p:spPr>
          <a:xfrm>
            <a:off x="1097280" y="286603"/>
            <a:ext cx="10058400" cy="811573"/>
          </a:xfrm>
        </p:spPr>
        <p:txBody>
          <a:bodyPr/>
          <a:lstStyle>
            <a:lvl1pPr marL="0">
              <a:defRPr/>
            </a:lvl1pPr>
          </a:lstStyle>
          <a:p>
            <a:r>
              <a:rPr lang="en-US"/>
              <a:t>Click to edit Master title style</a:t>
            </a:r>
          </a:p>
        </p:txBody>
      </p:sp>
      <p:grpSp>
        <p:nvGrpSpPr>
          <p:cNvPr id="9" name="Group 8">
            <a:extLst>
              <a:ext uri="{FF2B5EF4-FFF2-40B4-BE49-F238E27FC236}">
                <a16:creationId xmlns:a16="http://schemas.microsoft.com/office/drawing/2014/main" id="{C85A2C74-E773-4719-84E6-C0A93EFF534E}"/>
              </a:ext>
            </a:extLst>
          </p:cNvPr>
          <p:cNvGrpSpPr/>
          <p:nvPr userDrawn="1"/>
        </p:nvGrpSpPr>
        <p:grpSpPr>
          <a:xfrm>
            <a:off x="242872" y="344157"/>
            <a:ext cx="793448" cy="696464"/>
            <a:chOff x="7769981" y="389755"/>
            <a:chExt cx="3548467" cy="2958414"/>
          </a:xfrm>
        </p:grpSpPr>
        <p:sp>
          <p:nvSpPr>
            <p:cNvPr id="12" name="Oval 11">
              <a:extLst>
                <a:ext uri="{FF2B5EF4-FFF2-40B4-BE49-F238E27FC236}">
                  <a16:creationId xmlns:a16="http://schemas.microsoft.com/office/drawing/2014/main" id="{488BDCB8-4C54-4383-9F68-3C192FB5E121}"/>
                </a:ext>
              </a:extLst>
            </p:cNvPr>
            <p:cNvSpPr/>
            <p:nvPr userDrawn="1"/>
          </p:nvSpPr>
          <p:spPr>
            <a:xfrm>
              <a:off x="7769981" y="389755"/>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11CA771-32FD-4B31-ABCB-F4C13D32B7B7}"/>
                </a:ext>
              </a:extLst>
            </p:cNvPr>
            <p:cNvSpPr/>
            <p:nvPr userDrawn="1"/>
          </p:nvSpPr>
          <p:spPr>
            <a:xfrm>
              <a:off x="8508989" y="389755"/>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467F00F-8566-4C3C-84C8-ECCA4959E989}"/>
                </a:ext>
              </a:extLst>
            </p:cNvPr>
            <p:cNvSpPr/>
            <p:nvPr userDrawn="1"/>
          </p:nvSpPr>
          <p:spPr>
            <a:xfrm>
              <a:off x="9247997" y="392899"/>
              <a:ext cx="570895" cy="481102"/>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E93D2BE-2FB9-468F-8ACF-A24AA55036A0}"/>
                </a:ext>
              </a:extLst>
            </p:cNvPr>
            <p:cNvSpPr/>
            <p:nvPr userDrawn="1"/>
          </p:nvSpPr>
          <p:spPr>
            <a:xfrm>
              <a:off x="9985575" y="411219"/>
              <a:ext cx="570895" cy="481102"/>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B6E116FE-F6BB-4AEF-8002-54805823307A}"/>
                </a:ext>
              </a:extLst>
            </p:cNvPr>
            <p:cNvSpPr/>
            <p:nvPr userDrawn="1"/>
          </p:nvSpPr>
          <p:spPr>
            <a:xfrm>
              <a:off x="10728957" y="411219"/>
              <a:ext cx="570895" cy="481102"/>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B0D8D38-B282-476E-BEC6-8BFAAA8737B5}"/>
                </a:ext>
              </a:extLst>
            </p:cNvPr>
            <p:cNvSpPr/>
            <p:nvPr userDrawn="1"/>
          </p:nvSpPr>
          <p:spPr>
            <a:xfrm>
              <a:off x="8508989" y="1037466"/>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3D07930-1F9E-43DB-9009-FAD74BDFC655}"/>
                </a:ext>
              </a:extLst>
            </p:cNvPr>
            <p:cNvSpPr/>
            <p:nvPr userDrawn="1"/>
          </p:nvSpPr>
          <p:spPr>
            <a:xfrm>
              <a:off x="9247997" y="1037466"/>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75568C9A-3DDF-433C-988C-2887E5004269}"/>
                </a:ext>
              </a:extLst>
            </p:cNvPr>
            <p:cNvSpPr/>
            <p:nvPr userDrawn="1"/>
          </p:nvSpPr>
          <p:spPr>
            <a:xfrm>
              <a:off x="9987005" y="1040610"/>
              <a:ext cx="570895" cy="481102"/>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5007B54-4597-4D57-8F08-16A3B7C64987}"/>
                </a:ext>
              </a:extLst>
            </p:cNvPr>
            <p:cNvSpPr/>
            <p:nvPr userDrawn="1"/>
          </p:nvSpPr>
          <p:spPr>
            <a:xfrm>
              <a:off x="10724583" y="1058930"/>
              <a:ext cx="570895" cy="481102"/>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9FFFC80-A266-4EB8-8CDD-275D7D625E7D}"/>
                </a:ext>
              </a:extLst>
            </p:cNvPr>
            <p:cNvSpPr/>
            <p:nvPr userDrawn="1"/>
          </p:nvSpPr>
          <p:spPr>
            <a:xfrm>
              <a:off x="9247997" y="1666857"/>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9F01067A-076D-4DC4-98D5-3F309548AEC8}"/>
                </a:ext>
              </a:extLst>
            </p:cNvPr>
            <p:cNvSpPr/>
            <p:nvPr userDrawn="1"/>
          </p:nvSpPr>
          <p:spPr>
            <a:xfrm>
              <a:off x="9987005" y="1666857"/>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1C86A56-EB0A-4CCA-89C8-F28CBEF468DC}"/>
                </a:ext>
              </a:extLst>
            </p:cNvPr>
            <p:cNvSpPr/>
            <p:nvPr userDrawn="1"/>
          </p:nvSpPr>
          <p:spPr>
            <a:xfrm>
              <a:off x="10726013" y="1670001"/>
              <a:ext cx="570895" cy="481102"/>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73440E2-304B-4233-B07F-D78B26CEF650}"/>
                </a:ext>
              </a:extLst>
            </p:cNvPr>
            <p:cNvSpPr/>
            <p:nvPr userDrawn="1"/>
          </p:nvSpPr>
          <p:spPr>
            <a:xfrm>
              <a:off x="9985575" y="2271318"/>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AA51C3D-1463-4DFC-8C3D-D58C90518C14}"/>
                </a:ext>
              </a:extLst>
            </p:cNvPr>
            <p:cNvSpPr/>
            <p:nvPr userDrawn="1"/>
          </p:nvSpPr>
          <p:spPr>
            <a:xfrm>
              <a:off x="10724583" y="2271318"/>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A1E0B859-EF7E-4E7C-8200-F642C7B5BAD4}"/>
                </a:ext>
              </a:extLst>
            </p:cNvPr>
            <p:cNvSpPr/>
            <p:nvPr userDrawn="1"/>
          </p:nvSpPr>
          <p:spPr>
            <a:xfrm>
              <a:off x="10747553" y="2867067"/>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235892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4"/>
            <a:ext cx="10058400" cy="793644"/>
          </a:xfrm>
        </p:spPr>
        <p:txBody>
          <a:bodyPr/>
          <a:lstStyle/>
          <a:p>
            <a:r>
              <a:rPr lang="en-US"/>
              <a:t>Click to edit Master title style</a:t>
            </a:r>
          </a:p>
        </p:txBody>
      </p:sp>
      <p:sp>
        <p:nvSpPr>
          <p:cNvPr id="3" name="Text Placeholder 2"/>
          <p:cNvSpPr>
            <a:spLocks noGrp="1"/>
          </p:cNvSpPr>
          <p:nvPr>
            <p:ph type="body" idx="1"/>
          </p:nvPr>
        </p:nvSpPr>
        <p:spPr>
          <a:xfrm>
            <a:off x="842773" y="1352456"/>
            <a:ext cx="4937760" cy="736282"/>
          </a:xfrm>
          <a:solidFill>
            <a:schemeClr val="accent1">
              <a:lumMod val="20000"/>
              <a:lumOff val="80000"/>
            </a:schemeClr>
          </a:solidFill>
        </p:spPr>
        <p:txBody>
          <a:bodyPr lIns="18288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2773" y="2088737"/>
            <a:ext cx="4937760" cy="4033619"/>
          </a:xfrm>
          <a:solidFill>
            <a:schemeClr val="bg1">
              <a:lumMod val="95000"/>
            </a:schemeClr>
          </a:solidFill>
        </p:spPr>
        <p:txBody>
          <a:bodyPr lIns="182880"/>
          <a:lstStyle>
            <a:lvl1pPr marL="342900" indent="-342900">
              <a:buClr>
                <a:schemeClr val="tx2"/>
              </a:buClr>
              <a:buFont typeface="Arial" panose="020B0604020202020204" pitchFamily="34" charset="0"/>
              <a:buChar char="•"/>
              <a:defRPr/>
            </a:lvl1pPr>
            <a:lvl2pPr marL="486918" indent="-285750">
              <a:buClr>
                <a:schemeClr val="tx2"/>
              </a:buClr>
              <a:buFont typeface="Arial" panose="020B0604020202020204" pitchFamily="34" charset="0"/>
              <a:buChar char="•"/>
              <a:defRPr/>
            </a:lvl2pPr>
            <a:lvl3pPr marL="669798" indent="-285750">
              <a:buClr>
                <a:schemeClr val="tx2"/>
              </a:buClr>
              <a:buFont typeface="Arial" panose="020B0604020202020204" pitchFamily="34" charset="0"/>
              <a:buChar char="•"/>
              <a:defRPr/>
            </a:lvl3pPr>
            <a:lvl4pPr marL="852678" indent="-285750">
              <a:buClr>
                <a:schemeClr val="tx2"/>
              </a:buClr>
              <a:buFont typeface="Arial" panose="020B0604020202020204" pitchFamily="34" charset="0"/>
              <a:buChar char="•"/>
              <a:defRPr/>
            </a:lvl4pPr>
            <a:lvl5pPr marL="1035558" indent="-285750">
              <a:buClr>
                <a:schemeClr val="tx2"/>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76108" y="1366170"/>
            <a:ext cx="4937760" cy="736282"/>
          </a:xfrm>
          <a:solidFill>
            <a:schemeClr val="accent5">
              <a:lumMod val="20000"/>
              <a:lumOff val="80000"/>
            </a:schemeClr>
          </a:solidFill>
        </p:spPr>
        <p:txBody>
          <a:bodyPr lIns="18288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76108" y="2093717"/>
            <a:ext cx="4937760" cy="4033619"/>
          </a:xfrm>
          <a:solidFill>
            <a:schemeClr val="bg1">
              <a:lumMod val="95000"/>
            </a:schemeClr>
          </a:solidFill>
        </p:spPr>
        <p:txBody>
          <a:bodyPr lIns="182880"/>
          <a:lstStyle>
            <a:lvl1pPr marL="342900" indent="-342900">
              <a:buClr>
                <a:schemeClr val="tx2"/>
              </a:buClr>
              <a:buFont typeface="Arial" panose="020B0604020202020204" pitchFamily="34" charset="0"/>
              <a:buChar char="•"/>
              <a:defRPr/>
            </a:lvl1pPr>
            <a:lvl2pPr marL="486918" indent="-285750">
              <a:buClr>
                <a:schemeClr val="tx2"/>
              </a:buClr>
              <a:buFont typeface="Arial" panose="020B0604020202020204" pitchFamily="34" charset="0"/>
              <a:buChar char="•"/>
              <a:defRPr/>
            </a:lvl2pPr>
            <a:lvl3pPr marL="669798" indent="-285750">
              <a:buClr>
                <a:schemeClr val="tx2"/>
              </a:buClr>
              <a:buFont typeface="Arial" panose="020B0604020202020204" pitchFamily="34" charset="0"/>
              <a:buChar char="•"/>
              <a:defRPr/>
            </a:lvl3pPr>
            <a:lvl4pPr marL="852678" indent="-285750">
              <a:buClr>
                <a:schemeClr val="tx2"/>
              </a:buClr>
              <a:buFont typeface="Arial" panose="020B0604020202020204" pitchFamily="34" charset="0"/>
              <a:buChar char="•"/>
              <a:defRPr/>
            </a:lvl4pPr>
            <a:lvl5pPr marL="1035558" indent="-285750">
              <a:buClr>
                <a:schemeClr val="tx2"/>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8786F5-06F3-496D-B485-3A7B457B0458}" type="datetime1">
              <a:rPr lang="en-US" smtClean="0"/>
              <a:t>11/12/21</a:t>
            </a:fld>
            <a:endParaRPr lang="en-US"/>
          </a:p>
        </p:txBody>
      </p:sp>
      <p:sp>
        <p:nvSpPr>
          <p:cNvPr id="8" name="Footer Placeholder 7"/>
          <p:cNvSpPr>
            <a:spLocks noGrp="1"/>
          </p:cNvSpPr>
          <p:nvPr>
            <p:ph type="ftr" sz="quarter" idx="11"/>
          </p:nvPr>
        </p:nvSpPr>
        <p:spPr/>
        <p:txBody>
          <a:bodyPr/>
          <a:lstStyle/>
          <a:p>
            <a:r>
              <a:rPr lang="en-US"/>
              <a:t>test footer</a:t>
            </a:r>
          </a:p>
        </p:txBody>
      </p:sp>
      <p:sp>
        <p:nvSpPr>
          <p:cNvPr id="9" name="Slide Number Placeholder 8"/>
          <p:cNvSpPr>
            <a:spLocks noGrp="1"/>
          </p:cNvSpPr>
          <p:nvPr>
            <p:ph type="sldNum" sz="quarter" idx="12"/>
          </p:nvPr>
        </p:nvSpPr>
        <p:spPr/>
        <p:txBody>
          <a:bodyPr/>
          <a:lstStyle/>
          <a:p>
            <a:fld id="{15232125-393D-409A-9BC0-8B173C1AC167}" type="slidenum">
              <a:rPr lang="en-US" smtClean="0"/>
              <a:t>‹#›</a:t>
            </a:fld>
            <a:endParaRPr lang="en-US"/>
          </a:p>
        </p:txBody>
      </p:sp>
      <p:sp>
        <p:nvSpPr>
          <p:cNvPr id="12" name="Rectangle 11">
            <a:extLst>
              <a:ext uri="{FF2B5EF4-FFF2-40B4-BE49-F238E27FC236}">
                <a16:creationId xmlns:a16="http://schemas.microsoft.com/office/drawing/2014/main" id="{2F9DAEA3-E4F3-43D5-A6BF-F70630A08426}"/>
              </a:ext>
            </a:extLst>
          </p:cNvPr>
          <p:cNvSpPr/>
          <p:nvPr userDrawn="1"/>
        </p:nvSpPr>
        <p:spPr>
          <a:xfrm rot="16200000">
            <a:off x="230305" y="1479659"/>
            <a:ext cx="736281" cy="48187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EED0D6F-7366-4992-A1B7-4C01AE721464}"/>
              </a:ext>
            </a:extLst>
          </p:cNvPr>
          <p:cNvSpPr/>
          <p:nvPr userDrawn="1"/>
        </p:nvSpPr>
        <p:spPr>
          <a:xfrm rot="16200000">
            <a:off x="6067031" y="1493374"/>
            <a:ext cx="736281" cy="481874"/>
          </a:xfrm>
          <a:prstGeom prst="rect">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30CD24AF-36E5-4968-9393-7102C21E62E8}"/>
              </a:ext>
            </a:extLst>
          </p:cNvPr>
          <p:cNvGrpSpPr/>
          <p:nvPr userDrawn="1"/>
        </p:nvGrpSpPr>
        <p:grpSpPr>
          <a:xfrm>
            <a:off x="242872" y="344157"/>
            <a:ext cx="793448" cy="696464"/>
            <a:chOff x="7769981" y="389755"/>
            <a:chExt cx="3548467" cy="2958414"/>
          </a:xfrm>
        </p:grpSpPr>
        <p:sp>
          <p:nvSpPr>
            <p:cNvPr id="15" name="Oval 14">
              <a:extLst>
                <a:ext uri="{FF2B5EF4-FFF2-40B4-BE49-F238E27FC236}">
                  <a16:creationId xmlns:a16="http://schemas.microsoft.com/office/drawing/2014/main" id="{9BC271E2-ACF2-4648-AAF7-B16CA0CD407B}"/>
                </a:ext>
              </a:extLst>
            </p:cNvPr>
            <p:cNvSpPr/>
            <p:nvPr userDrawn="1"/>
          </p:nvSpPr>
          <p:spPr>
            <a:xfrm>
              <a:off x="7769981" y="389755"/>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8029D03-7954-42BC-B952-CB4468CC6E8D}"/>
                </a:ext>
              </a:extLst>
            </p:cNvPr>
            <p:cNvSpPr/>
            <p:nvPr userDrawn="1"/>
          </p:nvSpPr>
          <p:spPr>
            <a:xfrm>
              <a:off x="8508989" y="389755"/>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898CD4D-D10A-4CE9-B4F4-E1CB8689DAE6}"/>
                </a:ext>
              </a:extLst>
            </p:cNvPr>
            <p:cNvSpPr/>
            <p:nvPr userDrawn="1"/>
          </p:nvSpPr>
          <p:spPr>
            <a:xfrm>
              <a:off x="9247997" y="392899"/>
              <a:ext cx="570895" cy="481102"/>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7A0C71C-A408-443A-905A-EACB83EA10EE}"/>
                </a:ext>
              </a:extLst>
            </p:cNvPr>
            <p:cNvSpPr/>
            <p:nvPr userDrawn="1"/>
          </p:nvSpPr>
          <p:spPr>
            <a:xfrm>
              <a:off x="9985575" y="411219"/>
              <a:ext cx="570895" cy="481102"/>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2D92B7E-B70A-48E0-ACFE-0E78B894B63F}"/>
                </a:ext>
              </a:extLst>
            </p:cNvPr>
            <p:cNvSpPr/>
            <p:nvPr userDrawn="1"/>
          </p:nvSpPr>
          <p:spPr>
            <a:xfrm>
              <a:off x="10728957" y="411219"/>
              <a:ext cx="570895" cy="481102"/>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3EA3C9-AAAF-421E-836D-851699C5A72D}"/>
                </a:ext>
              </a:extLst>
            </p:cNvPr>
            <p:cNvSpPr/>
            <p:nvPr userDrawn="1"/>
          </p:nvSpPr>
          <p:spPr>
            <a:xfrm>
              <a:off x="8508989" y="1037466"/>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87189B12-1229-45B6-BB97-7B32334D2E8A}"/>
                </a:ext>
              </a:extLst>
            </p:cNvPr>
            <p:cNvSpPr/>
            <p:nvPr userDrawn="1"/>
          </p:nvSpPr>
          <p:spPr>
            <a:xfrm>
              <a:off x="9247997" y="1037466"/>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2A6CDE0D-84A0-41E3-BD9B-416B1E28F953}"/>
                </a:ext>
              </a:extLst>
            </p:cNvPr>
            <p:cNvSpPr/>
            <p:nvPr userDrawn="1"/>
          </p:nvSpPr>
          <p:spPr>
            <a:xfrm>
              <a:off x="9987005" y="1040610"/>
              <a:ext cx="570895" cy="481102"/>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B061D5E-58FE-48C3-9454-4D7F284C55A0}"/>
                </a:ext>
              </a:extLst>
            </p:cNvPr>
            <p:cNvSpPr/>
            <p:nvPr userDrawn="1"/>
          </p:nvSpPr>
          <p:spPr>
            <a:xfrm>
              <a:off x="10724583" y="1058930"/>
              <a:ext cx="570895" cy="481102"/>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6D5B6275-7980-4F5A-AC42-A747E0A2A1D1}"/>
                </a:ext>
              </a:extLst>
            </p:cNvPr>
            <p:cNvSpPr/>
            <p:nvPr userDrawn="1"/>
          </p:nvSpPr>
          <p:spPr>
            <a:xfrm>
              <a:off x="9247997" y="1666857"/>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DCE9067-627A-45E7-8CFE-F78D2EB84028}"/>
                </a:ext>
              </a:extLst>
            </p:cNvPr>
            <p:cNvSpPr/>
            <p:nvPr userDrawn="1"/>
          </p:nvSpPr>
          <p:spPr>
            <a:xfrm>
              <a:off x="9987005" y="1666857"/>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6798F64-4064-49F5-8539-530C10A43757}"/>
                </a:ext>
              </a:extLst>
            </p:cNvPr>
            <p:cNvSpPr/>
            <p:nvPr userDrawn="1"/>
          </p:nvSpPr>
          <p:spPr>
            <a:xfrm>
              <a:off x="10726013" y="1670001"/>
              <a:ext cx="570895" cy="481102"/>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84BD2C1-9060-4C5A-921F-6560B5AD3CE6}"/>
                </a:ext>
              </a:extLst>
            </p:cNvPr>
            <p:cNvSpPr/>
            <p:nvPr userDrawn="1"/>
          </p:nvSpPr>
          <p:spPr>
            <a:xfrm>
              <a:off x="9985575" y="2271318"/>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14A1239F-07A1-4695-B140-1C1629E0D339}"/>
                </a:ext>
              </a:extLst>
            </p:cNvPr>
            <p:cNvSpPr/>
            <p:nvPr userDrawn="1"/>
          </p:nvSpPr>
          <p:spPr>
            <a:xfrm>
              <a:off x="10724583" y="2271318"/>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197A429A-D662-401D-A5BE-D96C599120B3}"/>
                </a:ext>
              </a:extLst>
            </p:cNvPr>
            <p:cNvSpPr/>
            <p:nvPr userDrawn="1"/>
          </p:nvSpPr>
          <p:spPr>
            <a:xfrm>
              <a:off x="10747553" y="2867067"/>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95032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of 4 items">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4"/>
            <a:ext cx="10058400" cy="793644"/>
          </a:xfrm>
        </p:spPr>
        <p:txBody>
          <a:bodyPr/>
          <a:lstStyle/>
          <a:p>
            <a:r>
              <a:rPr lang="en-US"/>
              <a:t>Click to edit Master title style</a:t>
            </a:r>
          </a:p>
        </p:txBody>
      </p:sp>
      <p:sp>
        <p:nvSpPr>
          <p:cNvPr id="3" name="Text Placeholder 2"/>
          <p:cNvSpPr>
            <a:spLocks noGrp="1"/>
          </p:cNvSpPr>
          <p:nvPr>
            <p:ph type="body" idx="1"/>
          </p:nvPr>
        </p:nvSpPr>
        <p:spPr>
          <a:xfrm>
            <a:off x="842773" y="1352456"/>
            <a:ext cx="4937760" cy="736282"/>
          </a:xfrm>
          <a:solidFill>
            <a:schemeClr val="accent1">
              <a:lumMod val="20000"/>
              <a:lumOff val="80000"/>
            </a:schemeClr>
          </a:solidFill>
        </p:spPr>
        <p:txBody>
          <a:bodyPr lIns="18288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2773" y="2088737"/>
            <a:ext cx="4937760" cy="1578539"/>
          </a:xfrm>
          <a:solidFill>
            <a:schemeClr val="bg1">
              <a:lumMod val="95000"/>
            </a:schemeClr>
          </a:solidFill>
        </p:spPr>
        <p:txBody>
          <a:bodyPr lIns="182880"/>
          <a:lstStyle>
            <a:lvl1pPr marL="342900" indent="-342900">
              <a:buClr>
                <a:schemeClr val="tx2"/>
              </a:buClr>
              <a:buFont typeface="Arial" panose="020B0604020202020204" pitchFamily="34" charset="0"/>
              <a:buChar char="•"/>
              <a:defRPr/>
            </a:lvl1pPr>
            <a:lvl2pPr marL="486918" indent="-285750">
              <a:buClr>
                <a:schemeClr val="tx2"/>
              </a:buClr>
              <a:buFont typeface="Arial" panose="020B0604020202020204" pitchFamily="34" charset="0"/>
              <a:buChar char="•"/>
              <a:defRPr/>
            </a:lvl2pPr>
            <a:lvl3pPr marL="669798" indent="-285750">
              <a:buClr>
                <a:schemeClr val="tx2"/>
              </a:buClr>
              <a:buFont typeface="Arial" panose="020B0604020202020204" pitchFamily="34" charset="0"/>
              <a:buChar char="•"/>
              <a:defRPr/>
            </a:lvl3pPr>
            <a:lvl4pPr marL="852678" indent="-285750">
              <a:buClr>
                <a:schemeClr val="tx2"/>
              </a:buClr>
              <a:buFont typeface="Arial" panose="020B0604020202020204" pitchFamily="34" charset="0"/>
              <a:buChar char="•"/>
              <a:defRPr/>
            </a:lvl4pPr>
            <a:lvl5pPr marL="1035558" indent="-285750">
              <a:buClr>
                <a:schemeClr val="tx2"/>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676108" y="1366170"/>
            <a:ext cx="4937760" cy="736282"/>
          </a:xfrm>
          <a:solidFill>
            <a:schemeClr val="accent5">
              <a:lumMod val="20000"/>
              <a:lumOff val="80000"/>
            </a:schemeClr>
          </a:solidFill>
        </p:spPr>
        <p:txBody>
          <a:bodyPr lIns="18288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76108" y="2093717"/>
            <a:ext cx="4937760" cy="1578539"/>
          </a:xfrm>
          <a:solidFill>
            <a:schemeClr val="bg1">
              <a:lumMod val="95000"/>
            </a:schemeClr>
          </a:solidFill>
        </p:spPr>
        <p:txBody>
          <a:bodyPr lIns="182880"/>
          <a:lstStyle>
            <a:lvl1pPr marL="342900" indent="-342900">
              <a:buClr>
                <a:schemeClr val="tx2"/>
              </a:buClr>
              <a:buFont typeface="Arial" panose="020B0604020202020204" pitchFamily="34" charset="0"/>
              <a:buChar char="•"/>
              <a:defRPr/>
            </a:lvl1pPr>
            <a:lvl2pPr marL="486918" indent="-285750">
              <a:buClr>
                <a:schemeClr val="tx2"/>
              </a:buClr>
              <a:buFont typeface="Arial" panose="020B0604020202020204" pitchFamily="34" charset="0"/>
              <a:buChar char="•"/>
              <a:defRPr/>
            </a:lvl2pPr>
            <a:lvl3pPr marL="669798" indent="-285750">
              <a:buClr>
                <a:schemeClr val="tx2"/>
              </a:buClr>
              <a:buFont typeface="Arial" panose="020B0604020202020204" pitchFamily="34" charset="0"/>
              <a:buChar char="•"/>
              <a:defRPr/>
            </a:lvl3pPr>
            <a:lvl4pPr marL="852678" indent="-285750">
              <a:buClr>
                <a:schemeClr val="tx2"/>
              </a:buClr>
              <a:buFont typeface="Arial" panose="020B0604020202020204" pitchFamily="34" charset="0"/>
              <a:buChar char="•"/>
              <a:defRPr/>
            </a:lvl4pPr>
            <a:lvl5pPr marL="1035558" indent="-285750">
              <a:buClr>
                <a:schemeClr val="tx2"/>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722934-85B1-4357-808B-B748B79FBB1C}" type="datetime1">
              <a:rPr lang="en-US" smtClean="0"/>
              <a:t>11/12/21</a:t>
            </a:fld>
            <a:endParaRPr lang="en-US"/>
          </a:p>
        </p:txBody>
      </p:sp>
      <p:sp>
        <p:nvSpPr>
          <p:cNvPr id="8" name="Footer Placeholder 7"/>
          <p:cNvSpPr>
            <a:spLocks noGrp="1"/>
          </p:cNvSpPr>
          <p:nvPr>
            <p:ph type="ftr" sz="quarter" idx="11"/>
          </p:nvPr>
        </p:nvSpPr>
        <p:spPr/>
        <p:txBody>
          <a:bodyPr/>
          <a:lstStyle/>
          <a:p>
            <a:r>
              <a:rPr lang="en-US"/>
              <a:t>test footer</a:t>
            </a:r>
          </a:p>
        </p:txBody>
      </p:sp>
      <p:sp>
        <p:nvSpPr>
          <p:cNvPr id="9" name="Slide Number Placeholder 8"/>
          <p:cNvSpPr>
            <a:spLocks noGrp="1"/>
          </p:cNvSpPr>
          <p:nvPr>
            <p:ph type="sldNum" sz="quarter" idx="12"/>
          </p:nvPr>
        </p:nvSpPr>
        <p:spPr/>
        <p:txBody>
          <a:bodyPr/>
          <a:lstStyle/>
          <a:p>
            <a:fld id="{15232125-393D-409A-9BC0-8B173C1AC167}" type="slidenum">
              <a:rPr lang="en-US" smtClean="0"/>
              <a:t>‹#›</a:t>
            </a:fld>
            <a:endParaRPr lang="en-US"/>
          </a:p>
        </p:txBody>
      </p:sp>
      <p:sp>
        <p:nvSpPr>
          <p:cNvPr id="12" name="Rectangle 11">
            <a:extLst>
              <a:ext uri="{FF2B5EF4-FFF2-40B4-BE49-F238E27FC236}">
                <a16:creationId xmlns:a16="http://schemas.microsoft.com/office/drawing/2014/main" id="{2F9DAEA3-E4F3-43D5-A6BF-F70630A08426}"/>
              </a:ext>
            </a:extLst>
          </p:cNvPr>
          <p:cNvSpPr/>
          <p:nvPr userDrawn="1"/>
        </p:nvSpPr>
        <p:spPr>
          <a:xfrm rot="16200000">
            <a:off x="230305" y="1479659"/>
            <a:ext cx="736281" cy="48187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EED0D6F-7366-4992-A1B7-4C01AE721464}"/>
              </a:ext>
            </a:extLst>
          </p:cNvPr>
          <p:cNvSpPr/>
          <p:nvPr userDrawn="1"/>
        </p:nvSpPr>
        <p:spPr>
          <a:xfrm rot="16200000">
            <a:off x="6067031" y="1493374"/>
            <a:ext cx="736281" cy="481874"/>
          </a:xfrm>
          <a:prstGeom prst="rect">
            <a:avLst/>
          </a:prstGeom>
          <a:ln>
            <a:solidFill>
              <a:schemeClr val="accent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4" name="Text Placeholder 2">
            <a:extLst>
              <a:ext uri="{FF2B5EF4-FFF2-40B4-BE49-F238E27FC236}">
                <a16:creationId xmlns:a16="http://schemas.microsoft.com/office/drawing/2014/main" id="{25B78A2B-791F-4820-A018-8396A7DD27F9}"/>
              </a:ext>
            </a:extLst>
          </p:cNvPr>
          <p:cNvSpPr>
            <a:spLocks noGrp="1"/>
          </p:cNvSpPr>
          <p:nvPr>
            <p:ph type="body" idx="13"/>
          </p:nvPr>
        </p:nvSpPr>
        <p:spPr>
          <a:xfrm>
            <a:off x="842773" y="3886581"/>
            <a:ext cx="4937760" cy="736282"/>
          </a:xfrm>
          <a:solidFill>
            <a:schemeClr val="accent4">
              <a:lumMod val="20000"/>
              <a:lumOff val="80000"/>
            </a:schemeClr>
          </a:solidFill>
        </p:spPr>
        <p:txBody>
          <a:bodyPr lIns="18288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D8B03AEE-B5E6-455F-AB15-1B35027F0FD9}"/>
              </a:ext>
            </a:extLst>
          </p:cNvPr>
          <p:cNvSpPr>
            <a:spLocks noGrp="1"/>
          </p:cNvSpPr>
          <p:nvPr>
            <p:ph sz="half" idx="14"/>
          </p:nvPr>
        </p:nvSpPr>
        <p:spPr>
          <a:xfrm>
            <a:off x="842773" y="4622862"/>
            <a:ext cx="4937760" cy="1578539"/>
          </a:xfrm>
          <a:solidFill>
            <a:schemeClr val="bg1">
              <a:lumMod val="95000"/>
            </a:schemeClr>
          </a:solidFill>
        </p:spPr>
        <p:txBody>
          <a:bodyPr lIns="182880"/>
          <a:lstStyle>
            <a:lvl1pPr marL="342900" indent="-342900">
              <a:buClr>
                <a:schemeClr val="tx2"/>
              </a:buClr>
              <a:buFont typeface="Arial" panose="020B0604020202020204" pitchFamily="34" charset="0"/>
              <a:buChar char="•"/>
              <a:defRPr/>
            </a:lvl1pPr>
            <a:lvl2pPr marL="486918" indent="-285750">
              <a:buClr>
                <a:schemeClr val="tx2"/>
              </a:buClr>
              <a:buFont typeface="Arial" panose="020B0604020202020204" pitchFamily="34" charset="0"/>
              <a:buChar char="•"/>
              <a:defRPr/>
            </a:lvl2pPr>
            <a:lvl3pPr marL="669798" indent="-285750">
              <a:buClr>
                <a:schemeClr val="tx2"/>
              </a:buClr>
              <a:buFont typeface="Arial" panose="020B0604020202020204" pitchFamily="34" charset="0"/>
              <a:buChar char="•"/>
              <a:defRPr/>
            </a:lvl3pPr>
            <a:lvl4pPr marL="852678" indent="-285750">
              <a:buClr>
                <a:schemeClr val="tx2"/>
              </a:buClr>
              <a:buFont typeface="Arial" panose="020B0604020202020204" pitchFamily="34" charset="0"/>
              <a:buChar char="•"/>
              <a:defRPr/>
            </a:lvl4pPr>
            <a:lvl5pPr marL="1035558" indent="-285750">
              <a:buClr>
                <a:schemeClr val="tx2"/>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4">
            <a:extLst>
              <a:ext uri="{FF2B5EF4-FFF2-40B4-BE49-F238E27FC236}">
                <a16:creationId xmlns:a16="http://schemas.microsoft.com/office/drawing/2014/main" id="{B443F0AA-98C7-4EB3-8758-87934D92CD04}"/>
              </a:ext>
            </a:extLst>
          </p:cNvPr>
          <p:cNvSpPr>
            <a:spLocks noGrp="1"/>
          </p:cNvSpPr>
          <p:nvPr>
            <p:ph type="body" sz="quarter" idx="15"/>
          </p:nvPr>
        </p:nvSpPr>
        <p:spPr>
          <a:xfrm>
            <a:off x="6676108" y="3900295"/>
            <a:ext cx="4937760" cy="736282"/>
          </a:xfrm>
          <a:solidFill>
            <a:schemeClr val="accent2">
              <a:lumMod val="20000"/>
              <a:lumOff val="80000"/>
            </a:schemeClr>
          </a:solidFill>
        </p:spPr>
        <p:txBody>
          <a:bodyPr lIns="18288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5">
            <a:extLst>
              <a:ext uri="{FF2B5EF4-FFF2-40B4-BE49-F238E27FC236}">
                <a16:creationId xmlns:a16="http://schemas.microsoft.com/office/drawing/2014/main" id="{15BD90C8-2D41-482A-9862-4E4F23B81286}"/>
              </a:ext>
            </a:extLst>
          </p:cNvPr>
          <p:cNvSpPr>
            <a:spLocks noGrp="1"/>
          </p:cNvSpPr>
          <p:nvPr>
            <p:ph sz="quarter" idx="16"/>
          </p:nvPr>
        </p:nvSpPr>
        <p:spPr>
          <a:xfrm>
            <a:off x="6676108" y="4627842"/>
            <a:ext cx="4937760" cy="1578539"/>
          </a:xfrm>
          <a:solidFill>
            <a:schemeClr val="bg1">
              <a:lumMod val="95000"/>
            </a:schemeClr>
          </a:solidFill>
        </p:spPr>
        <p:txBody>
          <a:bodyPr lIns="182880"/>
          <a:lstStyle>
            <a:lvl1pPr marL="342900" indent="-342900">
              <a:buClr>
                <a:schemeClr val="tx2"/>
              </a:buClr>
              <a:buFont typeface="Arial" panose="020B0604020202020204" pitchFamily="34" charset="0"/>
              <a:buChar char="•"/>
              <a:defRPr/>
            </a:lvl1pPr>
            <a:lvl2pPr marL="486918" indent="-285750">
              <a:buClr>
                <a:schemeClr val="tx2"/>
              </a:buClr>
              <a:buFont typeface="Arial" panose="020B0604020202020204" pitchFamily="34" charset="0"/>
              <a:buChar char="•"/>
              <a:defRPr/>
            </a:lvl2pPr>
            <a:lvl3pPr marL="669798" indent="-285750">
              <a:buClr>
                <a:schemeClr val="tx2"/>
              </a:buClr>
              <a:buFont typeface="Arial" panose="020B0604020202020204" pitchFamily="34" charset="0"/>
              <a:buChar char="•"/>
              <a:defRPr/>
            </a:lvl3pPr>
            <a:lvl4pPr marL="852678" indent="-285750">
              <a:buClr>
                <a:schemeClr val="tx2"/>
              </a:buClr>
              <a:buFont typeface="Arial" panose="020B0604020202020204" pitchFamily="34" charset="0"/>
              <a:buChar char="•"/>
              <a:defRPr/>
            </a:lvl4pPr>
            <a:lvl5pPr marL="1035558" indent="-285750">
              <a:buClr>
                <a:schemeClr val="tx2"/>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F79DC050-6AC7-4123-94E8-BF53264FA3EE}"/>
              </a:ext>
            </a:extLst>
          </p:cNvPr>
          <p:cNvSpPr/>
          <p:nvPr userDrawn="1"/>
        </p:nvSpPr>
        <p:spPr>
          <a:xfrm rot="16200000">
            <a:off x="230305" y="4013784"/>
            <a:ext cx="736281" cy="481874"/>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BBFC634-7C4C-428C-8561-3EA9F343E0D6}"/>
              </a:ext>
            </a:extLst>
          </p:cNvPr>
          <p:cNvSpPr/>
          <p:nvPr userDrawn="1"/>
        </p:nvSpPr>
        <p:spPr>
          <a:xfrm rot="16200000">
            <a:off x="6067031" y="4027499"/>
            <a:ext cx="736281" cy="481874"/>
          </a:xfrm>
          <a:prstGeom prst="rect">
            <a:avLst/>
          </a:prstGeom>
          <a:solidFill>
            <a:schemeClr val="accent2"/>
          </a:solidFill>
          <a:ln>
            <a:solidFill>
              <a:schemeClr val="accent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E0BEC1F8-EECD-4BEE-9832-F717380A68A1}"/>
              </a:ext>
            </a:extLst>
          </p:cNvPr>
          <p:cNvGrpSpPr/>
          <p:nvPr userDrawn="1"/>
        </p:nvGrpSpPr>
        <p:grpSpPr>
          <a:xfrm>
            <a:off x="242872" y="344157"/>
            <a:ext cx="793448" cy="696464"/>
            <a:chOff x="7769981" y="389755"/>
            <a:chExt cx="3548467" cy="2958414"/>
          </a:xfrm>
        </p:grpSpPr>
        <p:sp>
          <p:nvSpPr>
            <p:cNvPr id="21" name="Oval 20">
              <a:extLst>
                <a:ext uri="{FF2B5EF4-FFF2-40B4-BE49-F238E27FC236}">
                  <a16:creationId xmlns:a16="http://schemas.microsoft.com/office/drawing/2014/main" id="{54012F4C-A03A-4512-A377-7B557C99B358}"/>
                </a:ext>
              </a:extLst>
            </p:cNvPr>
            <p:cNvSpPr/>
            <p:nvPr userDrawn="1"/>
          </p:nvSpPr>
          <p:spPr>
            <a:xfrm>
              <a:off x="7769981" y="389755"/>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22610C6-6DBD-4E98-9774-987FCFE07D1E}"/>
                </a:ext>
              </a:extLst>
            </p:cNvPr>
            <p:cNvSpPr/>
            <p:nvPr userDrawn="1"/>
          </p:nvSpPr>
          <p:spPr>
            <a:xfrm>
              <a:off x="8508989" y="389755"/>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D92B653-6CB5-47BC-9868-173D7BC157EF}"/>
                </a:ext>
              </a:extLst>
            </p:cNvPr>
            <p:cNvSpPr/>
            <p:nvPr userDrawn="1"/>
          </p:nvSpPr>
          <p:spPr>
            <a:xfrm>
              <a:off x="9247997" y="392899"/>
              <a:ext cx="570895" cy="481102"/>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EFA988B5-CB00-4D17-8319-A891B523770A}"/>
                </a:ext>
              </a:extLst>
            </p:cNvPr>
            <p:cNvSpPr/>
            <p:nvPr userDrawn="1"/>
          </p:nvSpPr>
          <p:spPr>
            <a:xfrm>
              <a:off x="9985575" y="411219"/>
              <a:ext cx="570895" cy="481102"/>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7647E52-38ED-48EE-AD51-25BD98E88092}"/>
                </a:ext>
              </a:extLst>
            </p:cNvPr>
            <p:cNvSpPr/>
            <p:nvPr userDrawn="1"/>
          </p:nvSpPr>
          <p:spPr>
            <a:xfrm>
              <a:off x="10728957" y="411219"/>
              <a:ext cx="570895" cy="481102"/>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8B3B12C-F2EB-4D46-ADF5-1A57AF650469}"/>
                </a:ext>
              </a:extLst>
            </p:cNvPr>
            <p:cNvSpPr/>
            <p:nvPr userDrawn="1"/>
          </p:nvSpPr>
          <p:spPr>
            <a:xfrm>
              <a:off x="8508989" y="1037466"/>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4977AA0-C6EB-4094-899A-51134FD0DFA3}"/>
                </a:ext>
              </a:extLst>
            </p:cNvPr>
            <p:cNvSpPr/>
            <p:nvPr userDrawn="1"/>
          </p:nvSpPr>
          <p:spPr>
            <a:xfrm>
              <a:off x="9247997" y="1037466"/>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8BBCAB1-762B-49F0-8AB3-A318A21B15D4}"/>
                </a:ext>
              </a:extLst>
            </p:cNvPr>
            <p:cNvSpPr/>
            <p:nvPr userDrawn="1"/>
          </p:nvSpPr>
          <p:spPr>
            <a:xfrm>
              <a:off x="9987005" y="1040610"/>
              <a:ext cx="570895" cy="481102"/>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168233E-A0C1-4F6A-AABB-94B39C80CFB0}"/>
                </a:ext>
              </a:extLst>
            </p:cNvPr>
            <p:cNvSpPr/>
            <p:nvPr userDrawn="1"/>
          </p:nvSpPr>
          <p:spPr>
            <a:xfrm>
              <a:off x="10724583" y="1058930"/>
              <a:ext cx="570895" cy="481102"/>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F991E2AE-758A-4917-B878-5870C6C6CBDB}"/>
                </a:ext>
              </a:extLst>
            </p:cNvPr>
            <p:cNvSpPr/>
            <p:nvPr userDrawn="1"/>
          </p:nvSpPr>
          <p:spPr>
            <a:xfrm>
              <a:off x="9247997" y="1666857"/>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6A5A2503-D426-49FA-B175-529AF2FB1972}"/>
                </a:ext>
              </a:extLst>
            </p:cNvPr>
            <p:cNvSpPr/>
            <p:nvPr userDrawn="1"/>
          </p:nvSpPr>
          <p:spPr>
            <a:xfrm>
              <a:off x="9987005" y="1666857"/>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1B051CE7-74A3-477F-88AE-E52461EDEC95}"/>
                </a:ext>
              </a:extLst>
            </p:cNvPr>
            <p:cNvSpPr/>
            <p:nvPr userDrawn="1"/>
          </p:nvSpPr>
          <p:spPr>
            <a:xfrm>
              <a:off x="10726013" y="1670001"/>
              <a:ext cx="570895" cy="481102"/>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C7506889-AD4E-426D-9277-AF3E82BF3A57}"/>
                </a:ext>
              </a:extLst>
            </p:cNvPr>
            <p:cNvSpPr/>
            <p:nvPr userDrawn="1"/>
          </p:nvSpPr>
          <p:spPr>
            <a:xfrm>
              <a:off x="9985575" y="2271318"/>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FD5CEC30-238C-481E-BF1C-6C81BCBD02D2}"/>
                </a:ext>
              </a:extLst>
            </p:cNvPr>
            <p:cNvSpPr/>
            <p:nvPr userDrawn="1"/>
          </p:nvSpPr>
          <p:spPr>
            <a:xfrm>
              <a:off x="10724583" y="2271318"/>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8D4C6F4E-1C8A-4296-B780-F4AFBCC43FF5}"/>
                </a:ext>
              </a:extLst>
            </p:cNvPr>
            <p:cNvSpPr/>
            <p:nvPr userDrawn="1"/>
          </p:nvSpPr>
          <p:spPr>
            <a:xfrm>
              <a:off x="10747553" y="2867067"/>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549791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952023-725A-427B-A138-699206F58FD1}" type="datetime1">
              <a:rPr lang="en-US" smtClean="0"/>
              <a:t>11/12/21</a:t>
            </a:fld>
            <a:endParaRPr lang="en-US"/>
          </a:p>
        </p:txBody>
      </p:sp>
      <p:sp>
        <p:nvSpPr>
          <p:cNvPr id="4" name="Footer Placeholder 3"/>
          <p:cNvSpPr>
            <a:spLocks noGrp="1"/>
          </p:cNvSpPr>
          <p:nvPr>
            <p:ph type="ftr" sz="quarter" idx="11"/>
          </p:nvPr>
        </p:nvSpPr>
        <p:spPr/>
        <p:txBody>
          <a:bodyPr/>
          <a:lstStyle/>
          <a:p>
            <a:r>
              <a:rPr lang="en-US"/>
              <a:t>test footer</a:t>
            </a:r>
          </a:p>
        </p:txBody>
      </p:sp>
      <p:sp>
        <p:nvSpPr>
          <p:cNvPr id="5" name="Slide Number Placeholder 4"/>
          <p:cNvSpPr>
            <a:spLocks noGrp="1"/>
          </p:cNvSpPr>
          <p:nvPr>
            <p:ph type="sldNum" sz="quarter" idx="12"/>
          </p:nvPr>
        </p:nvSpPr>
        <p:spPr/>
        <p:txBody>
          <a:bodyPr/>
          <a:lstStyle/>
          <a:p>
            <a:fld id="{15232125-393D-409A-9BC0-8B173C1AC167}" type="slidenum">
              <a:rPr lang="en-US" smtClean="0"/>
              <a:t>‹#›</a:t>
            </a:fld>
            <a:endParaRPr lang="en-US"/>
          </a:p>
        </p:txBody>
      </p:sp>
      <p:grpSp>
        <p:nvGrpSpPr>
          <p:cNvPr id="7" name="Group 6">
            <a:extLst>
              <a:ext uri="{FF2B5EF4-FFF2-40B4-BE49-F238E27FC236}">
                <a16:creationId xmlns:a16="http://schemas.microsoft.com/office/drawing/2014/main" id="{F5B3A581-000D-4B6B-AF3E-490485B136EA}"/>
              </a:ext>
            </a:extLst>
          </p:cNvPr>
          <p:cNvGrpSpPr/>
          <p:nvPr userDrawn="1"/>
        </p:nvGrpSpPr>
        <p:grpSpPr>
          <a:xfrm>
            <a:off x="242872" y="344157"/>
            <a:ext cx="793448" cy="696464"/>
            <a:chOff x="7769981" y="389755"/>
            <a:chExt cx="3548467" cy="2958414"/>
          </a:xfrm>
        </p:grpSpPr>
        <p:sp>
          <p:nvSpPr>
            <p:cNvPr id="8" name="Oval 7">
              <a:extLst>
                <a:ext uri="{FF2B5EF4-FFF2-40B4-BE49-F238E27FC236}">
                  <a16:creationId xmlns:a16="http://schemas.microsoft.com/office/drawing/2014/main" id="{15FAC7A3-026A-4F66-9792-7661C1470B6B}"/>
                </a:ext>
              </a:extLst>
            </p:cNvPr>
            <p:cNvSpPr/>
            <p:nvPr userDrawn="1"/>
          </p:nvSpPr>
          <p:spPr>
            <a:xfrm>
              <a:off x="7769981" y="389755"/>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CB98439-377D-4DD9-A3EC-47BB98C800C7}"/>
                </a:ext>
              </a:extLst>
            </p:cNvPr>
            <p:cNvSpPr/>
            <p:nvPr userDrawn="1"/>
          </p:nvSpPr>
          <p:spPr>
            <a:xfrm>
              <a:off x="8508989" y="389755"/>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B8681A6-0A58-4342-8D7E-DBD8A696A736}"/>
                </a:ext>
              </a:extLst>
            </p:cNvPr>
            <p:cNvSpPr/>
            <p:nvPr userDrawn="1"/>
          </p:nvSpPr>
          <p:spPr>
            <a:xfrm>
              <a:off x="9247997" y="392899"/>
              <a:ext cx="570895" cy="481102"/>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E8F02B2-960C-4AED-840D-4674F2DB3CEA}"/>
                </a:ext>
              </a:extLst>
            </p:cNvPr>
            <p:cNvSpPr/>
            <p:nvPr userDrawn="1"/>
          </p:nvSpPr>
          <p:spPr>
            <a:xfrm>
              <a:off x="9985575" y="411219"/>
              <a:ext cx="570895" cy="481102"/>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329DEAA-567E-475B-BB28-16BB6C689F69}"/>
                </a:ext>
              </a:extLst>
            </p:cNvPr>
            <p:cNvSpPr/>
            <p:nvPr userDrawn="1"/>
          </p:nvSpPr>
          <p:spPr>
            <a:xfrm>
              <a:off x="10728957" y="411219"/>
              <a:ext cx="570895" cy="481102"/>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C8115A6-0280-4992-A94E-322D555D46DF}"/>
                </a:ext>
              </a:extLst>
            </p:cNvPr>
            <p:cNvSpPr/>
            <p:nvPr userDrawn="1"/>
          </p:nvSpPr>
          <p:spPr>
            <a:xfrm>
              <a:off x="8508989" y="1037466"/>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B7BCF0E-B88C-4A90-A040-773DF8BC9D50}"/>
                </a:ext>
              </a:extLst>
            </p:cNvPr>
            <p:cNvSpPr/>
            <p:nvPr userDrawn="1"/>
          </p:nvSpPr>
          <p:spPr>
            <a:xfrm>
              <a:off x="9247997" y="1037466"/>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B1FAFB74-D9F4-43DF-8FCD-4EDF69E18186}"/>
                </a:ext>
              </a:extLst>
            </p:cNvPr>
            <p:cNvSpPr/>
            <p:nvPr userDrawn="1"/>
          </p:nvSpPr>
          <p:spPr>
            <a:xfrm>
              <a:off x="9987005" y="1040610"/>
              <a:ext cx="570895" cy="481102"/>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774C600-E4B9-4DE7-B007-8062A0B2230A}"/>
                </a:ext>
              </a:extLst>
            </p:cNvPr>
            <p:cNvSpPr/>
            <p:nvPr userDrawn="1"/>
          </p:nvSpPr>
          <p:spPr>
            <a:xfrm>
              <a:off x="10724583" y="1058930"/>
              <a:ext cx="570895" cy="481102"/>
            </a:xfrm>
            <a:prstGeom prst="ellipse">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E2A741C-D4B3-4582-8753-CB241949AFD0}"/>
                </a:ext>
              </a:extLst>
            </p:cNvPr>
            <p:cNvSpPr/>
            <p:nvPr userDrawn="1"/>
          </p:nvSpPr>
          <p:spPr>
            <a:xfrm>
              <a:off x="9247997" y="1666857"/>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AC8EBD2-B896-42BE-BACA-1785072E9E35}"/>
                </a:ext>
              </a:extLst>
            </p:cNvPr>
            <p:cNvSpPr/>
            <p:nvPr userDrawn="1"/>
          </p:nvSpPr>
          <p:spPr>
            <a:xfrm>
              <a:off x="9987005" y="1666857"/>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110C7BA-E7EC-4560-8045-9C115219E663}"/>
                </a:ext>
              </a:extLst>
            </p:cNvPr>
            <p:cNvSpPr/>
            <p:nvPr userDrawn="1"/>
          </p:nvSpPr>
          <p:spPr>
            <a:xfrm>
              <a:off x="10726013" y="1670001"/>
              <a:ext cx="570895" cy="481102"/>
            </a:xfrm>
            <a:prstGeom prst="ellips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FB1E3F6-958B-4643-8EE0-44F71135099D}"/>
                </a:ext>
              </a:extLst>
            </p:cNvPr>
            <p:cNvSpPr/>
            <p:nvPr userDrawn="1"/>
          </p:nvSpPr>
          <p:spPr>
            <a:xfrm>
              <a:off x="9985575" y="2271318"/>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625E3583-DD8D-442B-B1CF-6F449F191DF8}"/>
                </a:ext>
              </a:extLst>
            </p:cNvPr>
            <p:cNvSpPr/>
            <p:nvPr userDrawn="1"/>
          </p:nvSpPr>
          <p:spPr>
            <a:xfrm>
              <a:off x="10724583" y="2271318"/>
              <a:ext cx="570895" cy="481102"/>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C56B50F-8B26-4415-848A-A22A1B10CD8B}"/>
                </a:ext>
              </a:extLst>
            </p:cNvPr>
            <p:cNvSpPr/>
            <p:nvPr userDrawn="1"/>
          </p:nvSpPr>
          <p:spPr>
            <a:xfrm>
              <a:off x="10747553" y="2867067"/>
              <a:ext cx="570895" cy="48110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253246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35E3EE2-9E0E-4DEC-8117-141DEB2FB891}" type="datetime1">
              <a:rPr lang="en-US" smtClean="0"/>
              <a:t>11/12/21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test footer</a:t>
            </a:r>
          </a:p>
        </p:txBody>
      </p:sp>
      <p:sp>
        <p:nvSpPr>
          <p:cNvPr id="9" name="Slide Number Placeholder 8"/>
          <p:cNvSpPr>
            <a:spLocks noGrp="1"/>
          </p:cNvSpPr>
          <p:nvPr>
            <p:ph type="sldNum" sz="quarter" idx="12"/>
          </p:nvPr>
        </p:nvSpPr>
        <p:spPr/>
        <p:txBody>
          <a:bodyPr/>
          <a:lstStyle/>
          <a:p>
            <a:fld id="{15232125-393D-409A-9BC0-8B173C1AC167}" type="slidenum">
              <a:rPr lang="en-US" smtClean="0"/>
              <a:t>‹#›</a:t>
            </a:fld>
            <a:endParaRPr lang="en-US"/>
          </a:p>
        </p:txBody>
      </p:sp>
    </p:spTree>
    <p:custDataLst>
      <p:tags r:id="rId1"/>
    </p:custDataLst>
    <p:extLst>
      <p:ext uri="{BB962C8B-B14F-4D97-AF65-F5344CB8AC3E}">
        <p14:creationId xmlns:p14="http://schemas.microsoft.com/office/powerpoint/2010/main" val="4181645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98C91B8-AF74-43D3-9848-690170D08714}" type="datetime1">
              <a:rPr lang="en-US" smtClean="0"/>
              <a:t>11/12/21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test footer</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5232125-393D-409A-9BC0-8B173C1AC167}" type="slidenum">
              <a:rPr lang="en-US" smtClean="0"/>
              <a:t>‹#›</a:t>
            </a:fld>
            <a:endParaRPr lang="en-US"/>
          </a:p>
        </p:txBody>
      </p:sp>
    </p:spTree>
    <p:custDataLst>
      <p:tags r:id="rId1"/>
    </p:custDataLst>
    <p:extLst>
      <p:ext uri="{BB962C8B-B14F-4D97-AF65-F5344CB8AC3E}">
        <p14:creationId xmlns:p14="http://schemas.microsoft.com/office/powerpoint/2010/main" val="3878701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79364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250576"/>
            <a:ext cx="10058400" cy="461851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A7EB971-EC7B-4D70-BA5C-C5F51F87D982}" type="datetime1">
              <a:rPr lang="en-US" smtClean="0"/>
              <a:t>11/12/21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test footer</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5232125-393D-409A-9BC0-8B173C1AC167}" type="slidenum">
              <a:rPr lang="en-US" smtClean="0"/>
              <a:t>‹#›</a:t>
            </a:fld>
            <a:endParaRPr lang="en-US"/>
          </a:p>
        </p:txBody>
      </p:sp>
    </p:spTree>
    <p:custDataLst>
      <p:tags r:id="rId18"/>
    </p:custDataLst>
    <p:extLst>
      <p:ext uri="{BB962C8B-B14F-4D97-AF65-F5344CB8AC3E}">
        <p14:creationId xmlns:p14="http://schemas.microsoft.com/office/powerpoint/2010/main" val="80403288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60" r:id="rId16"/>
  </p:sldLayoutIdLst>
  <p:hf hdr="0"/>
  <p:txStyles>
    <p:titleStyle>
      <a:lvl1pPr algn="l" defTabSz="914400" rtl="0" eaLnBrk="1" latinLnBrk="0" hangingPunct="1">
        <a:lnSpc>
          <a:spcPct val="85000"/>
        </a:lnSpc>
        <a:spcBef>
          <a:spcPct val="0"/>
        </a:spcBef>
        <a:buNone/>
        <a:defRPr sz="4800" kern="1200" spc="-50" baseline="0">
          <a:solidFill>
            <a:schemeClr val="tx2"/>
          </a:solidFill>
          <a:latin typeface="+mj-lt"/>
          <a:ea typeface="+mj-ea"/>
          <a:cs typeface="+mj-cs"/>
        </a:defRPr>
      </a:lvl1pPr>
    </p:titleStyle>
    <p:bodyStyle>
      <a:lvl1pPr marL="342900" indent="-342900" algn="l" defTabSz="914400" rtl="0" eaLnBrk="1" latinLnBrk="0" hangingPunct="1">
        <a:lnSpc>
          <a:spcPct val="90000"/>
        </a:lnSpc>
        <a:spcBef>
          <a:spcPts val="1200"/>
        </a:spcBef>
        <a:spcAft>
          <a:spcPts val="200"/>
        </a:spcAft>
        <a:buClr>
          <a:schemeClr val="tx2"/>
        </a:buClr>
        <a:buSzPct val="100000"/>
        <a:buFont typeface="Arial" panose="020B0604020202020204" pitchFamily="34" charset="0"/>
        <a:buChar char="•"/>
        <a:defRPr sz="2000" kern="1200">
          <a:solidFill>
            <a:schemeClr val="tx2"/>
          </a:solidFill>
          <a:latin typeface="+mn-lt"/>
          <a:ea typeface="+mn-ea"/>
          <a:cs typeface="+mn-cs"/>
        </a:defRPr>
      </a:lvl1pPr>
      <a:lvl2pPr marL="486918" indent="-285750" algn="l" defTabSz="914400" rtl="0" eaLnBrk="1" latinLnBrk="0" hangingPunct="1">
        <a:lnSpc>
          <a:spcPct val="90000"/>
        </a:lnSpc>
        <a:spcBef>
          <a:spcPts val="200"/>
        </a:spcBef>
        <a:spcAft>
          <a:spcPts val="400"/>
        </a:spcAft>
        <a:buClr>
          <a:schemeClr val="tx2"/>
        </a:buClr>
        <a:buFont typeface="Arial" panose="020B0604020202020204" pitchFamily="34" charset="0"/>
        <a:buChar char="•"/>
        <a:defRPr sz="1800" kern="1200">
          <a:solidFill>
            <a:schemeClr val="tx2"/>
          </a:solidFill>
          <a:latin typeface="+mn-lt"/>
          <a:ea typeface="+mn-ea"/>
          <a:cs typeface="+mn-cs"/>
        </a:defRPr>
      </a:lvl2pPr>
      <a:lvl3pPr marL="669798" indent="-285750" algn="l" defTabSz="914400" rtl="0" eaLnBrk="1" latinLnBrk="0" hangingPunct="1">
        <a:lnSpc>
          <a:spcPct val="90000"/>
        </a:lnSpc>
        <a:spcBef>
          <a:spcPts val="200"/>
        </a:spcBef>
        <a:spcAft>
          <a:spcPts val="400"/>
        </a:spcAft>
        <a:buClr>
          <a:schemeClr val="tx2"/>
        </a:buClr>
        <a:buFont typeface="Arial" panose="020B0604020202020204" pitchFamily="34" charset="0"/>
        <a:buChar char="•"/>
        <a:defRPr sz="1400" kern="1200">
          <a:solidFill>
            <a:schemeClr val="tx2"/>
          </a:solidFill>
          <a:latin typeface="+mn-lt"/>
          <a:ea typeface="+mn-ea"/>
          <a:cs typeface="+mn-cs"/>
        </a:defRPr>
      </a:lvl3pPr>
      <a:lvl4pPr marL="852678" indent="-285750" algn="l" defTabSz="914400" rtl="0" eaLnBrk="1" latinLnBrk="0" hangingPunct="1">
        <a:lnSpc>
          <a:spcPct val="90000"/>
        </a:lnSpc>
        <a:spcBef>
          <a:spcPts val="200"/>
        </a:spcBef>
        <a:spcAft>
          <a:spcPts val="400"/>
        </a:spcAft>
        <a:buClr>
          <a:schemeClr val="tx2"/>
        </a:buClr>
        <a:buFont typeface="Arial" panose="020B0604020202020204" pitchFamily="34" charset="0"/>
        <a:buChar char="•"/>
        <a:defRPr sz="1400" kern="1200">
          <a:solidFill>
            <a:schemeClr val="tx2"/>
          </a:solidFill>
          <a:latin typeface="+mn-lt"/>
          <a:ea typeface="+mn-ea"/>
          <a:cs typeface="+mn-cs"/>
        </a:defRPr>
      </a:lvl4pPr>
      <a:lvl5pPr marL="1035558" indent="-285750" algn="l" defTabSz="914400" rtl="0" eaLnBrk="1" latinLnBrk="0" hangingPunct="1">
        <a:lnSpc>
          <a:spcPct val="90000"/>
        </a:lnSpc>
        <a:spcBef>
          <a:spcPts val="200"/>
        </a:spcBef>
        <a:spcAft>
          <a:spcPts val="400"/>
        </a:spcAft>
        <a:buClr>
          <a:schemeClr val="tx2"/>
        </a:buClr>
        <a:buFont typeface="Arial" panose="020B0604020202020204" pitchFamily="34" charset="0"/>
        <a:buChar char="•"/>
        <a:defRPr sz="1400" kern="1200">
          <a:solidFill>
            <a:schemeClr val="tx2"/>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A close up of a logo&#10;&#10;Description automatically generated">
            <a:extLst>
              <a:ext uri="{FF2B5EF4-FFF2-40B4-BE49-F238E27FC236}">
                <a16:creationId xmlns:a16="http://schemas.microsoft.com/office/drawing/2014/main" id="{9973955E-B08F-4474-B834-C36C13FD75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6682" y="5660595"/>
            <a:ext cx="1565771" cy="528447"/>
          </a:xfrm>
          <a:prstGeom prst="rect">
            <a:avLst/>
          </a:prstGeom>
        </p:spPr>
      </p:pic>
      <p:sp>
        <p:nvSpPr>
          <p:cNvPr id="9" name="Title 1">
            <a:extLst>
              <a:ext uri="{FF2B5EF4-FFF2-40B4-BE49-F238E27FC236}">
                <a16:creationId xmlns:a16="http://schemas.microsoft.com/office/drawing/2014/main" id="{B6CC6573-0480-4D44-9229-DF6EBD041ADC}"/>
              </a:ext>
            </a:extLst>
          </p:cNvPr>
          <p:cNvSpPr>
            <a:spLocks noGrp="1"/>
          </p:cNvSpPr>
          <p:nvPr>
            <p:ph type="ctrTitle"/>
          </p:nvPr>
        </p:nvSpPr>
        <p:spPr>
          <a:xfrm>
            <a:off x="1100137" y="777875"/>
            <a:ext cx="8008693" cy="3565525"/>
          </a:xfrm>
        </p:spPr>
        <p:txBody>
          <a:bodyPr>
            <a:normAutofit fontScale="90000"/>
          </a:bodyPr>
          <a:lstStyle/>
          <a:p>
            <a:r>
              <a:rPr lang="en-US" dirty="0"/>
              <a:t>Using a Planning Tool to Support Continuous Improvement</a:t>
            </a:r>
            <a:endParaRPr lang="en-US" b="1" dirty="0"/>
          </a:p>
        </p:txBody>
      </p:sp>
      <p:sp>
        <p:nvSpPr>
          <p:cNvPr id="4" name="Date Placeholder 3">
            <a:extLst>
              <a:ext uri="{FF2B5EF4-FFF2-40B4-BE49-F238E27FC236}">
                <a16:creationId xmlns:a16="http://schemas.microsoft.com/office/drawing/2014/main" id="{77BC85F6-8428-41A3-B466-401CC4151F93}"/>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9860CA6-3B89-4357-8418-09C91F9C5DFE}" type="datetime1">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11/12/21</a:t>
            </a:fld>
            <a:endParaRPr kumimoji="0" lang="en-US" sz="900" b="0" i="0" u="none" strike="noStrike" kern="1200" cap="none" spc="0" normalizeH="0" baseline="0" noProof="0">
              <a:ln>
                <a:noFill/>
              </a:ln>
              <a:solidFill>
                <a:srgbClr val="FFFFFF"/>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0945DE40-A6B5-4706-B770-F0EB2179F05B}"/>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dirty="0">
                <a:ln>
                  <a:noFill/>
                </a:ln>
                <a:solidFill>
                  <a:srgbClr val="FFFFFF"/>
                </a:solidFill>
                <a:effectLst/>
                <a:uLnTx/>
                <a:uFillTx/>
                <a:latin typeface="Arial"/>
                <a:ea typeface="+mn-ea"/>
                <a:cs typeface="+mn-cs"/>
              </a:rPr>
              <a:t>MAC Web Page</a:t>
            </a:r>
          </a:p>
        </p:txBody>
      </p:sp>
      <p:sp>
        <p:nvSpPr>
          <p:cNvPr id="6" name="Slide Number Placeholder 5">
            <a:extLst>
              <a:ext uri="{FF2B5EF4-FFF2-40B4-BE49-F238E27FC236}">
                <a16:creationId xmlns:a16="http://schemas.microsoft.com/office/drawing/2014/main" id="{961873B7-5679-4F3E-B3AE-20A0ACF2AC5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232125-393D-409A-9BC0-8B173C1AC167}" type="slidenum">
              <a:rPr kumimoji="0" lang="en-US"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050" b="0" i="0" u="none" strike="noStrike" kern="1200" cap="none" spc="0" normalizeH="0" baseline="0" noProof="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64291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a:extLst>
              <a:ext uri="{FF2B5EF4-FFF2-40B4-BE49-F238E27FC236}">
                <a16:creationId xmlns:a16="http://schemas.microsoft.com/office/drawing/2014/main" id="{F579DA93-1A78-E64F-B193-5F4001EF712D}"/>
              </a:ext>
            </a:extLst>
          </p:cNvPr>
          <p:cNvPicPr>
            <a:picLocks noChangeAspect="1"/>
          </p:cNvPicPr>
          <p:nvPr/>
        </p:nvPicPr>
        <p:blipFill>
          <a:blip r:embed="rId3"/>
          <a:stretch>
            <a:fillRect/>
          </a:stretch>
        </p:blipFill>
        <p:spPr>
          <a:xfrm>
            <a:off x="299159" y="4039792"/>
            <a:ext cx="2561183" cy="2165663"/>
          </a:xfrm>
          <a:prstGeom prst="rect">
            <a:avLst/>
          </a:prstGeom>
        </p:spPr>
      </p:pic>
      <p:sp>
        <p:nvSpPr>
          <p:cNvPr id="5" name="TextBox 4">
            <a:extLst>
              <a:ext uri="{FF2B5EF4-FFF2-40B4-BE49-F238E27FC236}">
                <a16:creationId xmlns:a16="http://schemas.microsoft.com/office/drawing/2014/main" id="{019F5EE1-1E0D-424C-A719-331F2CBB6896}"/>
              </a:ext>
            </a:extLst>
          </p:cNvPr>
          <p:cNvSpPr txBox="1"/>
          <p:nvPr/>
        </p:nvSpPr>
        <p:spPr>
          <a:xfrm>
            <a:off x="473291" y="407990"/>
            <a:ext cx="6964471" cy="1846659"/>
          </a:xfrm>
          <a:prstGeom prst="rect">
            <a:avLst/>
          </a:prstGeom>
          <a:noFill/>
          <a:ln>
            <a:solidFill>
              <a:schemeClr val="accent1"/>
            </a:solidFill>
          </a:ln>
        </p:spPr>
        <p:txBody>
          <a:bodyPr wrap="square" rtlCol="0">
            <a:spAutoFit/>
          </a:bodyPr>
          <a:lstStyle/>
          <a:p>
            <a:r>
              <a:rPr lang="en-US" sz="1600" b="1" dirty="0"/>
              <a:t>Key Questions:  </a:t>
            </a:r>
          </a:p>
          <a:p>
            <a:r>
              <a:rPr lang="en-US" sz="1600" dirty="0"/>
              <a:t>Where are we now?  </a:t>
            </a:r>
          </a:p>
          <a:p>
            <a:r>
              <a:rPr lang="en-US" sz="1600" dirty="0"/>
              <a:t>What are our strengths and challenges?</a:t>
            </a:r>
          </a:p>
          <a:p>
            <a:r>
              <a:rPr lang="en-US" sz="1600" dirty="0"/>
              <a:t>What is the root cause?  What are we going to do to address the challenges? </a:t>
            </a:r>
          </a:p>
          <a:p>
            <a:r>
              <a:rPr lang="en-US" sz="1600" dirty="0"/>
              <a:t>Is it the right thing to do? </a:t>
            </a:r>
          </a:p>
          <a:p>
            <a:r>
              <a:rPr lang="en-US" sz="1600" dirty="0"/>
              <a:t>Can we do it the right way?</a:t>
            </a:r>
          </a:p>
        </p:txBody>
      </p:sp>
      <p:sp>
        <p:nvSpPr>
          <p:cNvPr id="6" name="TextBox 5">
            <a:extLst>
              <a:ext uri="{FF2B5EF4-FFF2-40B4-BE49-F238E27FC236}">
                <a16:creationId xmlns:a16="http://schemas.microsoft.com/office/drawing/2014/main" id="{397380BD-62A9-AB4E-8A61-A315E70FB298}"/>
              </a:ext>
            </a:extLst>
          </p:cNvPr>
          <p:cNvSpPr txBox="1"/>
          <p:nvPr/>
        </p:nvSpPr>
        <p:spPr>
          <a:xfrm>
            <a:off x="2241877" y="2470132"/>
            <a:ext cx="7213449" cy="1569660"/>
          </a:xfrm>
          <a:prstGeom prst="rect">
            <a:avLst/>
          </a:prstGeom>
          <a:noFill/>
          <a:ln>
            <a:solidFill>
              <a:schemeClr val="accent1"/>
            </a:solidFill>
          </a:ln>
        </p:spPr>
        <p:txBody>
          <a:bodyPr wrap="square" rtlCol="0">
            <a:spAutoFit/>
          </a:bodyPr>
          <a:lstStyle/>
          <a:p>
            <a:r>
              <a:rPr lang="en-US" sz="1600" b="1" dirty="0"/>
              <a:t>Strategy Implementation Guides:  Help to define the</a:t>
            </a:r>
            <a:r>
              <a:rPr lang="en-US" sz="1600" dirty="0"/>
              <a:t> </a:t>
            </a:r>
            <a:r>
              <a:rPr lang="en-US" sz="1600" b="1" dirty="0"/>
              <a:t>“right way”</a:t>
            </a:r>
          </a:p>
          <a:p>
            <a:pPr marL="742950" lvl="1" indent="-285750">
              <a:buFont typeface="Arial" panose="020B0604020202020204" pitchFamily="34" charset="0"/>
              <a:buChar char="•"/>
            </a:pPr>
            <a:r>
              <a:rPr lang="en-US" sz="1600" dirty="0"/>
              <a:t>Balanced Assessment System</a:t>
            </a:r>
          </a:p>
          <a:p>
            <a:pPr marL="742950" lvl="1" indent="-285750">
              <a:buFont typeface="Arial" panose="020B0604020202020204" pitchFamily="34" charset="0"/>
              <a:buChar char="•"/>
            </a:pPr>
            <a:r>
              <a:rPr lang="en-US" sz="1600" dirty="0"/>
              <a:t>Interim/Benchmark Assessments</a:t>
            </a:r>
          </a:p>
          <a:p>
            <a:pPr marL="742950" lvl="1" indent="-285750">
              <a:buFont typeface="Arial" panose="020B0604020202020204" pitchFamily="34" charset="0"/>
              <a:buChar char="•"/>
            </a:pPr>
            <a:r>
              <a:rPr lang="en-US" sz="1600" dirty="0"/>
              <a:t>SBAC and Tools for Teachers</a:t>
            </a:r>
          </a:p>
          <a:p>
            <a:pPr marL="742950" lvl="1" indent="-285750">
              <a:buFont typeface="Arial" panose="020B0604020202020204" pitchFamily="34" charset="0"/>
              <a:buChar char="•"/>
            </a:pPr>
            <a:r>
              <a:rPr lang="en-US" sz="1600" dirty="0"/>
              <a:t>Formative Assessment in the Classroom </a:t>
            </a:r>
          </a:p>
          <a:p>
            <a:pPr marL="742950" lvl="1" indent="-285750">
              <a:buFont typeface="Arial" panose="020B0604020202020204" pitchFamily="34" charset="0"/>
              <a:buChar char="•"/>
            </a:pPr>
            <a:r>
              <a:rPr lang="en-US" sz="1600" dirty="0"/>
              <a:t>Grading and Reporting (in process)</a:t>
            </a:r>
          </a:p>
        </p:txBody>
      </p:sp>
      <p:sp>
        <p:nvSpPr>
          <p:cNvPr id="7" name="TextBox 6">
            <a:extLst>
              <a:ext uri="{FF2B5EF4-FFF2-40B4-BE49-F238E27FC236}">
                <a16:creationId xmlns:a16="http://schemas.microsoft.com/office/drawing/2014/main" id="{F3B491BF-EC0E-AE43-8708-C4CF6C618E37}"/>
              </a:ext>
            </a:extLst>
          </p:cNvPr>
          <p:cNvSpPr txBox="1"/>
          <p:nvPr/>
        </p:nvSpPr>
        <p:spPr>
          <a:xfrm>
            <a:off x="3488767" y="4222581"/>
            <a:ext cx="8404074" cy="1600438"/>
          </a:xfrm>
          <a:prstGeom prst="rect">
            <a:avLst/>
          </a:prstGeom>
          <a:noFill/>
          <a:ln>
            <a:solidFill>
              <a:schemeClr val="accent1"/>
            </a:solidFill>
          </a:ln>
        </p:spPr>
        <p:txBody>
          <a:bodyPr wrap="square" rtlCol="0">
            <a:spAutoFit/>
          </a:bodyPr>
          <a:lstStyle/>
          <a:p>
            <a:r>
              <a:rPr lang="en-US" sz="1600" b="1" dirty="0"/>
              <a:t>Planning Tools: </a:t>
            </a:r>
            <a:r>
              <a:rPr lang="en-US" sz="1600" dirty="0"/>
              <a:t> Create action steps for these questions:</a:t>
            </a:r>
          </a:p>
          <a:p>
            <a:pPr marL="285750" indent="-285750">
              <a:buFont typeface="Arial" panose="020B0604020202020204" pitchFamily="34" charset="0"/>
              <a:buChar char="•"/>
            </a:pPr>
            <a:r>
              <a:rPr lang="en-US" sz="1600" dirty="0"/>
              <a:t>What are the action steps we need to take in order to it the right way in each implementation stage:  Get Ready-Implement-Monitor-Evaluate?</a:t>
            </a:r>
          </a:p>
          <a:p>
            <a:pPr marL="285750" indent="-285750">
              <a:buFont typeface="Arial" panose="020B0604020202020204" pitchFamily="34" charset="0"/>
              <a:buChar char="•"/>
            </a:pPr>
            <a:r>
              <a:rPr lang="en-US" sz="1600" dirty="0"/>
              <a:t>What will it look like when it is implemented as described in a Strategy Guide?</a:t>
            </a:r>
            <a:endParaRPr lang="en-US" sz="1600" b="1" dirty="0"/>
          </a:p>
          <a:p>
            <a:pPr marL="285750" indent="-285750">
              <a:buFont typeface="Arial" panose="020B0604020202020204" pitchFamily="34" charset="0"/>
              <a:buChar char="•"/>
            </a:pPr>
            <a:r>
              <a:rPr lang="en-US" sz="1600" dirty="0"/>
              <a:t>What do we need to do to monitor and adjust implementation and impact? (Monitor)</a:t>
            </a:r>
          </a:p>
          <a:p>
            <a:pPr marL="285750" indent="-285750">
              <a:buFont typeface="Arial" panose="020B0604020202020204" pitchFamily="34" charset="0"/>
              <a:buChar char="•"/>
            </a:pPr>
            <a:r>
              <a:rPr lang="en-US" sz="1600" dirty="0"/>
              <a:t>What do we need to do to continue/modify/stop? (Evaluate)</a:t>
            </a:r>
          </a:p>
        </p:txBody>
      </p:sp>
      <p:sp>
        <p:nvSpPr>
          <p:cNvPr id="10" name="Bent Arrow 9">
            <a:extLst>
              <a:ext uri="{FF2B5EF4-FFF2-40B4-BE49-F238E27FC236}">
                <a16:creationId xmlns:a16="http://schemas.microsoft.com/office/drawing/2014/main" id="{BB733DA3-9653-7146-B6C6-574D6A81A3CF}"/>
              </a:ext>
            </a:extLst>
          </p:cNvPr>
          <p:cNvSpPr/>
          <p:nvPr/>
        </p:nvSpPr>
        <p:spPr>
          <a:xfrm rot="5400000">
            <a:off x="9178052" y="3223737"/>
            <a:ext cx="1060635" cy="506086"/>
          </a:xfrm>
          <a:prstGeom prst="bentArrow">
            <a:avLst>
              <a:gd name="adj1" fmla="val 25000"/>
              <a:gd name="adj2" fmla="val 25000"/>
              <a:gd name="adj3" fmla="val 43475"/>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Bent Arrow 10">
            <a:extLst>
              <a:ext uri="{FF2B5EF4-FFF2-40B4-BE49-F238E27FC236}">
                <a16:creationId xmlns:a16="http://schemas.microsoft.com/office/drawing/2014/main" id="{B6769581-0103-3A4B-8D34-E30B408095F2}"/>
              </a:ext>
            </a:extLst>
          </p:cNvPr>
          <p:cNvSpPr/>
          <p:nvPr/>
        </p:nvSpPr>
        <p:spPr>
          <a:xfrm rot="5400000">
            <a:off x="7160487" y="1437876"/>
            <a:ext cx="1060635" cy="506086"/>
          </a:xfrm>
          <a:prstGeom prst="bentArrow">
            <a:avLst>
              <a:gd name="adj1" fmla="val 25000"/>
              <a:gd name="adj2" fmla="val 25000"/>
              <a:gd name="adj3" fmla="val 43475"/>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75772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D0E51-B687-6640-B7A5-C97064F1CAA9}"/>
              </a:ext>
            </a:extLst>
          </p:cNvPr>
          <p:cNvSpPr>
            <a:spLocks noGrp="1"/>
          </p:cNvSpPr>
          <p:nvPr>
            <p:ph type="title"/>
          </p:nvPr>
        </p:nvSpPr>
        <p:spPr>
          <a:xfrm>
            <a:off x="1154083" y="926347"/>
            <a:ext cx="10058400" cy="793644"/>
          </a:xfrm>
        </p:spPr>
        <p:txBody>
          <a:bodyPr>
            <a:noAutofit/>
          </a:bodyPr>
          <a:lstStyle/>
          <a:p>
            <a:r>
              <a:rPr lang="en-US" sz="3600" dirty="0"/>
              <a:t>Planning Tool:  </a:t>
            </a:r>
            <a:br>
              <a:rPr lang="en-US" sz="3600" dirty="0"/>
            </a:br>
            <a:r>
              <a:rPr lang="en-US" sz="3600" dirty="0"/>
              <a:t>Formative Assessment Process in the Classroom</a:t>
            </a:r>
          </a:p>
        </p:txBody>
      </p:sp>
      <p:sp>
        <p:nvSpPr>
          <p:cNvPr id="3" name="Footer Placeholder 2"/>
          <p:cNvSpPr>
            <a:spLocks noGrp="1"/>
          </p:cNvSpPr>
          <p:nvPr>
            <p:ph type="ftr" sz="quarter" idx="11"/>
          </p:nvPr>
        </p:nvSpPr>
        <p:spPr/>
        <p:txBody>
          <a:bodyPr/>
          <a:lstStyle/>
          <a:p>
            <a:r>
              <a:rPr lang="en-US"/>
              <a:t>ABCA Site Orientation</a:t>
            </a:r>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pic>
        <p:nvPicPr>
          <p:cNvPr id="4" name="Picture 3" descr="Table&#10;&#10;Description automatically generated">
            <a:extLst>
              <a:ext uri="{FF2B5EF4-FFF2-40B4-BE49-F238E27FC236}">
                <a16:creationId xmlns:a16="http://schemas.microsoft.com/office/drawing/2014/main" id="{F1804016-EC1A-8E40-9586-14D0D3475C0C}"/>
              </a:ext>
            </a:extLst>
          </p:cNvPr>
          <p:cNvPicPr>
            <a:picLocks noChangeAspect="1"/>
          </p:cNvPicPr>
          <p:nvPr/>
        </p:nvPicPr>
        <p:blipFill>
          <a:blip r:embed="rId3"/>
          <a:stretch>
            <a:fillRect/>
          </a:stretch>
        </p:blipFill>
        <p:spPr>
          <a:xfrm>
            <a:off x="2503170" y="1719991"/>
            <a:ext cx="7723396" cy="4431270"/>
          </a:xfrm>
          <a:prstGeom prst="rect">
            <a:avLst/>
          </a:prstGeom>
          <a:ln>
            <a:solidFill>
              <a:schemeClr val="tx1"/>
            </a:solidFill>
          </a:ln>
        </p:spPr>
      </p:pic>
    </p:spTree>
    <p:extLst>
      <p:ext uri="{BB962C8B-B14F-4D97-AF65-F5344CB8AC3E}">
        <p14:creationId xmlns:p14="http://schemas.microsoft.com/office/powerpoint/2010/main" val="2506746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D0E51-B687-6640-B7A5-C97064F1CAA9}"/>
              </a:ext>
            </a:extLst>
          </p:cNvPr>
          <p:cNvSpPr>
            <a:spLocks noGrp="1"/>
          </p:cNvSpPr>
          <p:nvPr>
            <p:ph type="title"/>
          </p:nvPr>
        </p:nvSpPr>
        <p:spPr>
          <a:xfrm>
            <a:off x="1068387" y="593675"/>
            <a:ext cx="10058400" cy="793644"/>
          </a:xfrm>
        </p:spPr>
        <p:txBody>
          <a:bodyPr>
            <a:noAutofit/>
          </a:bodyPr>
          <a:lstStyle/>
          <a:p>
            <a:r>
              <a:rPr lang="en-US" sz="3600" dirty="0"/>
              <a:t>Planning Tool:  </a:t>
            </a:r>
            <a:br>
              <a:rPr lang="en-US" sz="3600" dirty="0"/>
            </a:br>
            <a:r>
              <a:rPr lang="en-US" sz="3600" dirty="0"/>
              <a:t>High Quality Balanced Assessment System</a:t>
            </a:r>
          </a:p>
        </p:txBody>
      </p:sp>
      <p:sp>
        <p:nvSpPr>
          <p:cNvPr id="3" name="Footer Placeholder 2"/>
          <p:cNvSpPr>
            <a:spLocks noGrp="1"/>
          </p:cNvSpPr>
          <p:nvPr>
            <p:ph type="ftr" sz="quarter" idx="11"/>
          </p:nvPr>
        </p:nvSpPr>
        <p:spPr/>
        <p:txBody>
          <a:bodyPr/>
          <a:lstStyle/>
          <a:p>
            <a:r>
              <a:rPr lang="en-US"/>
              <a:t>ABCA Site Orientation</a:t>
            </a:r>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
        <p:nvSpPr>
          <p:cNvPr id="9" name="TextBox 8">
            <a:extLst>
              <a:ext uri="{FF2B5EF4-FFF2-40B4-BE49-F238E27FC236}">
                <a16:creationId xmlns:a16="http://schemas.microsoft.com/office/drawing/2014/main" id="{B2813BC7-4603-CB4D-8027-190817F048EF}"/>
              </a:ext>
            </a:extLst>
          </p:cNvPr>
          <p:cNvSpPr txBox="1"/>
          <p:nvPr/>
        </p:nvSpPr>
        <p:spPr>
          <a:xfrm>
            <a:off x="2046513" y="5943600"/>
            <a:ext cx="1284515" cy="184666"/>
          </a:xfrm>
          <a:prstGeom prst="rect">
            <a:avLst/>
          </a:prstGeom>
          <a:solidFill>
            <a:schemeClr val="bg1"/>
          </a:solidFill>
        </p:spPr>
        <p:txBody>
          <a:bodyPr wrap="square" rtlCol="0">
            <a:spAutoFit/>
          </a:bodyPr>
          <a:lstStyle/>
          <a:p>
            <a:endParaRPr lang="en-US" sz="200" dirty="0"/>
          </a:p>
          <a:p>
            <a:endParaRPr lang="en-US" sz="200" dirty="0"/>
          </a:p>
          <a:p>
            <a:endParaRPr lang="en-US" sz="200" dirty="0"/>
          </a:p>
        </p:txBody>
      </p:sp>
      <p:pic>
        <p:nvPicPr>
          <p:cNvPr id="6" name="Picture 5" descr="Table&#10;&#10;Description automatically generated">
            <a:extLst>
              <a:ext uri="{FF2B5EF4-FFF2-40B4-BE49-F238E27FC236}">
                <a16:creationId xmlns:a16="http://schemas.microsoft.com/office/drawing/2014/main" id="{ACB28F21-981F-044B-9C62-520FD54F39E8}"/>
              </a:ext>
            </a:extLst>
          </p:cNvPr>
          <p:cNvPicPr>
            <a:picLocks noChangeAspect="1"/>
          </p:cNvPicPr>
          <p:nvPr/>
        </p:nvPicPr>
        <p:blipFill>
          <a:blip r:embed="rId3"/>
          <a:stretch>
            <a:fillRect/>
          </a:stretch>
        </p:blipFill>
        <p:spPr>
          <a:xfrm>
            <a:off x="2514599" y="1601708"/>
            <a:ext cx="7534851" cy="4341891"/>
          </a:xfrm>
          <a:prstGeom prst="rect">
            <a:avLst/>
          </a:prstGeom>
          <a:ln>
            <a:solidFill>
              <a:schemeClr val="tx1"/>
            </a:solidFill>
          </a:ln>
        </p:spPr>
      </p:pic>
    </p:spTree>
    <p:extLst>
      <p:ext uri="{BB962C8B-B14F-4D97-AF65-F5344CB8AC3E}">
        <p14:creationId xmlns:p14="http://schemas.microsoft.com/office/powerpoint/2010/main" val="1968802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291811"/>
            <a:ext cx="10515600" cy="1325563"/>
          </a:xfrm>
        </p:spPr>
        <p:txBody>
          <a:bodyPr>
            <a:normAutofit/>
          </a:bodyPr>
          <a:lstStyle/>
          <a:p>
            <a:pPr algn="ctr"/>
            <a:r>
              <a:rPr lang="en-US" sz="4000" dirty="0"/>
              <a:t>Planning Tool Template</a:t>
            </a:r>
            <a:br>
              <a:rPr lang="en-US" sz="4000" dirty="0"/>
            </a:br>
            <a:endParaRPr lang="en-US" sz="4000" dirty="0"/>
          </a:p>
        </p:txBody>
      </p:sp>
      <p:sp>
        <p:nvSpPr>
          <p:cNvPr id="2" name="Footer Placeholder 1"/>
          <p:cNvSpPr>
            <a:spLocks noGrp="1"/>
          </p:cNvSpPr>
          <p:nvPr>
            <p:ph type="ftr" sz="quarter" idx="11"/>
          </p:nvPr>
        </p:nvSpPr>
        <p:spPr/>
        <p:txBody>
          <a:bodyPr/>
          <a:lstStyle/>
          <a:p>
            <a:r>
              <a:rPr lang="en-US"/>
              <a:t>ABCA Site Orientation</a:t>
            </a:r>
          </a:p>
        </p:txBody>
      </p:sp>
      <p:sp>
        <p:nvSpPr>
          <p:cNvPr id="3" name="Slide Number Placeholder 2"/>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pic>
        <p:nvPicPr>
          <p:cNvPr id="12" name="Picture 11" descr="Table&#10;&#10;Description automatically generated">
            <a:extLst>
              <a:ext uri="{FF2B5EF4-FFF2-40B4-BE49-F238E27FC236}">
                <a16:creationId xmlns:a16="http://schemas.microsoft.com/office/drawing/2014/main" id="{AA9FD42F-3FC5-9E49-9E12-CCC8EF1FF8C0}"/>
              </a:ext>
            </a:extLst>
          </p:cNvPr>
          <p:cNvPicPr>
            <a:picLocks noChangeAspect="1"/>
          </p:cNvPicPr>
          <p:nvPr/>
        </p:nvPicPr>
        <p:blipFill>
          <a:blip r:embed="rId3"/>
          <a:stretch>
            <a:fillRect/>
          </a:stretch>
        </p:blipFill>
        <p:spPr>
          <a:xfrm>
            <a:off x="5759451" y="2625477"/>
            <a:ext cx="6159500" cy="3467100"/>
          </a:xfrm>
          <a:prstGeom prst="rect">
            <a:avLst/>
          </a:prstGeom>
          <a:ln>
            <a:solidFill>
              <a:schemeClr val="tx1"/>
            </a:solidFill>
          </a:ln>
        </p:spPr>
      </p:pic>
      <p:pic>
        <p:nvPicPr>
          <p:cNvPr id="10" name="Picture 9" descr="Table&#10;&#10;Description automatically generated">
            <a:extLst>
              <a:ext uri="{FF2B5EF4-FFF2-40B4-BE49-F238E27FC236}">
                <a16:creationId xmlns:a16="http://schemas.microsoft.com/office/drawing/2014/main" id="{B78D9B26-42DC-2E44-9B01-6FBA42FB8ECD}"/>
              </a:ext>
            </a:extLst>
          </p:cNvPr>
          <p:cNvPicPr>
            <a:picLocks noChangeAspect="1"/>
          </p:cNvPicPr>
          <p:nvPr/>
        </p:nvPicPr>
        <p:blipFill>
          <a:blip r:embed="rId4"/>
          <a:stretch>
            <a:fillRect/>
          </a:stretch>
        </p:blipFill>
        <p:spPr>
          <a:xfrm>
            <a:off x="645258" y="1192294"/>
            <a:ext cx="7154496" cy="4473412"/>
          </a:xfrm>
          <a:prstGeom prst="rect">
            <a:avLst/>
          </a:prstGeom>
          <a:ln>
            <a:solidFill>
              <a:schemeClr val="tx1"/>
            </a:solidFill>
          </a:ln>
        </p:spPr>
      </p:pic>
    </p:spTree>
    <p:extLst>
      <p:ext uri="{BB962C8B-B14F-4D97-AF65-F5344CB8AC3E}">
        <p14:creationId xmlns:p14="http://schemas.microsoft.com/office/powerpoint/2010/main" val="3763962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Arrow Connector 26">
            <a:extLst>
              <a:ext uri="{FF2B5EF4-FFF2-40B4-BE49-F238E27FC236}">
                <a16:creationId xmlns:a16="http://schemas.microsoft.com/office/drawing/2014/main" id="{D9251579-9A1C-EE48-8F36-CEF98471DE91}"/>
              </a:ext>
            </a:extLst>
          </p:cNvPr>
          <p:cNvCxnSpPr>
            <a:cxnSpLocks/>
          </p:cNvCxnSpPr>
          <p:nvPr/>
        </p:nvCxnSpPr>
        <p:spPr>
          <a:xfrm flipH="1">
            <a:off x="2896789" y="2168663"/>
            <a:ext cx="357294" cy="640277"/>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sp>
        <p:nvSpPr>
          <p:cNvPr id="3" name="Title 1">
            <a:extLst>
              <a:ext uri="{FF2B5EF4-FFF2-40B4-BE49-F238E27FC236}">
                <a16:creationId xmlns:a16="http://schemas.microsoft.com/office/drawing/2014/main" id="{EBE2793C-472C-0143-BE28-1B6A6FD5D4EE}"/>
              </a:ext>
            </a:extLst>
          </p:cNvPr>
          <p:cNvSpPr txBox="1">
            <a:spLocks/>
          </p:cNvSpPr>
          <p:nvPr/>
        </p:nvSpPr>
        <p:spPr>
          <a:xfrm>
            <a:off x="1128156" y="223326"/>
            <a:ext cx="9923387" cy="1039547"/>
          </a:xfrm>
          <a:prstGeom prst="rect">
            <a:avLst/>
          </a:prstGeom>
          <a:solidFill>
            <a:schemeClr val="bg1"/>
          </a:solidFill>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5000"/>
              </a:lnSpc>
              <a:spcBef>
                <a:spcPct val="0"/>
              </a:spcBef>
              <a:spcAft>
                <a:spcPts val="0"/>
              </a:spcAft>
              <a:buClrTx/>
              <a:buSzTx/>
              <a:buFontTx/>
              <a:buNone/>
              <a:tabLst/>
              <a:defRPr/>
            </a:pPr>
            <a:r>
              <a:rPr kumimoji="0" lang="en-US" sz="3200" b="0" i="0" u="none" strike="noStrike" kern="1200" cap="none" spc="0" normalizeH="0" baseline="0" noProof="0" dirty="0">
                <a:ln>
                  <a:noFill/>
                </a:ln>
                <a:effectLst/>
                <a:uLnTx/>
                <a:uFillTx/>
                <a:latin typeface="Calibri" panose="020F0502020204030204" pitchFamily="34" charset="0"/>
                <a:ea typeface="+mj-ea"/>
                <a:cs typeface="Calibri" panose="020F0502020204030204" pitchFamily="34" charset="0"/>
              </a:rPr>
              <a:t>Critical Question – Will a district/building be able to follow the research around implementation with fidelity? </a:t>
            </a:r>
          </a:p>
        </p:txBody>
      </p:sp>
      <p:sp>
        <p:nvSpPr>
          <p:cNvPr id="15" name="TextBox 14">
            <a:extLst>
              <a:ext uri="{FF2B5EF4-FFF2-40B4-BE49-F238E27FC236}">
                <a16:creationId xmlns:a16="http://schemas.microsoft.com/office/drawing/2014/main" id="{5533BE1C-0770-AE43-BCB8-50EC6A901375}"/>
              </a:ext>
            </a:extLst>
          </p:cNvPr>
          <p:cNvSpPr txBox="1"/>
          <p:nvPr/>
        </p:nvSpPr>
        <p:spPr>
          <a:xfrm>
            <a:off x="5584227" y="3704927"/>
            <a:ext cx="431222" cy="3000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prstClr val="black"/>
                </a:solidFill>
                <a:effectLst/>
                <a:uLnTx/>
                <a:uFillTx/>
                <a:latin typeface="Calibri"/>
                <a:ea typeface="+mn-ea"/>
                <a:cs typeface="+mn-cs"/>
              </a:rPr>
              <a:t>No</a:t>
            </a:r>
          </a:p>
        </p:txBody>
      </p:sp>
      <p:grpSp>
        <p:nvGrpSpPr>
          <p:cNvPr id="24" name="Group 23">
            <a:extLst>
              <a:ext uri="{FF2B5EF4-FFF2-40B4-BE49-F238E27FC236}">
                <a16:creationId xmlns:a16="http://schemas.microsoft.com/office/drawing/2014/main" id="{D57B10A7-0281-DF48-B383-1B1BDD8D271B}"/>
              </a:ext>
            </a:extLst>
          </p:cNvPr>
          <p:cNvGrpSpPr/>
          <p:nvPr/>
        </p:nvGrpSpPr>
        <p:grpSpPr>
          <a:xfrm>
            <a:off x="1365874" y="1744056"/>
            <a:ext cx="9599286" cy="4597906"/>
            <a:chOff x="1798443" y="1851476"/>
            <a:chExt cx="9599286" cy="4597906"/>
          </a:xfrm>
        </p:grpSpPr>
        <p:cxnSp>
          <p:nvCxnSpPr>
            <p:cNvPr id="26" name="Straight Arrow Connector 25">
              <a:extLst>
                <a:ext uri="{FF2B5EF4-FFF2-40B4-BE49-F238E27FC236}">
                  <a16:creationId xmlns:a16="http://schemas.microsoft.com/office/drawing/2014/main" id="{9132DD0D-1BC4-0540-8AA6-5266270009E4}"/>
                </a:ext>
              </a:extLst>
            </p:cNvPr>
            <p:cNvCxnSpPr>
              <a:cxnSpLocks/>
            </p:cNvCxnSpPr>
            <p:nvPr/>
          </p:nvCxnSpPr>
          <p:spPr>
            <a:xfrm>
              <a:off x="5340578" y="2263721"/>
              <a:ext cx="319019" cy="684343"/>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sp>
          <p:nvSpPr>
            <p:cNvPr id="6" name="Rounded Rectangle 5">
              <a:extLst>
                <a:ext uri="{FF2B5EF4-FFF2-40B4-BE49-F238E27FC236}">
                  <a16:creationId xmlns:a16="http://schemas.microsoft.com/office/drawing/2014/main" id="{C3E7D273-648B-B843-BFC5-ECA3AF102C6E}"/>
                </a:ext>
              </a:extLst>
            </p:cNvPr>
            <p:cNvSpPr/>
            <p:nvPr/>
          </p:nvSpPr>
          <p:spPr>
            <a:xfrm>
              <a:off x="3557136" y="1851476"/>
              <a:ext cx="1903439" cy="639304"/>
            </a:xfrm>
            <a:prstGeom prst="round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25231" tIns="25231" rIns="25231" bIns="25231"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35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Lucida Sans" pitchFamily="34" charset="0"/>
                  <a:ea typeface="+mn-ea"/>
                  <a:cs typeface="+mn-cs"/>
                </a:rPr>
                <a:t>Choose a best practice.</a:t>
              </a:r>
            </a:p>
          </p:txBody>
        </p:sp>
        <p:sp>
          <p:nvSpPr>
            <p:cNvPr id="8" name="Flowchart: Decision 4">
              <a:extLst>
                <a:ext uri="{FF2B5EF4-FFF2-40B4-BE49-F238E27FC236}">
                  <a16:creationId xmlns:a16="http://schemas.microsoft.com/office/drawing/2014/main" id="{D078650D-717B-9E46-8FFA-99B82570B1E7}"/>
                </a:ext>
              </a:extLst>
            </p:cNvPr>
            <p:cNvSpPr/>
            <p:nvPr/>
          </p:nvSpPr>
          <p:spPr>
            <a:xfrm>
              <a:off x="1798443" y="2734249"/>
              <a:ext cx="2168338" cy="1039547"/>
            </a:xfrm>
            <a:prstGeom prst="flowChartDecision">
              <a:avLst/>
            </a:prstGeom>
          </p:spPr>
          <p:style>
            <a:lnRef idx="1">
              <a:schemeClr val="accent4"/>
            </a:lnRef>
            <a:fillRef idx="3">
              <a:schemeClr val="accent4"/>
            </a:fillRef>
            <a:effectRef idx="2">
              <a:schemeClr val="accent4"/>
            </a:effectRef>
            <a:fontRef idx="minor">
              <a:schemeClr val="lt1"/>
            </a:fontRef>
          </p:style>
          <p:txBody>
            <a:bodyPr spcFirstLastPara="0" vert="horz" wrap="square" lIns="25231" tIns="25231" rIns="25231" bIns="25231"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35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Lucida Sans" pitchFamily="34" charset="0"/>
                  <a:ea typeface="+mn-ea"/>
                  <a:cs typeface="+mn-cs"/>
                </a:rPr>
                <a:t>Is this the right thing to do?</a:t>
              </a:r>
            </a:p>
          </p:txBody>
        </p:sp>
        <p:sp>
          <p:nvSpPr>
            <p:cNvPr id="9" name="Flowchart: Decision 8">
              <a:extLst>
                <a:ext uri="{FF2B5EF4-FFF2-40B4-BE49-F238E27FC236}">
                  <a16:creationId xmlns:a16="http://schemas.microsoft.com/office/drawing/2014/main" id="{9B240754-16E1-6247-9349-225F5988DF8D}"/>
                </a:ext>
              </a:extLst>
            </p:cNvPr>
            <p:cNvSpPr/>
            <p:nvPr/>
          </p:nvSpPr>
          <p:spPr>
            <a:xfrm>
              <a:off x="5117435" y="2724046"/>
              <a:ext cx="2228849" cy="1039547"/>
            </a:xfrm>
            <a:prstGeom prst="flowChartDecision">
              <a:avLst/>
            </a:prstGeom>
          </p:spPr>
          <p:style>
            <a:lnRef idx="1">
              <a:schemeClr val="accent5"/>
            </a:lnRef>
            <a:fillRef idx="3">
              <a:schemeClr val="accent5"/>
            </a:fillRef>
            <a:effectRef idx="2">
              <a:schemeClr val="accent5"/>
            </a:effectRef>
            <a:fontRef idx="minor">
              <a:schemeClr val="lt1"/>
            </a:fontRef>
          </p:style>
          <p:txBody>
            <a:bodyPr spcFirstLastPara="0" vert="horz" wrap="square" lIns="25231" tIns="25231" rIns="25231" bIns="25231"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35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Lucida Sans" pitchFamily="34" charset="0"/>
                  <a:ea typeface="+mn-ea"/>
                  <a:cs typeface="+mn-cs"/>
                </a:rPr>
                <a:t>Can we do it the right way?</a:t>
              </a:r>
            </a:p>
          </p:txBody>
        </p:sp>
        <p:sp>
          <p:nvSpPr>
            <p:cNvPr id="10" name="Rounded Rectangle 9">
              <a:extLst>
                <a:ext uri="{FF2B5EF4-FFF2-40B4-BE49-F238E27FC236}">
                  <a16:creationId xmlns:a16="http://schemas.microsoft.com/office/drawing/2014/main" id="{4F358A56-1A77-6741-B0EA-2E99B93D21C4}"/>
                </a:ext>
              </a:extLst>
            </p:cNvPr>
            <p:cNvSpPr/>
            <p:nvPr/>
          </p:nvSpPr>
          <p:spPr>
            <a:xfrm>
              <a:off x="8844634" y="2700568"/>
              <a:ext cx="1539497" cy="1180448"/>
            </a:xfrm>
            <a:prstGeom prst="roundRect">
              <a:avLst/>
            </a:prstGeom>
            <a:solidFill>
              <a:schemeClr val="accent2"/>
            </a:solidFill>
          </p:spPr>
          <p:style>
            <a:lnRef idx="1">
              <a:schemeClr val="accent3"/>
            </a:lnRef>
            <a:fillRef idx="3">
              <a:schemeClr val="accent3"/>
            </a:fillRef>
            <a:effectRef idx="2">
              <a:schemeClr val="accent3"/>
            </a:effectRef>
            <a:fontRef idx="minor">
              <a:schemeClr val="lt1"/>
            </a:fontRef>
          </p:style>
          <p:txBody>
            <a:bodyPr spcFirstLastPara="0" vert="horz" wrap="square" lIns="25231" tIns="25231" rIns="25231" bIns="25231"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35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Lucida Sans" pitchFamily="34" charset="0"/>
                  <a:ea typeface="+mn-ea"/>
                  <a:cs typeface="+mn-cs"/>
                </a:rPr>
                <a:t>Proceed to the  Plan stage and develop an action plan.</a:t>
              </a:r>
            </a:p>
          </p:txBody>
        </p:sp>
        <p:sp>
          <p:nvSpPr>
            <p:cNvPr id="11" name="Rounded Rectangle 10">
              <a:extLst>
                <a:ext uri="{FF2B5EF4-FFF2-40B4-BE49-F238E27FC236}">
                  <a16:creationId xmlns:a16="http://schemas.microsoft.com/office/drawing/2014/main" id="{55B5A9B4-A195-1948-BEC5-2DBE38F34FE4}"/>
                </a:ext>
              </a:extLst>
            </p:cNvPr>
            <p:cNvSpPr/>
            <p:nvPr/>
          </p:nvSpPr>
          <p:spPr>
            <a:xfrm>
              <a:off x="1923144" y="4840388"/>
              <a:ext cx="1918935" cy="691829"/>
            </a:xfrm>
            <a:prstGeom prst="round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25231" tIns="25231" rIns="25231" bIns="25231"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35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Lucida Sans" pitchFamily="34" charset="0"/>
                  <a:ea typeface="+mn-ea"/>
                  <a:cs typeface="+mn-cs"/>
                </a:rPr>
                <a:t>Choose a different best practice.</a:t>
              </a:r>
            </a:p>
          </p:txBody>
        </p:sp>
        <p:sp>
          <p:nvSpPr>
            <p:cNvPr id="12" name="TextBox 11">
              <a:extLst>
                <a:ext uri="{FF2B5EF4-FFF2-40B4-BE49-F238E27FC236}">
                  <a16:creationId xmlns:a16="http://schemas.microsoft.com/office/drawing/2014/main" id="{465F1E5B-4F0C-5B40-A4DF-9E5A7D774553}"/>
                </a:ext>
              </a:extLst>
            </p:cNvPr>
            <p:cNvSpPr txBox="1"/>
            <p:nvPr/>
          </p:nvSpPr>
          <p:spPr>
            <a:xfrm>
              <a:off x="4165654" y="2889211"/>
              <a:ext cx="6838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a:ea typeface="+mn-ea"/>
                  <a:cs typeface="+mn-cs"/>
                </a:rPr>
                <a:t>Yes</a:t>
              </a:r>
            </a:p>
          </p:txBody>
        </p:sp>
        <p:sp>
          <p:nvSpPr>
            <p:cNvPr id="14" name="TextBox 13">
              <a:extLst>
                <a:ext uri="{FF2B5EF4-FFF2-40B4-BE49-F238E27FC236}">
                  <a16:creationId xmlns:a16="http://schemas.microsoft.com/office/drawing/2014/main" id="{199EEA7B-0E6D-7F4F-9D70-B3917461E973}"/>
                </a:ext>
              </a:extLst>
            </p:cNvPr>
            <p:cNvSpPr txBox="1"/>
            <p:nvPr/>
          </p:nvSpPr>
          <p:spPr>
            <a:xfrm>
              <a:off x="2554693" y="3796206"/>
              <a:ext cx="690098" cy="3000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prstClr val="black"/>
                  </a:solidFill>
                  <a:effectLst/>
                  <a:uLnTx/>
                  <a:uFillTx/>
                  <a:latin typeface="Calibri"/>
                  <a:ea typeface="+mn-ea"/>
                  <a:cs typeface="+mn-cs"/>
                </a:rPr>
                <a:t>No</a:t>
              </a:r>
            </a:p>
          </p:txBody>
        </p:sp>
        <p:sp>
          <p:nvSpPr>
            <p:cNvPr id="16" name="Rounded Rectangle 15">
              <a:extLst>
                <a:ext uri="{FF2B5EF4-FFF2-40B4-BE49-F238E27FC236}">
                  <a16:creationId xmlns:a16="http://schemas.microsoft.com/office/drawing/2014/main" id="{02077347-64EC-9448-B2B5-FD70F94BFE7A}"/>
                </a:ext>
              </a:extLst>
            </p:cNvPr>
            <p:cNvSpPr/>
            <p:nvPr/>
          </p:nvSpPr>
          <p:spPr>
            <a:xfrm>
              <a:off x="5284911" y="4840388"/>
              <a:ext cx="1918935" cy="691829"/>
            </a:xfrm>
            <a:prstGeom prst="roundRect">
              <a:avLst/>
            </a:prstGeom>
          </p:spPr>
          <p:style>
            <a:lnRef idx="1">
              <a:schemeClr val="accent2"/>
            </a:lnRef>
            <a:fillRef idx="3">
              <a:schemeClr val="accent2"/>
            </a:fillRef>
            <a:effectRef idx="2">
              <a:schemeClr val="accent2"/>
            </a:effectRef>
            <a:fontRef idx="minor">
              <a:schemeClr val="lt1"/>
            </a:fontRef>
          </p:style>
          <p:txBody>
            <a:bodyPr spcFirstLastPara="0" vert="horz" wrap="square" lIns="25231" tIns="25231" rIns="25231" bIns="25231"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US" sz="1350" b="1" i="0" u="none" strike="noStrike" kern="1200" cap="none" spc="0" normalizeH="0" baseline="0" noProof="0">
                  <a:ln>
                    <a:noFill/>
                  </a:ln>
                  <a:solidFill>
                    <a:schemeClr val="bg1"/>
                  </a:solidFill>
                  <a:effectLst>
                    <a:outerShdw blurRad="38100" dist="38100" dir="2700000" algn="tl">
                      <a:srgbClr val="000000">
                        <a:alpha val="43137"/>
                      </a:srgbClr>
                    </a:outerShdw>
                  </a:effectLst>
                  <a:uLnTx/>
                  <a:uFillTx/>
                  <a:latin typeface="Lucida Sans" pitchFamily="34" charset="0"/>
                  <a:ea typeface="+mn-ea"/>
                  <a:cs typeface="+mn-cs"/>
                </a:rPr>
                <a:t>Choose a different best practice.</a:t>
              </a:r>
            </a:p>
          </p:txBody>
        </p:sp>
        <p:cxnSp>
          <p:nvCxnSpPr>
            <p:cNvPr id="17" name="Straight Arrow Connector 16">
              <a:extLst>
                <a:ext uri="{FF2B5EF4-FFF2-40B4-BE49-F238E27FC236}">
                  <a16:creationId xmlns:a16="http://schemas.microsoft.com/office/drawing/2014/main" id="{0DA21737-A487-5244-B688-B4F976B25057}"/>
                </a:ext>
              </a:extLst>
            </p:cNvPr>
            <p:cNvCxnSpPr>
              <a:cxnSpLocks/>
            </p:cNvCxnSpPr>
            <p:nvPr/>
          </p:nvCxnSpPr>
          <p:spPr>
            <a:xfrm>
              <a:off x="7529948" y="3256787"/>
              <a:ext cx="1131023" cy="0"/>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cxnSp>
          <p:nvCxnSpPr>
            <p:cNvPr id="18" name="Straight Arrow Connector 17">
              <a:extLst>
                <a:ext uri="{FF2B5EF4-FFF2-40B4-BE49-F238E27FC236}">
                  <a16:creationId xmlns:a16="http://schemas.microsoft.com/office/drawing/2014/main" id="{32254BDA-D4DD-AD41-97B0-C07F43036944}"/>
                </a:ext>
              </a:extLst>
            </p:cNvPr>
            <p:cNvCxnSpPr>
              <a:cxnSpLocks/>
            </p:cNvCxnSpPr>
            <p:nvPr/>
          </p:nvCxnSpPr>
          <p:spPr>
            <a:xfrm flipH="1">
              <a:off x="2882609" y="4120404"/>
              <a:ext cx="2" cy="669615"/>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cxnSp>
          <p:nvCxnSpPr>
            <p:cNvPr id="19" name="Straight Arrow Connector 18">
              <a:extLst>
                <a:ext uri="{FF2B5EF4-FFF2-40B4-BE49-F238E27FC236}">
                  <a16:creationId xmlns:a16="http://schemas.microsoft.com/office/drawing/2014/main" id="{045E36D2-F00A-4A4E-A7BF-8977C5515097}"/>
                </a:ext>
              </a:extLst>
            </p:cNvPr>
            <p:cNvCxnSpPr>
              <a:cxnSpLocks/>
            </p:cNvCxnSpPr>
            <p:nvPr/>
          </p:nvCxnSpPr>
          <p:spPr>
            <a:xfrm flipH="1">
              <a:off x="6202956" y="4096288"/>
              <a:ext cx="12518" cy="662438"/>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cxnSp>
          <p:nvCxnSpPr>
            <p:cNvPr id="20" name="Straight Arrow Connector 19">
              <a:extLst>
                <a:ext uri="{FF2B5EF4-FFF2-40B4-BE49-F238E27FC236}">
                  <a16:creationId xmlns:a16="http://schemas.microsoft.com/office/drawing/2014/main" id="{77D4CE10-E777-C743-B87D-CB072F7A2084}"/>
                </a:ext>
              </a:extLst>
            </p:cNvPr>
            <p:cNvCxnSpPr/>
            <p:nvPr/>
          </p:nvCxnSpPr>
          <p:spPr>
            <a:xfrm>
              <a:off x="4144366" y="3249866"/>
              <a:ext cx="859730" cy="0"/>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sp>
          <p:nvSpPr>
            <p:cNvPr id="25" name="TextBox 24">
              <a:extLst>
                <a:ext uri="{FF2B5EF4-FFF2-40B4-BE49-F238E27FC236}">
                  <a16:creationId xmlns:a16="http://schemas.microsoft.com/office/drawing/2014/main" id="{465F1E5B-4F0C-5B40-A4DF-9E5A7D774553}"/>
                </a:ext>
              </a:extLst>
            </p:cNvPr>
            <p:cNvSpPr txBox="1"/>
            <p:nvPr/>
          </p:nvSpPr>
          <p:spPr>
            <a:xfrm>
              <a:off x="7699738" y="2887455"/>
              <a:ext cx="6838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a:ea typeface="+mn-ea"/>
                  <a:cs typeface="+mn-cs"/>
                </a:rPr>
                <a:t>Yes</a:t>
              </a:r>
            </a:p>
          </p:txBody>
        </p:sp>
        <p:pic>
          <p:nvPicPr>
            <p:cNvPr id="4" name="Picture 3" descr="Graphical user interface, text, application&#10;&#10;Description automatically generated">
              <a:extLst>
                <a:ext uri="{FF2B5EF4-FFF2-40B4-BE49-F238E27FC236}">
                  <a16:creationId xmlns:a16="http://schemas.microsoft.com/office/drawing/2014/main" id="{91CE2392-9516-B84D-A278-85FFBE4FDD70}"/>
                </a:ext>
              </a:extLst>
            </p:cNvPr>
            <p:cNvPicPr>
              <a:picLocks noChangeAspect="1"/>
            </p:cNvPicPr>
            <p:nvPr/>
          </p:nvPicPr>
          <p:blipFill>
            <a:blip r:embed="rId3"/>
            <a:stretch>
              <a:fillRect/>
            </a:stretch>
          </p:blipFill>
          <p:spPr>
            <a:xfrm>
              <a:off x="7737744" y="4460583"/>
              <a:ext cx="3251205" cy="1071626"/>
            </a:xfrm>
            <a:prstGeom prst="rect">
              <a:avLst/>
            </a:prstGeom>
          </p:spPr>
        </p:pic>
        <p:cxnSp>
          <p:nvCxnSpPr>
            <p:cNvPr id="7" name="Straight Arrow Connector 6">
              <a:extLst>
                <a:ext uri="{FF2B5EF4-FFF2-40B4-BE49-F238E27FC236}">
                  <a16:creationId xmlns:a16="http://schemas.microsoft.com/office/drawing/2014/main" id="{33F950A5-803D-B148-B216-61A26EE411E1}"/>
                </a:ext>
              </a:extLst>
            </p:cNvPr>
            <p:cNvCxnSpPr>
              <a:cxnSpLocks/>
            </p:cNvCxnSpPr>
            <p:nvPr/>
          </p:nvCxnSpPr>
          <p:spPr>
            <a:xfrm>
              <a:off x="6951945" y="3626119"/>
              <a:ext cx="976233" cy="690392"/>
            </a:xfrm>
            <a:prstGeom prst="straightConnector1">
              <a:avLst/>
            </a:prstGeom>
            <a:ln w="60325">
              <a:tailEnd type="triangle"/>
            </a:ln>
          </p:spPr>
          <p:style>
            <a:lnRef idx="2">
              <a:schemeClr val="accent3"/>
            </a:lnRef>
            <a:fillRef idx="0">
              <a:schemeClr val="accent3"/>
            </a:fillRef>
            <a:effectRef idx="1">
              <a:schemeClr val="accent3"/>
            </a:effectRef>
            <a:fontRef idx="minor">
              <a:schemeClr val="tx1"/>
            </a:fontRef>
          </p:style>
        </p:cxnSp>
        <p:sp>
          <p:nvSpPr>
            <p:cNvPr id="21" name="TextBox 20">
              <a:extLst>
                <a:ext uri="{FF2B5EF4-FFF2-40B4-BE49-F238E27FC236}">
                  <a16:creationId xmlns:a16="http://schemas.microsoft.com/office/drawing/2014/main" id="{1BECFC8E-3E80-BD41-8E01-CC98595EBA79}"/>
                </a:ext>
              </a:extLst>
            </p:cNvPr>
            <p:cNvSpPr txBox="1"/>
            <p:nvPr/>
          </p:nvSpPr>
          <p:spPr>
            <a:xfrm>
              <a:off x="8462567" y="5347543"/>
              <a:ext cx="293516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Hexagon Tool helps here.</a:t>
              </a:r>
            </a:p>
          </p:txBody>
        </p:sp>
        <p:sp>
          <p:nvSpPr>
            <p:cNvPr id="23" name="TextBox 22">
              <a:extLst>
                <a:ext uri="{FF2B5EF4-FFF2-40B4-BE49-F238E27FC236}">
                  <a16:creationId xmlns:a16="http://schemas.microsoft.com/office/drawing/2014/main" id="{0303A15A-F27D-5B4F-B478-038DAD413818}"/>
                </a:ext>
              </a:extLst>
            </p:cNvPr>
            <p:cNvSpPr txBox="1"/>
            <p:nvPr/>
          </p:nvSpPr>
          <p:spPr>
            <a:xfrm>
              <a:off x="8489779" y="5710718"/>
              <a:ext cx="1124603" cy="738664"/>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Evidence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Usability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Supports</a:t>
              </a:r>
            </a:p>
          </p:txBody>
        </p:sp>
        <p:sp>
          <p:nvSpPr>
            <p:cNvPr id="28" name="TextBox 27">
              <a:extLst>
                <a:ext uri="{FF2B5EF4-FFF2-40B4-BE49-F238E27FC236}">
                  <a16:creationId xmlns:a16="http://schemas.microsoft.com/office/drawing/2014/main" id="{4DA4E244-11BF-5045-957C-7F1FF7BD71FE}"/>
                </a:ext>
              </a:extLst>
            </p:cNvPr>
            <p:cNvSpPr txBox="1"/>
            <p:nvPr/>
          </p:nvSpPr>
          <p:spPr>
            <a:xfrm>
              <a:off x="9892174" y="5680505"/>
              <a:ext cx="1096775" cy="738664"/>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Need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Fit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Capacity</a:t>
              </a:r>
            </a:p>
          </p:txBody>
        </p:sp>
      </p:grpSp>
    </p:spTree>
    <p:extLst>
      <p:ext uri="{BB962C8B-B14F-4D97-AF65-F5344CB8AC3E}">
        <p14:creationId xmlns:p14="http://schemas.microsoft.com/office/powerpoint/2010/main" val="10601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 presetClass="exit"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150EA-B884-6242-8E67-AF3FFBA274EE}"/>
              </a:ext>
            </a:extLst>
          </p:cNvPr>
          <p:cNvSpPr>
            <a:spLocks noGrp="1"/>
          </p:cNvSpPr>
          <p:nvPr>
            <p:ph type="title"/>
          </p:nvPr>
        </p:nvSpPr>
        <p:spPr>
          <a:xfrm>
            <a:off x="1219200" y="404069"/>
            <a:ext cx="10972800" cy="1143000"/>
          </a:xfrm>
        </p:spPr>
        <p:txBody>
          <a:bodyPr>
            <a:normAutofit fontScale="90000"/>
          </a:bodyPr>
          <a:lstStyle/>
          <a:p>
            <a:r>
              <a:rPr lang="en-US" dirty="0"/>
              <a:t>Let’s take a look at the MI Strategy Bank</a:t>
            </a:r>
            <a:br>
              <a:rPr lang="en-US" dirty="0"/>
            </a:br>
            <a:r>
              <a:rPr lang="en-US" dirty="0"/>
              <a:t>Within the MICIP Platform</a:t>
            </a:r>
          </a:p>
        </p:txBody>
      </p:sp>
      <p:sp>
        <p:nvSpPr>
          <p:cNvPr id="3" name="Oval 2">
            <a:extLst>
              <a:ext uri="{FF2B5EF4-FFF2-40B4-BE49-F238E27FC236}">
                <a16:creationId xmlns:a16="http://schemas.microsoft.com/office/drawing/2014/main" id="{35D0EC12-629C-5F4D-A26D-5255BF10720D}"/>
              </a:ext>
            </a:extLst>
          </p:cNvPr>
          <p:cNvSpPr/>
          <p:nvPr/>
        </p:nvSpPr>
        <p:spPr>
          <a:xfrm>
            <a:off x="3341649" y="1669206"/>
            <a:ext cx="5508702" cy="4531537"/>
          </a:xfrm>
          <a:prstGeom prst="ellipse">
            <a:avLst/>
          </a:prstGeom>
          <a:solidFill>
            <a:srgbClr val="0070C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a:ea typeface="+mn-ea"/>
              <a:cs typeface="+mn-cs"/>
            </a:endParaRPr>
          </a:p>
        </p:txBody>
      </p:sp>
      <p:sp>
        <p:nvSpPr>
          <p:cNvPr id="4" name="Oval 3">
            <a:extLst>
              <a:ext uri="{FF2B5EF4-FFF2-40B4-BE49-F238E27FC236}">
                <a16:creationId xmlns:a16="http://schemas.microsoft.com/office/drawing/2014/main" id="{DD435FC2-76C2-BA4C-8F58-F7AF3A83E6BE}"/>
              </a:ext>
            </a:extLst>
          </p:cNvPr>
          <p:cNvSpPr/>
          <p:nvPr/>
        </p:nvSpPr>
        <p:spPr>
          <a:xfrm>
            <a:off x="4966009" y="3114668"/>
            <a:ext cx="2334322" cy="2074126"/>
          </a:xfrm>
          <a:prstGeom prst="ellipse">
            <a:avLst/>
          </a:prstGeom>
          <a:solidFill>
            <a:srgbClr val="0070C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Calibri"/>
                <a:ea typeface="+mn-ea"/>
                <a:cs typeface="+mn-cs"/>
              </a:rPr>
              <a:t>MI Strategy Bank</a:t>
            </a:r>
          </a:p>
        </p:txBody>
      </p:sp>
      <p:sp>
        <p:nvSpPr>
          <p:cNvPr id="5" name="TextBox 4">
            <a:extLst>
              <a:ext uri="{FF2B5EF4-FFF2-40B4-BE49-F238E27FC236}">
                <a16:creationId xmlns:a16="http://schemas.microsoft.com/office/drawing/2014/main" id="{4A9BB989-07C6-9E49-8E91-9E37B46C3647}"/>
              </a:ext>
            </a:extLst>
          </p:cNvPr>
          <p:cNvSpPr txBox="1"/>
          <p:nvPr/>
        </p:nvSpPr>
        <p:spPr>
          <a:xfrm>
            <a:off x="4783873" y="2319454"/>
            <a:ext cx="269859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Calibri"/>
                <a:ea typeface="+mn-ea"/>
                <a:cs typeface="+mn-cs"/>
              </a:rPr>
              <a:t>MICIP Platform</a:t>
            </a:r>
          </a:p>
        </p:txBody>
      </p:sp>
      <p:sp>
        <p:nvSpPr>
          <p:cNvPr id="6" name="TextBox 5">
            <a:extLst>
              <a:ext uri="{FF2B5EF4-FFF2-40B4-BE49-F238E27FC236}">
                <a16:creationId xmlns:a16="http://schemas.microsoft.com/office/drawing/2014/main" id="{7F10FC3E-CADC-4546-93FB-4D19864629BD}"/>
              </a:ext>
            </a:extLst>
          </p:cNvPr>
          <p:cNvSpPr txBox="1"/>
          <p:nvPr/>
        </p:nvSpPr>
        <p:spPr>
          <a:xfrm>
            <a:off x="1469285" y="3367441"/>
            <a:ext cx="1141403" cy="1323439"/>
          </a:xfrm>
          <a:prstGeom prst="rect">
            <a:avLst/>
          </a:prstGeom>
          <a:solidFill>
            <a:schemeClr val="accent4">
              <a:lumMod val="40000"/>
              <a:lumOff val="60000"/>
            </a:schemeClr>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System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Program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Practice</a:t>
            </a:r>
          </a:p>
        </p:txBody>
      </p:sp>
      <p:sp>
        <p:nvSpPr>
          <p:cNvPr id="7" name="TextBox 6">
            <a:extLst>
              <a:ext uri="{FF2B5EF4-FFF2-40B4-BE49-F238E27FC236}">
                <a16:creationId xmlns:a16="http://schemas.microsoft.com/office/drawing/2014/main" id="{40F8821A-0F5B-DB45-87FB-2D283FC9E107}"/>
              </a:ext>
            </a:extLst>
          </p:cNvPr>
          <p:cNvSpPr txBox="1"/>
          <p:nvPr/>
        </p:nvSpPr>
        <p:spPr>
          <a:xfrm>
            <a:off x="9221737" y="3378009"/>
            <a:ext cx="2415598" cy="1323439"/>
          </a:xfrm>
          <a:prstGeom prst="rect">
            <a:avLst/>
          </a:prstGeom>
          <a:solidFill>
            <a:schemeClr val="accent4">
              <a:lumMod val="40000"/>
              <a:lumOff val="60000"/>
            </a:schemeClr>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Activity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Initiative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Instructional Strategy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Process</a:t>
            </a:r>
          </a:p>
        </p:txBody>
      </p:sp>
      <p:sp>
        <p:nvSpPr>
          <p:cNvPr id="8" name="Right Arrow 7">
            <a:extLst>
              <a:ext uri="{FF2B5EF4-FFF2-40B4-BE49-F238E27FC236}">
                <a16:creationId xmlns:a16="http://schemas.microsoft.com/office/drawing/2014/main" id="{1A850CBC-F537-AC45-A413-75EDE5798F03}"/>
              </a:ext>
            </a:extLst>
          </p:cNvPr>
          <p:cNvSpPr/>
          <p:nvPr/>
        </p:nvSpPr>
        <p:spPr>
          <a:xfrm>
            <a:off x="2610688" y="3788229"/>
            <a:ext cx="2531327" cy="498763"/>
          </a:xfrm>
          <a:prstGeom prst="rightArrow">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ight Arrow 8">
            <a:extLst>
              <a:ext uri="{FF2B5EF4-FFF2-40B4-BE49-F238E27FC236}">
                <a16:creationId xmlns:a16="http://schemas.microsoft.com/office/drawing/2014/main" id="{AB81FB31-82DC-DB46-9FA8-D6E9EEFD7270}"/>
              </a:ext>
            </a:extLst>
          </p:cNvPr>
          <p:cNvSpPr/>
          <p:nvPr/>
        </p:nvSpPr>
        <p:spPr>
          <a:xfrm rot="10800000">
            <a:off x="7049986" y="3779780"/>
            <a:ext cx="2171751" cy="498763"/>
          </a:xfrm>
          <a:prstGeom prst="rightArrow">
            <a:avLst/>
          </a:prstGeom>
          <a:solidFill>
            <a:schemeClr val="accent4">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6156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BBD96-C6EC-754C-ADE2-82284D86D3BC}"/>
              </a:ext>
            </a:extLst>
          </p:cNvPr>
          <p:cNvSpPr>
            <a:spLocks noGrp="1"/>
          </p:cNvSpPr>
          <p:nvPr>
            <p:ph type="title"/>
          </p:nvPr>
        </p:nvSpPr>
        <p:spPr/>
        <p:txBody>
          <a:bodyPr/>
          <a:lstStyle/>
          <a:p>
            <a:r>
              <a:rPr lang="en-US" dirty="0"/>
              <a:t>Screenshot of </a:t>
            </a:r>
            <a:r>
              <a:rPr lang="en-US" dirty="0" err="1"/>
              <a:t>MiStrategy</a:t>
            </a:r>
            <a:r>
              <a:rPr lang="en-US" dirty="0"/>
              <a:t> Bank</a:t>
            </a:r>
          </a:p>
        </p:txBody>
      </p:sp>
      <p:sp>
        <p:nvSpPr>
          <p:cNvPr id="7" name="TextBox 6">
            <a:extLst>
              <a:ext uri="{FF2B5EF4-FFF2-40B4-BE49-F238E27FC236}">
                <a16:creationId xmlns:a16="http://schemas.microsoft.com/office/drawing/2014/main" id="{B4FEEFCE-7630-B04F-9895-CB79285AB2A7}"/>
              </a:ext>
            </a:extLst>
          </p:cNvPr>
          <p:cNvSpPr txBox="1"/>
          <p:nvPr/>
        </p:nvSpPr>
        <p:spPr>
          <a:xfrm>
            <a:off x="233331" y="3244334"/>
            <a:ext cx="2692597" cy="369332"/>
          </a:xfrm>
          <a:prstGeom prst="rect">
            <a:avLst/>
          </a:prstGeom>
          <a:noFill/>
        </p:spPr>
        <p:txBody>
          <a:bodyPr wrap="none" rtlCol="0">
            <a:spAutoFit/>
          </a:bodyPr>
          <a:lstStyle/>
          <a:p>
            <a:r>
              <a:rPr lang="en-US" dirty="0"/>
              <a:t>Description of the Strategy</a:t>
            </a:r>
          </a:p>
        </p:txBody>
      </p:sp>
      <p:pic>
        <p:nvPicPr>
          <p:cNvPr id="4" name="Picture 3" descr="Graphical user interface, text, application, email&#10;&#10;Description automatically generated">
            <a:extLst>
              <a:ext uri="{FF2B5EF4-FFF2-40B4-BE49-F238E27FC236}">
                <a16:creationId xmlns:a16="http://schemas.microsoft.com/office/drawing/2014/main" id="{61B50ADD-7F2B-784E-89ED-F67CB3C69F4B}"/>
              </a:ext>
            </a:extLst>
          </p:cNvPr>
          <p:cNvPicPr>
            <a:picLocks noChangeAspect="1"/>
          </p:cNvPicPr>
          <p:nvPr/>
        </p:nvPicPr>
        <p:blipFill>
          <a:blip r:embed="rId3"/>
          <a:stretch>
            <a:fillRect/>
          </a:stretch>
        </p:blipFill>
        <p:spPr>
          <a:xfrm>
            <a:off x="3313031" y="1430595"/>
            <a:ext cx="7712156" cy="4366141"/>
          </a:xfrm>
          <a:prstGeom prst="rect">
            <a:avLst/>
          </a:prstGeom>
          <a:ln>
            <a:solidFill>
              <a:schemeClr val="tx1"/>
            </a:solidFill>
          </a:ln>
        </p:spPr>
      </p:pic>
    </p:spTree>
    <p:extLst>
      <p:ext uri="{BB962C8B-B14F-4D97-AF65-F5344CB8AC3E}">
        <p14:creationId xmlns:p14="http://schemas.microsoft.com/office/powerpoint/2010/main" val="1382275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ACFB619-85B6-6F46-B9F3-8693D0E2C3CC}"/>
              </a:ext>
            </a:extLst>
          </p:cNvPr>
          <p:cNvSpPr>
            <a:spLocks noGrp="1"/>
          </p:cNvSpPr>
          <p:nvPr>
            <p:ph type="title"/>
          </p:nvPr>
        </p:nvSpPr>
        <p:spPr/>
        <p:txBody>
          <a:bodyPr/>
          <a:lstStyle/>
          <a:p>
            <a:r>
              <a:rPr lang="en-US" dirty="0"/>
              <a:t>Screenshot of </a:t>
            </a:r>
            <a:r>
              <a:rPr lang="en-US" dirty="0" err="1"/>
              <a:t>MiStrategy</a:t>
            </a:r>
            <a:r>
              <a:rPr lang="en-US" dirty="0"/>
              <a:t> Bank</a:t>
            </a:r>
          </a:p>
        </p:txBody>
      </p:sp>
      <p:sp>
        <p:nvSpPr>
          <p:cNvPr id="5" name="TextBox 4">
            <a:extLst>
              <a:ext uri="{FF2B5EF4-FFF2-40B4-BE49-F238E27FC236}">
                <a16:creationId xmlns:a16="http://schemas.microsoft.com/office/drawing/2014/main" id="{ADED1EB6-636B-F244-905E-5EDF194FECA4}"/>
              </a:ext>
            </a:extLst>
          </p:cNvPr>
          <p:cNvSpPr txBox="1"/>
          <p:nvPr/>
        </p:nvSpPr>
        <p:spPr>
          <a:xfrm>
            <a:off x="732195" y="1677084"/>
            <a:ext cx="2125197" cy="646331"/>
          </a:xfrm>
          <a:prstGeom prst="rect">
            <a:avLst/>
          </a:prstGeom>
          <a:noFill/>
        </p:spPr>
        <p:txBody>
          <a:bodyPr wrap="none" rtlCol="0">
            <a:spAutoFit/>
          </a:bodyPr>
          <a:lstStyle/>
          <a:p>
            <a:r>
              <a:rPr lang="en-US" dirty="0"/>
              <a:t>Tools and Resources </a:t>
            </a:r>
          </a:p>
          <a:p>
            <a:r>
              <a:rPr lang="en-US" dirty="0"/>
              <a:t>with hyperlinks</a:t>
            </a:r>
          </a:p>
        </p:txBody>
      </p:sp>
      <p:pic>
        <p:nvPicPr>
          <p:cNvPr id="6" name="Picture 5" descr="Graphical user interface, text, application&#10;&#10;Description automatically generated">
            <a:extLst>
              <a:ext uri="{FF2B5EF4-FFF2-40B4-BE49-F238E27FC236}">
                <a16:creationId xmlns:a16="http://schemas.microsoft.com/office/drawing/2014/main" id="{765BBD10-D2A8-4442-A7A1-0534C648F55F}"/>
              </a:ext>
            </a:extLst>
          </p:cNvPr>
          <p:cNvPicPr>
            <a:picLocks noChangeAspect="1"/>
          </p:cNvPicPr>
          <p:nvPr/>
        </p:nvPicPr>
        <p:blipFill>
          <a:blip r:embed="rId3"/>
          <a:stretch>
            <a:fillRect/>
          </a:stretch>
        </p:blipFill>
        <p:spPr>
          <a:xfrm>
            <a:off x="3714750" y="1230312"/>
            <a:ext cx="7277100" cy="4597400"/>
          </a:xfrm>
          <a:prstGeom prst="rect">
            <a:avLst/>
          </a:prstGeom>
          <a:ln>
            <a:solidFill>
              <a:schemeClr val="tx1"/>
            </a:solidFill>
          </a:ln>
        </p:spPr>
      </p:pic>
      <p:sp>
        <p:nvSpPr>
          <p:cNvPr id="7" name="Right Arrow 6">
            <a:extLst>
              <a:ext uri="{FF2B5EF4-FFF2-40B4-BE49-F238E27FC236}">
                <a16:creationId xmlns:a16="http://schemas.microsoft.com/office/drawing/2014/main" id="{74AAFF5E-BED9-6F4F-A0B3-C2BD5DD844FB}"/>
              </a:ext>
            </a:extLst>
          </p:cNvPr>
          <p:cNvSpPr/>
          <p:nvPr/>
        </p:nvSpPr>
        <p:spPr>
          <a:xfrm>
            <a:off x="2045628" y="3295747"/>
            <a:ext cx="1623527" cy="4665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7899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A6E5B-7802-D34B-ADDD-230AB52C14A0}"/>
              </a:ext>
            </a:extLst>
          </p:cNvPr>
          <p:cNvSpPr>
            <a:spLocks noGrp="1"/>
          </p:cNvSpPr>
          <p:nvPr>
            <p:ph type="title"/>
          </p:nvPr>
        </p:nvSpPr>
        <p:spPr>
          <a:xfrm>
            <a:off x="1066800" y="411863"/>
            <a:ext cx="10058400" cy="811573"/>
          </a:xfrm>
        </p:spPr>
        <p:txBody>
          <a:bodyPr>
            <a:normAutofit fontScale="90000"/>
          </a:bodyPr>
          <a:lstStyle/>
          <a:p>
            <a:pPr algn="ctr"/>
            <a:r>
              <a:rPr lang="en-US" sz="3600" b="1" dirty="0"/>
              <a:t>Michigan Integrated Continuous Improvement Process</a:t>
            </a:r>
          </a:p>
        </p:txBody>
      </p:sp>
      <p:pic>
        <p:nvPicPr>
          <p:cNvPr id="4" name="Content Placeholder 6">
            <a:extLst>
              <a:ext uri="{FF2B5EF4-FFF2-40B4-BE49-F238E27FC236}">
                <a16:creationId xmlns:a16="http://schemas.microsoft.com/office/drawing/2014/main" id="{BD591790-7F8E-2A45-AB44-1DC52CD7CA28}"/>
              </a:ext>
            </a:extLst>
          </p:cNvPr>
          <p:cNvPicPr>
            <a:picLocks noChangeAspect="1"/>
          </p:cNvPicPr>
          <p:nvPr/>
        </p:nvPicPr>
        <p:blipFill>
          <a:blip r:embed="rId3"/>
          <a:stretch>
            <a:fillRect/>
          </a:stretch>
        </p:blipFill>
        <p:spPr>
          <a:xfrm>
            <a:off x="3046967" y="1784598"/>
            <a:ext cx="4790216" cy="4050470"/>
          </a:xfrm>
          <a:prstGeom prst="rect">
            <a:avLst/>
          </a:prstGeom>
        </p:spPr>
      </p:pic>
    </p:spTree>
    <p:extLst>
      <p:ext uri="{BB962C8B-B14F-4D97-AF65-F5344CB8AC3E}">
        <p14:creationId xmlns:p14="http://schemas.microsoft.com/office/powerpoint/2010/main" val="2036107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485F7-355C-4D33-8AD9-8A2155EC65A2}"/>
              </a:ext>
            </a:extLst>
          </p:cNvPr>
          <p:cNvSpPr>
            <a:spLocks noGrp="1"/>
          </p:cNvSpPr>
          <p:nvPr>
            <p:ph type="title"/>
          </p:nvPr>
        </p:nvSpPr>
        <p:spPr/>
        <p:txBody>
          <a:bodyPr/>
          <a:lstStyle/>
          <a:p>
            <a:r>
              <a:rPr lang="en-US"/>
              <a:t>Session Objectives</a:t>
            </a:r>
          </a:p>
        </p:txBody>
      </p:sp>
      <p:sp>
        <p:nvSpPr>
          <p:cNvPr id="3" name="Content Placeholder 2">
            <a:extLst>
              <a:ext uri="{FF2B5EF4-FFF2-40B4-BE49-F238E27FC236}">
                <a16:creationId xmlns:a16="http://schemas.microsoft.com/office/drawing/2014/main" id="{4D077DDE-691F-4EE0-BA18-614AFEB2DE4D}"/>
              </a:ext>
            </a:extLst>
          </p:cNvPr>
          <p:cNvSpPr>
            <a:spLocks noGrp="1"/>
          </p:cNvSpPr>
          <p:nvPr>
            <p:ph idx="1"/>
          </p:nvPr>
        </p:nvSpPr>
        <p:spPr>
          <a:xfrm>
            <a:off x="1506310" y="1266119"/>
            <a:ext cx="10058400" cy="847424"/>
          </a:xfrm>
          <a:ln>
            <a:solidFill>
              <a:schemeClr val="accent1"/>
            </a:solidFill>
          </a:ln>
        </p:spPr>
        <p:txBody>
          <a:bodyPr anchor="ctr" anchorCtr="0"/>
          <a:lstStyle/>
          <a:p>
            <a:pPr marL="91440" indent="0">
              <a:buNone/>
            </a:pPr>
            <a:r>
              <a:rPr lang="en-US" dirty="0"/>
              <a:t>Review the Michigan Integrated Continuous Improvement Cycle</a:t>
            </a:r>
          </a:p>
        </p:txBody>
      </p:sp>
      <p:sp>
        <p:nvSpPr>
          <p:cNvPr id="4" name="Date Placeholder 3">
            <a:extLst>
              <a:ext uri="{FF2B5EF4-FFF2-40B4-BE49-F238E27FC236}">
                <a16:creationId xmlns:a16="http://schemas.microsoft.com/office/drawing/2014/main" id="{2738E706-ED40-4512-8A6D-C22ED08130A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539715-5C6D-4404-8AA7-487025FEB7B5}" type="datetime1">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11/12/21</a:t>
            </a:fld>
            <a:endParaRPr kumimoji="0" lang="en-US" sz="900" b="0" i="0" u="none" strike="noStrike" kern="1200" cap="none" spc="0" normalizeH="0" baseline="0" noProof="0">
              <a:ln>
                <a:noFill/>
              </a:ln>
              <a:solidFill>
                <a:srgbClr val="FFFFFF"/>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id="{FC15E532-3713-429A-A16D-C706CD9387A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FFFFFF"/>
                </a:solidFill>
                <a:effectLst/>
                <a:uLnTx/>
                <a:uFillTx/>
                <a:latin typeface="Arial"/>
                <a:ea typeface="+mn-ea"/>
                <a:cs typeface="+mn-cs"/>
              </a:rPr>
              <a:t>test footer</a:t>
            </a:r>
          </a:p>
        </p:txBody>
      </p:sp>
      <p:sp>
        <p:nvSpPr>
          <p:cNvPr id="19" name="Slide Number Placeholder 18">
            <a:extLst>
              <a:ext uri="{FF2B5EF4-FFF2-40B4-BE49-F238E27FC236}">
                <a16:creationId xmlns:a16="http://schemas.microsoft.com/office/drawing/2014/main" id="{3BF2A186-105C-4759-BA7D-C9844141959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232125-393D-409A-9BC0-8B173C1AC167}" type="slidenum">
              <a:rPr kumimoji="0" lang="en-US" sz="105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50" b="0" i="0" u="none" strike="noStrike" kern="1200" cap="none" spc="0" normalizeH="0" baseline="0" noProof="0">
              <a:ln>
                <a:noFill/>
              </a:ln>
              <a:solidFill>
                <a:srgbClr val="FFFFFF"/>
              </a:solidFill>
              <a:effectLst/>
              <a:uLnTx/>
              <a:uFillTx/>
              <a:latin typeface="Arial"/>
              <a:ea typeface="+mn-ea"/>
              <a:cs typeface="+mn-cs"/>
            </a:endParaRPr>
          </a:p>
        </p:txBody>
      </p:sp>
      <p:sp>
        <p:nvSpPr>
          <p:cNvPr id="6" name="Rectangle 5">
            <a:extLst>
              <a:ext uri="{FF2B5EF4-FFF2-40B4-BE49-F238E27FC236}">
                <a16:creationId xmlns:a16="http://schemas.microsoft.com/office/drawing/2014/main" id="{0BCDF27F-AC0B-494A-9B70-4F434BB55357}"/>
              </a:ext>
            </a:extLst>
          </p:cNvPr>
          <p:cNvSpPr/>
          <p:nvPr/>
        </p:nvSpPr>
        <p:spPr>
          <a:xfrm>
            <a:off x="819377" y="1267984"/>
            <a:ext cx="686933" cy="847424"/>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a:ea typeface="+mn-ea"/>
                <a:cs typeface="+mn-cs"/>
              </a:rPr>
              <a:t>1</a:t>
            </a:r>
          </a:p>
        </p:txBody>
      </p:sp>
      <p:grpSp>
        <p:nvGrpSpPr>
          <p:cNvPr id="18" name="Group 17">
            <a:extLst>
              <a:ext uri="{FF2B5EF4-FFF2-40B4-BE49-F238E27FC236}">
                <a16:creationId xmlns:a16="http://schemas.microsoft.com/office/drawing/2014/main" id="{0002A73B-FE58-4028-B215-D4976904D284}"/>
              </a:ext>
            </a:extLst>
          </p:cNvPr>
          <p:cNvGrpSpPr/>
          <p:nvPr/>
        </p:nvGrpSpPr>
        <p:grpSpPr>
          <a:xfrm>
            <a:off x="819377" y="2283352"/>
            <a:ext cx="10745333" cy="847424"/>
            <a:chOff x="277507" y="2534945"/>
            <a:chExt cx="10745333" cy="847424"/>
          </a:xfrm>
        </p:grpSpPr>
        <p:sp>
          <p:nvSpPr>
            <p:cNvPr id="7" name="Content Placeholder 2">
              <a:extLst>
                <a:ext uri="{FF2B5EF4-FFF2-40B4-BE49-F238E27FC236}">
                  <a16:creationId xmlns:a16="http://schemas.microsoft.com/office/drawing/2014/main" id="{33DD42F4-0E6D-47F1-9BE2-07158C57B550}"/>
                </a:ext>
              </a:extLst>
            </p:cNvPr>
            <p:cNvSpPr txBox="1">
              <a:spLocks/>
            </p:cNvSpPr>
            <p:nvPr/>
          </p:nvSpPr>
          <p:spPr>
            <a:xfrm>
              <a:off x="964440" y="2534945"/>
              <a:ext cx="10058400" cy="847424"/>
            </a:xfrm>
            <a:prstGeom prst="rect">
              <a:avLst/>
            </a:prstGeom>
            <a:ln>
              <a:solidFill>
                <a:schemeClr val="accent2"/>
              </a:solidFill>
            </a:ln>
          </p:spPr>
          <p:txBody>
            <a:bodyPr vert="horz" lIns="0" tIns="45720" rIns="0" bIns="45720" rtlCol="0" anchor="ctr" anchorCtr="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2"/>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2"/>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2"/>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2"/>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2"/>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0" algn="l" defTabSz="914400" rtl="0" eaLnBrk="1" fontAlgn="auto" latinLnBrk="0" hangingPunct="1">
                <a:lnSpc>
                  <a:spcPct val="90000"/>
                </a:lnSpc>
                <a:spcBef>
                  <a:spcPts val="1200"/>
                </a:spcBef>
                <a:spcAft>
                  <a:spcPts val="200"/>
                </a:spcAft>
                <a:buClr>
                  <a:srgbClr val="8AC971"/>
                </a:buClr>
                <a:buSzPct val="100000"/>
                <a:buFont typeface="Calibri" panose="020F0502020204030204" pitchFamily="34" charset="0"/>
                <a:buNone/>
                <a:tabLst/>
                <a:defRPr/>
              </a:pPr>
              <a:r>
                <a:rPr kumimoji="0" lang="en-US" sz="2000" b="0" i="0" u="none" strike="noStrike" kern="1200" cap="none" spc="0" normalizeH="0" baseline="0" noProof="0" dirty="0">
                  <a:ln>
                    <a:noFill/>
                  </a:ln>
                  <a:solidFill>
                    <a:srgbClr val="1F497D"/>
                  </a:solidFill>
                  <a:effectLst/>
                  <a:uLnTx/>
                  <a:uFillTx/>
                  <a:latin typeface="Arial"/>
                  <a:ea typeface="+mn-ea"/>
                  <a:cs typeface="+mn-cs"/>
                </a:rPr>
                <a:t>Understand the Planning Process within the continuous improvement cycle</a:t>
              </a:r>
            </a:p>
          </p:txBody>
        </p:sp>
        <p:sp>
          <p:nvSpPr>
            <p:cNvPr id="8" name="Rectangle 7">
              <a:extLst>
                <a:ext uri="{FF2B5EF4-FFF2-40B4-BE49-F238E27FC236}">
                  <a16:creationId xmlns:a16="http://schemas.microsoft.com/office/drawing/2014/main" id="{08C46161-3182-452A-825F-4C2D00A52007}"/>
                </a:ext>
              </a:extLst>
            </p:cNvPr>
            <p:cNvSpPr/>
            <p:nvPr/>
          </p:nvSpPr>
          <p:spPr>
            <a:xfrm>
              <a:off x="277507" y="2534945"/>
              <a:ext cx="686933" cy="84742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a:ea typeface="+mn-ea"/>
                  <a:cs typeface="+mn-cs"/>
                </a:rPr>
                <a:t>2</a:t>
              </a:r>
            </a:p>
          </p:txBody>
        </p:sp>
      </p:grpSp>
      <p:grpSp>
        <p:nvGrpSpPr>
          <p:cNvPr id="17" name="Group 16">
            <a:extLst>
              <a:ext uri="{FF2B5EF4-FFF2-40B4-BE49-F238E27FC236}">
                <a16:creationId xmlns:a16="http://schemas.microsoft.com/office/drawing/2014/main" id="{3C67F022-C94E-4F23-859A-BA248CB95A06}"/>
              </a:ext>
            </a:extLst>
          </p:cNvPr>
          <p:cNvGrpSpPr/>
          <p:nvPr/>
        </p:nvGrpSpPr>
        <p:grpSpPr>
          <a:xfrm>
            <a:off x="819377" y="3298720"/>
            <a:ext cx="10745333" cy="847424"/>
            <a:chOff x="277507" y="3606294"/>
            <a:chExt cx="10745333" cy="847424"/>
          </a:xfrm>
        </p:grpSpPr>
        <p:sp>
          <p:nvSpPr>
            <p:cNvPr id="9" name="Content Placeholder 2">
              <a:extLst>
                <a:ext uri="{FF2B5EF4-FFF2-40B4-BE49-F238E27FC236}">
                  <a16:creationId xmlns:a16="http://schemas.microsoft.com/office/drawing/2014/main" id="{BE6C0C27-AEC7-41C2-A17F-F1C856D14519}"/>
                </a:ext>
              </a:extLst>
            </p:cNvPr>
            <p:cNvSpPr txBox="1">
              <a:spLocks/>
            </p:cNvSpPr>
            <p:nvPr/>
          </p:nvSpPr>
          <p:spPr>
            <a:xfrm>
              <a:off x="964440" y="3606294"/>
              <a:ext cx="10058400" cy="847424"/>
            </a:xfrm>
            <a:prstGeom prst="rect">
              <a:avLst/>
            </a:prstGeom>
            <a:ln>
              <a:solidFill>
                <a:schemeClr val="accent3"/>
              </a:solidFill>
            </a:ln>
          </p:spPr>
          <p:txBody>
            <a:bodyPr vert="horz" lIns="0" tIns="45720" rIns="0" bIns="45720" rtlCol="0" anchor="ctr" anchorCtr="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2"/>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2"/>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2"/>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2"/>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2"/>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0" algn="l" defTabSz="914400" rtl="0" eaLnBrk="1" fontAlgn="auto" latinLnBrk="0" hangingPunct="1">
                <a:lnSpc>
                  <a:spcPct val="90000"/>
                </a:lnSpc>
                <a:spcBef>
                  <a:spcPts val="1200"/>
                </a:spcBef>
                <a:spcAft>
                  <a:spcPts val="200"/>
                </a:spcAft>
                <a:buClr>
                  <a:srgbClr val="8AC971"/>
                </a:buClr>
                <a:buSzPct val="100000"/>
                <a:buFont typeface="Calibri" panose="020F0502020204030204" pitchFamily="34" charset="0"/>
                <a:buNone/>
                <a:tabLst/>
                <a:defRPr/>
              </a:pPr>
              <a:r>
                <a:rPr kumimoji="0" lang="en-US" sz="2000" b="0" i="0" u="none" strike="noStrike" kern="1200" cap="none" spc="0" normalizeH="0" baseline="0" noProof="0" dirty="0">
                  <a:ln>
                    <a:noFill/>
                  </a:ln>
                  <a:solidFill>
                    <a:srgbClr val="1F497D"/>
                  </a:solidFill>
                  <a:effectLst/>
                  <a:uLnTx/>
                  <a:uFillTx/>
                  <a:latin typeface="Arial"/>
                  <a:ea typeface="+mn-ea"/>
                  <a:cs typeface="+mn-cs"/>
                </a:rPr>
                <a:t>Understand the role of a Planning Tool within the planning process</a:t>
              </a:r>
            </a:p>
          </p:txBody>
        </p:sp>
        <p:sp>
          <p:nvSpPr>
            <p:cNvPr id="10" name="Rectangle 9">
              <a:extLst>
                <a:ext uri="{FF2B5EF4-FFF2-40B4-BE49-F238E27FC236}">
                  <a16:creationId xmlns:a16="http://schemas.microsoft.com/office/drawing/2014/main" id="{EE2459EE-09F0-4CB6-8827-5459CFDA75A8}"/>
                </a:ext>
              </a:extLst>
            </p:cNvPr>
            <p:cNvSpPr/>
            <p:nvPr/>
          </p:nvSpPr>
          <p:spPr>
            <a:xfrm>
              <a:off x="277507" y="3606294"/>
              <a:ext cx="686933" cy="84742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a:ea typeface="+mn-ea"/>
                  <a:cs typeface="+mn-cs"/>
                </a:rPr>
                <a:t>3</a:t>
              </a:r>
            </a:p>
          </p:txBody>
        </p:sp>
      </p:grpSp>
      <p:grpSp>
        <p:nvGrpSpPr>
          <p:cNvPr id="16" name="Group 15">
            <a:extLst>
              <a:ext uri="{FF2B5EF4-FFF2-40B4-BE49-F238E27FC236}">
                <a16:creationId xmlns:a16="http://schemas.microsoft.com/office/drawing/2014/main" id="{C529B5E6-D3DF-45B0-8F36-164A1C15FBAC}"/>
              </a:ext>
            </a:extLst>
          </p:cNvPr>
          <p:cNvGrpSpPr/>
          <p:nvPr/>
        </p:nvGrpSpPr>
        <p:grpSpPr>
          <a:xfrm>
            <a:off x="819377" y="4314088"/>
            <a:ext cx="10745333" cy="847424"/>
            <a:chOff x="277507" y="4677643"/>
            <a:chExt cx="10745333" cy="847424"/>
          </a:xfrm>
        </p:grpSpPr>
        <p:sp>
          <p:nvSpPr>
            <p:cNvPr id="11" name="Content Placeholder 2">
              <a:extLst>
                <a:ext uri="{FF2B5EF4-FFF2-40B4-BE49-F238E27FC236}">
                  <a16:creationId xmlns:a16="http://schemas.microsoft.com/office/drawing/2014/main" id="{0A7C4BD7-83CA-45F4-82DB-4A0442EB7090}"/>
                </a:ext>
              </a:extLst>
            </p:cNvPr>
            <p:cNvSpPr txBox="1">
              <a:spLocks/>
            </p:cNvSpPr>
            <p:nvPr/>
          </p:nvSpPr>
          <p:spPr>
            <a:xfrm>
              <a:off x="964440" y="4677643"/>
              <a:ext cx="10058400" cy="847424"/>
            </a:xfrm>
            <a:prstGeom prst="rect">
              <a:avLst/>
            </a:prstGeom>
            <a:ln>
              <a:solidFill>
                <a:schemeClr val="accent4"/>
              </a:solidFill>
            </a:ln>
          </p:spPr>
          <p:txBody>
            <a:bodyPr vert="horz" lIns="0" tIns="45720" rIns="0" bIns="45720" rtlCol="0" anchor="ctr" anchorCtr="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2"/>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2"/>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2"/>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2"/>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2"/>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0" algn="l" defTabSz="914400" rtl="0" eaLnBrk="1" fontAlgn="auto" latinLnBrk="0" hangingPunct="1">
                <a:lnSpc>
                  <a:spcPct val="90000"/>
                </a:lnSpc>
                <a:spcBef>
                  <a:spcPts val="1200"/>
                </a:spcBef>
                <a:spcAft>
                  <a:spcPts val="200"/>
                </a:spcAft>
                <a:buClr>
                  <a:srgbClr val="8AC971"/>
                </a:buClr>
                <a:buSzPct val="100000"/>
                <a:buFont typeface="Calibri" panose="020F0502020204030204" pitchFamily="34" charset="0"/>
                <a:buNone/>
                <a:tabLst/>
                <a:defRPr/>
              </a:pPr>
              <a:r>
                <a:rPr kumimoji="0" lang="en-US" sz="2000" b="0" i="0" u="none" strike="noStrike" kern="1200" cap="none" spc="0" normalizeH="0" baseline="0" noProof="0" dirty="0">
                  <a:ln>
                    <a:noFill/>
                  </a:ln>
                  <a:solidFill>
                    <a:srgbClr val="1F497D"/>
                  </a:solidFill>
                  <a:effectLst/>
                  <a:uLnTx/>
                  <a:uFillTx/>
                  <a:latin typeface="Arial"/>
                  <a:ea typeface="+mn-ea"/>
                  <a:cs typeface="+mn-cs"/>
                </a:rPr>
                <a:t>Identify MAC tools and resources included in the MICIP platform Strategy Bank</a:t>
              </a:r>
            </a:p>
          </p:txBody>
        </p:sp>
        <p:sp>
          <p:nvSpPr>
            <p:cNvPr id="12" name="Rectangle 11">
              <a:extLst>
                <a:ext uri="{FF2B5EF4-FFF2-40B4-BE49-F238E27FC236}">
                  <a16:creationId xmlns:a16="http://schemas.microsoft.com/office/drawing/2014/main" id="{A3BA73F9-8C7B-4870-8F96-7F2BAEE413A9}"/>
                </a:ext>
              </a:extLst>
            </p:cNvPr>
            <p:cNvSpPr/>
            <p:nvPr/>
          </p:nvSpPr>
          <p:spPr>
            <a:xfrm>
              <a:off x="277507" y="4677643"/>
              <a:ext cx="686933" cy="847424"/>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a:ea typeface="+mn-ea"/>
                  <a:cs typeface="+mn-cs"/>
                </a:rPr>
                <a:t>4</a:t>
              </a:r>
            </a:p>
          </p:txBody>
        </p:sp>
      </p:grpSp>
      <p:grpSp>
        <p:nvGrpSpPr>
          <p:cNvPr id="15" name="Group 14">
            <a:extLst>
              <a:ext uri="{FF2B5EF4-FFF2-40B4-BE49-F238E27FC236}">
                <a16:creationId xmlns:a16="http://schemas.microsoft.com/office/drawing/2014/main" id="{DC865524-89F1-4097-B7EF-9B501BBBDA97}"/>
              </a:ext>
            </a:extLst>
          </p:cNvPr>
          <p:cNvGrpSpPr/>
          <p:nvPr/>
        </p:nvGrpSpPr>
        <p:grpSpPr>
          <a:xfrm>
            <a:off x="819377" y="5329455"/>
            <a:ext cx="10745333" cy="847424"/>
            <a:chOff x="277507" y="5525067"/>
            <a:chExt cx="10745333" cy="847424"/>
          </a:xfrm>
        </p:grpSpPr>
        <p:sp>
          <p:nvSpPr>
            <p:cNvPr id="13" name="Content Placeholder 2">
              <a:extLst>
                <a:ext uri="{FF2B5EF4-FFF2-40B4-BE49-F238E27FC236}">
                  <a16:creationId xmlns:a16="http://schemas.microsoft.com/office/drawing/2014/main" id="{2BCBED13-FA14-4A63-AECB-FA7B16310692}"/>
                </a:ext>
              </a:extLst>
            </p:cNvPr>
            <p:cNvSpPr txBox="1">
              <a:spLocks/>
            </p:cNvSpPr>
            <p:nvPr/>
          </p:nvSpPr>
          <p:spPr>
            <a:xfrm>
              <a:off x="964440" y="5525067"/>
              <a:ext cx="10058400" cy="847424"/>
            </a:xfrm>
            <a:prstGeom prst="rect">
              <a:avLst/>
            </a:prstGeom>
            <a:ln>
              <a:solidFill>
                <a:schemeClr val="accent5"/>
              </a:solidFill>
            </a:ln>
          </p:spPr>
          <p:txBody>
            <a:bodyPr vert="horz" lIns="0" tIns="45720" rIns="0" bIns="45720" rtlCol="0" anchor="ctr" anchorCtr="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2"/>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2"/>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2"/>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2"/>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2"/>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0" algn="l" defTabSz="914400" rtl="0" eaLnBrk="1" fontAlgn="auto" latinLnBrk="0" hangingPunct="1">
                <a:lnSpc>
                  <a:spcPct val="90000"/>
                </a:lnSpc>
                <a:spcBef>
                  <a:spcPts val="1200"/>
                </a:spcBef>
                <a:spcAft>
                  <a:spcPts val="200"/>
                </a:spcAft>
                <a:buClr>
                  <a:srgbClr val="8AC971"/>
                </a:buClr>
                <a:buSzPct val="100000"/>
                <a:buFont typeface="Calibri" panose="020F0502020204030204" pitchFamily="34" charset="0"/>
                <a:buNone/>
                <a:tabLst/>
                <a:defRPr/>
              </a:pPr>
              <a:r>
                <a:rPr kumimoji="0" lang="en-US" sz="2000" b="0" i="0" u="none" strike="noStrike" kern="1200" cap="none" spc="0" normalizeH="0" baseline="0" noProof="0">
                  <a:ln>
                    <a:noFill/>
                  </a:ln>
                  <a:solidFill>
                    <a:srgbClr val="1F497D"/>
                  </a:solidFill>
                  <a:effectLst/>
                  <a:uLnTx/>
                  <a:uFillTx/>
                  <a:latin typeface="Arial"/>
                  <a:ea typeface="+mn-ea"/>
                  <a:cs typeface="+mn-cs"/>
                </a:rPr>
                <a:t>Objective five</a:t>
              </a:r>
            </a:p>
          </p:txBody>
        </p:sp>
        <p:sp>
          <p:nvSpPr>
            <p:cNvPr id="14" name="Rectangle 13">
              <a:extLst>
                <a:ext uri="{FF2B5EF4-FFF2-40B4-BE49-F238E27FC236}">
                  <a16:creationId xmlns:a16="http://schemas.microsoft.com/office/drawing/2014/main" id="{EA7FBA60-CD15-44F0-948E-394CC460BD2C}"/>
                </a:ext>
              </a:extLst>
            </p:cNvPr>
            <p:cNvSpPr/>
            <p:nvPr/>
          </p:nvSpPr>
          <p:spPr>
            <a:xfrm>
              <a:off x="277507" y="5525067"/>
              <a:ext cx="686933" cy="84742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Arial"/>
                  <a:ea typeface="+mn-ea"/>
                  <a:cs typeface="+mn-cs"/>
                </a:rPr>
                <a:t>5</a:t>
              </a:r>
            </a:p>
          </p:txBody>
        </p:sp>
      </p:grpSp>
    </p:spTree>
    <p:custDataLst>
      <p:tags r:id="rId1"/>
    </p:custDataLst>
    <p:extLst>
      <p:ext uri="{BB962C8B-B14F-4D97-AF65-F5344CB8AC3E}">
        <p14:creationId xmlns:p14="http://schemas.microsoft.com/office/powerpoint/2010/main" val="2691676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A6E5B-7802-D34B-ADDD-230AB52C14A0}"/>
              </a:ext>
            </a:extLst>
          </p:cNvPr>
          <p:cNvSpPr>
            <a:spLocks noGrp="1"/>
          </p:cNvSpPr>
          <p:nvPr>
            <p:ph type="title"/>
          </p:nvPr>
        </p:nvSpPr>
        <p:spPr/>
        <p:txBody>
          <a:bodyPr>
            <a:normAutofit fontScale="90000"/>
          </a:bodyPr>
          <a:lstStyle/>
          <a:p>
            <a:pPr algn="ctr"/>
            <a:r>
              <a:rPr lang="en-US" sz="3600" b="1" dirty="0"/>
              <a:t>Michigan Integrated Continuous Improvement Process</a:t>
            </a:r>
          </a:p>
        </p:txBody>
      </p:sp>
      <p:pic>
        <p:nvPicPr>
          <p:cNvPr id="4" name="Content Placeholder 6">
            <a:extLst>
              <a:ext uri="{FF2B5EF4-FFF2-40B4-BE49-F238E27FC236}">
                <a16:creationId xmlns:a16="http://schemas.microsoft.com/office/drawing/2014/main" id="{BD591790-7F8E-2A45-AB44-1DC52CD7CA28}"/>
              </a:ext>
            </a:extLst>
          </p:cNvPr>
          <p:cNvPicPr>
            <a:picLocks noChangeAspect="1"/>
          </p:cNvPicPr>
          <p:nvPr/>
        </p:nvPicPr>
        <p:blipFill>
          <a:blip r:embed="rId3"/>
          <a:stretch>
            <a:fillRect/>
          </a:stretch>
        </p:blipFill>
        <p:spPr>
          <a:xfrm>
            <a:off x="3958893" y="1403765"/>
            <a:ext cx="4790216" cy="4050470"/>
          </a:xfrm>
          <a:prstGeom prst="rect">
            <a:avLst/>
          </a:prstGeom>
        </p:spPr>
      </p:pic>
      <p:sp>
        <p:nvSpPr>
          <p:cNvPr id="3" name="TextBox 2">
            <a:extLst>
              <a:ext uri="{FF2B5EF4-FFF2-40B4-BE49-F238E27FC236}">
                <a16:creationId xmlns:a16="http://schemas.microsoft.com/office/drawing/2014/main" id="{E0F086A6-8742-A045-8CB1-BF6A0866D4F3}"/>
              </a:ext>
            </a:extLst>
          </p:cNvPr>
          <p:cNvSpPr txBox="1"/>
          <p:nvPr/>
        </p:nvSpPr>
        <p:spPr>
          <a:xfrm>
            <a:off x="8871768" y="759673"/>
            <a:ext cx="3001537" cy="2862322"/>
          </a:xfrm>
          <a:prstGeom prst="rect">
            <a:avLst/>
          </a:prstGeom>
          <a:noFill/>
        </p:spPr>
        <p:txBody>
          <a:bodyPr wrap="square" rtlCol="0">
            <a:spAutoFit/>
          </a:bodyPr>
          <a:lstStyle/>
          <a:p>
            <a:r>
              <a:rPr lang="en-US" b="1" dirty="0"/>
              <a:t>Assess Needs: </a:t>
            </a:r>
          </a:p>
          <a:p>
            <a:r>
              <a:rPr lang="en-US" b="1" dirty="0"/>
              <a:t>Collect and analyze multiple types and sources of data</a:t>
            </a:r>
          </a:p>
          <a:p>
            <a:pPr marL="285750" indent="-285750">
              <a:buFont typeface="Arial" panose="020B0604020202020204" pitchFamily="34" charset="0"/>
              <a:buChar char="•"/>
            </a:pPr>
            <a:r>
              <a:rPr lang="en-US" dirty="0"/>
              <a:t>Determine Current Reality</a:t>
            </a:r>
          </a:p>
          <a:p>
            <a:pPr marL="285750" indent="-285750">
              <a:buFont typeface="Arial" panose="020B0604020202020204" pitchFamily="34" charset="0"/>
              <a:buChar char="•"/>
            </a:pPr>
            <a:r>
              <a:rPr lang="en-US" dirty="0"/>
              <a:t>Identify Strengths</a:t>
            </a:r>
          </a:p>
          <a:p>
            <a:pPr marL="285750" indent="-285750">
              <a:buFont typeface="Arial" panose="020B0604020202020204" pitchFamily="34" charset="0"/>
              <a:buChar char="•"/>
            </a:pPr>
            <a:r>
              <a:rPr lang="en-US" dirty="0"/>
              <a:t>Identify Challenges</a:t>
            </a:r>
          </a:p>
          <a:p>
            <a:pPr marL="285750" indent="-285750">
              <a:buFont typeface="Arial" panose="020B0604020202020204" pitchFamily="34" charset="0"/>
              <a:buChar char="•"/>
            </a:pPr>
            <a:r>
              <a:rPr lang="en-US" dirty="0"/>
              <a:t>Conduct Root Cause</a:t>
            </a:r>
          </a:p>
          <a:p>
            <a:endParaRPr lang="en-US" dirty="0"/>
          </a:p>
        </p:txBody>
      </p:sp>
      <p:sp>
        <p:nvSpPr>
          <p:cNvPr id="6" name="TextBox 5">
            <a:extLst>
              <a:ext uri="{FF2B5EF4-FFF2-40B4-BE49-F238E27FC236}">
                <a16:creationId xmlns:a16="http://schemas.microsoft.com/office/drawing/2014/main" id="{D7494A74-FF0F-D449-9940-917E8F84A13A}"/>
              </a:ext>
            </a:extLst>
          </p:cNvPr>
          <p:cNvSpPr txBox="1"/>
          <p:nvPr/>
        </p:nvSpPr>
        <p:spPr>
          <a:xfrm>
            <a:off x="1097279" y="3462930"/>
            <a:ext cx="3001537" cy="2031325"/>
          </a:xfrm>
          <a:prstGeom prst="rect">
            <a:avLst/>
          </a:prstGeom>
          <a:noFill/>
        </p:spPr>
        <p:txBody>
          <a:bodyPr wrap="square" rtlCol="0">
            <a:spAutoFit/>
          </a:bodyPr>
          <a:lstStyle/>
          <a:p>
            <a:r>
              <a:rPr lang="en-US" b="1" dirty="0"/>
              <a:t>Monitor:</a:t>
            </a:r>
          </a:p>
          <a:p>
            <a:r>
              <a:rPr lang="en-US" b="1" dirty="0"/>
              <a:t>Collect and analyze multiple types and sources of data</a:t>
            </a:r>
          </a:p>
          <a:p>
            <a:pPr marL="285750" indent="-285750">
              <a:buFont typeface="Arial" panose="020B0604020202020204" pitchFamily="34" charset="0"/>
              <a:buChar char="•"/>
            </a:pPr>
            <a:r>
              <a:rPr lang="en-US" dirty="0"/>
              <a:t>Monitor Impact</a:t>
            </a:r>
          </a:p>
          <a:p>
            <a:pPr marL="285750" indent="-285750">
              <a:buFont typeface="Arial" panose="020B0604020202020204" pitchFamily="34" charset="0"/>
              <a:buChar char="•"/>
            </a:pPr>
            <a:r>
              <a:rPr lang="en-US" dirty="0"/>
              <a:t>Monitor Implementation</a:t>
            </a:r>
          </a:p>
          <a:p>
            <a:endParaRPr lang="en-US" dirty="0"/>
          </a:p>
        </p:txBody>
      </p:sp>
      <p:sp>
        <p:nvSpPr>
          <p:cNvPr id="9" name="TextBox 8">
            <a:extLst>
              <a:ext uri="{FF2B5EF4-FFF2-40B4-BE49-F238E27FC236}">
                <a16:creationId xmlns:a16="http://schemas.microsoft.com/office/drawing/2014/main" id="{AED81BA5-7039-E646-9196-7C904632A982}"/>
              </a:ext>
            </a:extLst>
          </p:cNvPr>
          <p:cNvSpPr txBox="1"/>
          <p:nvPr/>
        </p:nvSpPr>
        <p:spPr>
          <a:xfrm>
            <a:off x="1097280" y="1194626"/>
            <a:ext cx="3001537" cy="2308324"/>
          </a:xfrm>
          <a:prstGeom prst="rect">
            <a:avLst/>
          </a:prstGeom>
          <a:noFill/>
        </p:spPr>
        <p:txBody>
          <a:bodyPr wrap="square" rtlCol="0">
            <a:spAutoFit/>
          </a:bodyPr>
          <a:lstStyle/>
          <a:p>
            <a:r>
              <a:rPr lang="en-US" b="1" dirty="0"/>
              <a:t>Evaluate:</a:t>
            </a:r>
          </a:p>
          <a:p>
            <a:r>
              <a:rPr lang="en-US" b="1" dirty="0"/>
              <a:t>Collect and analyze multiple types and sources of data</a:t>
            </a:r>
          </a:p>
          <a:p>
            <a:pPr marL="285750" indent="-285750">
              <a:buFont typeface="Arial" panose="020B0604020202020204" pitchFamily="34" charset="0"/>
              <a:buChar char="•"/>
            </a:pPr>
            <a:r>
              <a:rPr lang="en-US" dirty="0"/>
              <a:t>Evaluate Impact</a:t>
            </a:r>
          </a:p>
          <a:p>
            <a:pPr marL="285750" indent="-285750">
              <a:buFont typeface="Arial" panose="020B0604020202020204" pitchFamily="34" charset="0"/>
              <a:buChar char="•"/>
            </a:pPr>
            <a:r>
              <a:rPr lang="en-US" dirty="0"/>
              <a:t>Evaluate Implementation</a:t>
            </a:r>
          </a:p>
          <a:p>
            <a:pPr marL="285750" indent="-285750">
              <a:buFont typeface="Arial" panose="020B0604020202020204" pitchFamily="34" charset="0"/>
              <a:buChar char="•"/>
            </a:pPr>
            <a:r>
              <a:rPr lang="en-US" dirty="0"/>
              <a:t>Determine Next Steps</a:t>
            </a:r>
          </a:p>
          <a:p>
            <a:endParaRPr lang="en-US" dirty="0"/>
          </a:p>
        </p:txBody>
      </p:sp>
      <p:sp>
        <p:nvSpPr>
          <p:cNvPr id="12" name="TextBox 11">
            <a:extLst>
              <a:ext uri="{FF2B5EF4-FFF2-40B4-BE49-F238E27FC236}">
                <a16:creationId xmlns:a16="http://schemas.microsoft.com/office/drawing/2014/main" id="{2B59931C-5F82-8B41-BC0E-A01BE3820F71}"/>
              </a:ext>
            </a:extLst>
          </p:cNvPr>
          <p:cNvSpPr txBox="1"/>
          <p:nvPr/>
        </p:nvSpPr>
        <p:spPr>
          <a:xfrm>
            <a:off x="8956642" y="3384614"/>
            <a:ext cx="2559116" cy="2585323"/>
          </a:xfrm>
          <a:prstGeom prst="rect">
            <a:avLst/>
          </a:prstGeom>
          <a:noFill/>
        </p:spPr>
        <p:txBody>
          <a:bodyPr wrap="square" rtlCol="0">
            <a:spAutoFit/>
          </a:bodyPr>
          <a:lstStyle/>
          <a:p>
            <a:r>
              <a:rPr lang="en-US" b="1" dirty="0"/>
              <a:t>Plan and Implement:</a:t>
            </a:r>
          </a:p>
          <a:p>
            <a:pPr marL="285750" indent="-285750">
              <a:buFont typeface="Arial" panose="020B0604020202020204" pitchFamily="34" charset="0"/>
              <a:buChar char="•"/>
            </a:pPr>
            <a:r>
              <a:rPr lang="en-US" dirty="0"/>
              <a:t>Identify your strategy to address the challenge area</a:t>
            </a:r>
          </a:p>
          <a:p>
            <a:pPr marL="285750" indent="-285750">
              <a:buFont typeface="Arial" panose="020B0604020202020204" pitchFamily="34" charset="0"/>
              <a:buChar char="•"/>
            </a:pPr>
            <a:r>
              <a:rPr lang="en-US" dirty="0"/>
              <a:t>Review the research to identify critical components</a:t>
            </a:r>
          </a:p>
          <a:p>
            <a:pPr marL="285750" indent="-285750">
              <a:buFont typeface="Arial" panose="020B0604020202020204" pitchFamily="34" charset="0"/>
              <a:buChar char="•"/>
            </a:pPr>
            <a:r>
              <a:rPr lang="en-US" dirty="0"/>
              <a:t>Plan for installation and implementation</a:t>
            </a:r>
          </a:p>
        </p:txBody>
      </p:sp>
    </p:spTree>
    <p:extLst>
      <p:ext uri="{BB962C8B-B14F-4D97-AF65-F5344CB8AC3E}">
        <p14:creationId xmlns:p14="http://schemas.microsoft.com/office/powerpoint/2010/main" val="1508626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a:extLst>
              <a:ext uri="{FF2B5EF4-FFF2-40B4-BE49-F238E27FC236}">
                <a16:creationId xmlns:a16="http://schemas.microsoft.com/office/drawing/2014/main" id="{F579DA93-1A78-E64F-B193-5F4001EF712D}"/>
              </a:ext>
            </a:extLst>
          </p:cNvPr>
          <p:cNvPicPr>
            <a:picLocks noChangeAspect="1"/>
          </p:cNvPicPr>
          <p:nvPr/>
        </p:nvPicPr>
        <p:blipFill>
          <a:blip r:embed="rId3"/>
          <a:stretch>
            <a:fillRect/>
          </a:stretch>
        </p:blipFill>
        <p:spPr>
          <a:xfrm>
            <a:off x="582067" y="3892148"/>
            <a:ext cx="2561183" cy="2165663"/>
          </a:xfrm>
          <a:prstGeom prst="rect">
            <a:avLst/>
          </a:prstGeom>
        </p:spPr>
      </p:pic>
      <p:sp>
        <p:nvSpPr>
          <p:cNvPr id="5" name="TextBox 4">
            <a:extLst>
              <a:ext uri="{FF2B5EF4-FFF2-40B4-BE49-F238E27FC236}">
                <a16:creationId xmlns:a16="http://schemas.microsoft.com/office/drawing/2014/main" id="{019F5EE1-1E0D-424C-A719-331F2CBB6896}"/>
              </a:ext>
            </a:extLst>
          </p:cNvPr>
          <p:cNvSpPr txBox="1"/>
          <p:nvPr/>
        </p:nvSpPr>
        <p:spPr>
          <a:xfrm>
            <a:off x="473291" y="407990"/>
            <a:ext cx="6964471" cy="1200329"/>
          </a:xfrm>
          <a:prstGeom prst="rect">
            <a:avLst/>
          </a:prstGeom>
          <a:noFill/>
          <a:ln>
            <a:solidFill>
              <a:schemeClr val="accent1"/>
            </a:solidFill>
          </a:ln>
        </p:spPr>
        <p:txBody>
          <a:bodyPr wrap="square" rtlCol="0">
            <a:spAutoFit/>
          </a:bodyPr>
          <a:lstStyle/>
          <a:p>
            <a:r>
              <a:rPr lang="en-US" b="1" dirty="0"/>
              <a:t>Needs Assessment:  </a:t>
            </a:r>
            <a:r>
              <a:rPr lang="en-US" dirty="0"/>
              <a:t>Where are we now?  What are our strengths and challenges?</a:t>
            </a:r>
          </a:p>
          <a:p>
            <a:r>
              <a:rPr lang="en-US" dirty="0"/>
              <a:t>-What is the root cause?  What are we going to do to address the challenges? Is it the right thing to do? Can we do it the right way?</a:t>
            </a:r>
          </a:p>
        </p:txBody>
      </p:sp>
      <p:sp>
        <p:nvSpPr>
          <p:cNvPr id="6" name="TextBox 5">
            <a:extLst>
              <a:ext uri="{FF2B5EF4-FFF2-40B4-BE49-F238E27FC236}">
                <a16:creationId xmlns:a16="http://schemas.microsoft.com/office/drawing/2014/main" id="{397380BD-62A9-AB4E-8A61-A315E70FB298}"/>
              </a:ext>
            </a:extLst>
          </p:cNvPr>
          <p:cNvSpPr txBox="1"/>
          <p:nvPr/>
        </p:nvSpPr>
        <p:spPr>
          <a:xfrm>
            <a:off x="2359175" y="1969257"/>
            <a:ext cx="7213449" cy="1754326"/>
          </a:xfrm>
          <a:prstGeom prst="rect">
            <a:avLst/>
          </a:prstGeom>
          <a:noFill/>
          <a:ln>
            <a:solidFill>
              <a:schemeClr val="accent1"/>
            </a:solidFill>
          </a:ln>
        </p:spPr>
        <p:txBody>
          <a:bodyPr wrap="square" rtlCol="0">
            <a:spAutoFit/>
          </a:bodyPr>
          <a:lstStyle/>
          <a:p>
            <a:r>
              <a:rPr lang="en-US" b="1" dirty="0"/>
              <a:t>Strategy Implementation Guides:  Help to define the</a:t>
            </a:r>
            <a:r>
              <a:rPr lang="en-US" dirty="0"/>
              <a:t> </a:t>
            </a:r>
            <a:r>
              <a:rPr lang="en-US" b="1" dirty="0"/>
              <a:t>“right way”</a:t>
            </a:r>
          </a:p>
          <a:p>
            <a:pPr marL="742950" lvl="1" indent="-285750">
              <a:buFont typeface="Arial" panose="020B0604020202020204" pitchFamily="34" charset="0"/>
              <a:buChar char="•"/>
            </a:pPr>
            <a:r>
              <a:rPr lang="en-US" dirty="0"/>
              <a:t>Balanced Assessment System</a:t>
            </a:r>
          </a:p>
          <a:p>
            <a:pPr marL="742950" lvl="1" indent="-285750">
              <a:buFont typeface="Arial" panose="020B0604020202020204" pitchFamily="34" charset="0"/>
              <a:buChar char="•"/>
            </a:pPr>
            <a:r>
              <a:rPr lang="en-US" dirty="0"/>
              <a:t>Interim/Benchmark Assessments</a:t>
            </a:r>
          </a:p>
          <a:p>
            <a:pPr marL="742950" lvl="1" indent="-285750">
              <a:buFont typeface="Arial" panose="020B0604020202020204" pitchFamily="34" charset="0"/>
              <a:buChar char="•"/>
            </a:pPr>
            <a:r>
              <a:rPr lang="en-US" dirty="0"/>
              <a:t>SBAC and Tools for Teachers</a:t>
            </a:r>
          </a:p>
          <a:p>
            <a:pPr marL="742950" lvl="1" indent="-285750">
              <a:buFont typeface="Arial" panose="020B0604020202020204" pitchFamily="34" charset="0"/>
              <a:buChar char="•"/>
            </a:pPr>
            <a:r>
              <a:rPr lang="en-US" dirty="0"/>
              <a:t>Formative Assessment in the Classroom </a:t>
            </a:r>
          </a:p>
          <a:p>
            <a:pPr marL="742950" lvl="1" indent="-285750">
              <a:buFont typeface="Arial" panose="020B0604020202020204" pitchFamily="34" charset="0"/>
              <a:buChar char="•"/>
            </a:pPr>
            <a:r>
              <a:rPr lang="en-US" dirty="0"/>
              <a:t>Grading and Reporting (in process)</a:t>
            </a:r>
          </a:p>
        </p:txBody>
      </p:sp>
      <p:sp>
        <p:nvSpPr>
          <p:cNvPr id="11" name="Bent Arrow 10">
            <a:extLst>
              <a:ext uri="{FF2B5EF4-FFF2-40B4-BE49-F238E27FC236}">
                <a16:creationId xmlns:a16="http://schemas.microsoft.com/office/drawing/2014/main" id="{B6769581-0103-3A4B-8D34-E30B408095F2}"/>
              </a:ext>
            </a:extLst>
          </p:cNvPr>
          <p:cNvSpPr/>
          <p:nvPr/>
        </p:nvSpPr>
        <p:spPr>
          <a:xfrm rot="5400000">
            <a:off x="7160488" y="988168"/>
            <a:ext cx="1060635" cy="506086"/>
          </a:xfrm>
          <a:prstGeom prst="bentArrow">
            <a:avLst>
              <a:gd name="adj1" fmla="val 25000"/>
              <a:gd name="adj2" fmla="val 25000"/>
              <a:gd name="adj3" fmla="val 43475"/>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39639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FFB03-6004-424C-BF16-30ADD327CFF0}"/>
              </a:ext>
            </a:extLst>
          </p:cNvPr>
          <p:cNvSpPr>
            <a:spLocks noGrp="1"/>
          </p:cNvSpPr>
          <p:nvPr>
            <p:ph type="title"/>
          </p:nvPr>
        </p:nvSpPr>
        <p:spPr>
          <a:xfrm>
            <a:off x="1066799" y="404714"/>
            <a:ext cx="10058400" cy="793644"/>
          </a:xfrm>
        </p:spPr>
        <p:txBody>
          <a:bodyPr>
            <a:noAutofit/>
          </a:bodyPr>
          <a:lstStyle/>
          <a:p>
            <a:r>
              <a:rPr lang="en-US" sz="3600" dirty="0"/>
              <a:t>Strategy Guide:  </a:t>
            </a:r>
            <a:br>
              <a:rPr lang="en-US" sz="3600" dirty="0"/>
            </a:br>
            <a:r>
              <a:rPr lang="en-US" sz="3600" dirty="0"/>
              <a:t>High Quality Balanced Assessment System</a:t>
            </a:r>
          </a:p>
        </p:txBody>
      </p:sp>
      <p:sp>
        <p:nvSpPr>
          <p:cNvPr id="3" name="Footer Placeholder 2"/>
          <p:cNvSpPr>
            <a:spLocks noGrp="1"/>
          </p:cNvSpPr>
          <p:nvPr>
            <p:ph type="ftr" sz="quarter" idx="11"/>
          </p:nvPr>
        </p:nvSpPr>
        <p:spPr/>
        <p:txBody>
          <a:bodyPr/>
          <a:lstStyle/>
          <a:p>
            <a:r>
              <a:rPr lang="en-US"/>
              <a:t>ABCA Site Orientation</a:t>
            </a: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4" name="TextBox 3">
            <a:extLst>
              <a:ext uri="{FF2B5EF4-FFF2-40B4-BE49-F238E27FC236}">
                <a16:creationId xmlns:a16="http://schemas.microsoft.com/office/drawing/2014/main" id="{61430927-017D-A64D-9AE8-77CD74F0C9CF}"/>
              </a:ext>
            </a:extLst>
          </p:cNvPr>
          <p:cNvSpPr txBox="1"/>
          <p:nvPr/>
        </p:nvSpPr>
        <p:spPr>
          <a:xfrm>
            <a:off x="6126480" y="4592320"/>
            <a:ext cx="2032000" cy="38608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pic>
        <p:nvPicPr>
          <p:cNvPr id="5" name="Picture 4" descr="Graphical user interface, text, application, email&#10;&#10;Description automatically generated">
            <a:extLst>
              <a:ext uri="{FF2B5EF4-FFF2-40B4-BE49-F238E27FC236}">
                <a16:creationId xmlns:a16="http://schemas.microsoft.com/office/drawing/2014/main" id="{59F4CE88-F05F-634B-8D79-4F36612E98B9}"/>
              </a:ext>
            </a:extLst>
          </p:cNvPr>
          <p:cNvPicPr>
            <a:picLocks noChangeAspect="1"/>
          </p:cNvPicPr>
          <p:nvPr/>
        </p:nvPicPr>
        <p:blipFill>
          <a:blip r:embed="rId3"/>
          <a:stretch>
            <a:fillRect/>
          </a:stretch>
        </p:blipFill>
        <p:spPr>
          <a:xfrm>
            <a:off x="2990850" y="1247079"/>
            <a:ext cx="6433558" cy="5063028"/>
          </a:xfrm>
          <a:prstGeom prst="rect">
            <a:avLst/>
          </a:prstGeom>
          <a:ln>
            <a:solidFill>
              <a:schemeClr val="tx1"/>
            </a:solidFill>
          </a:ln>
        </p:spPr>
      </p:pic>
    </p:spTree>
    <p:extLst>
      <p:ext uri="{BB962C8B-B14F-4D97-AF65-F5344CB8AC3E}">
        <p14:creationId xmlns:p14="http://schemas.microsoft.com/office/powerpoint/2010/main" val="690867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0BC77-24FD-3546-A4E9-9F277D29F310}"/>
              </a:ext>
            </a:extLst>
          </p:cNvPr>
          <p:cNvSpPr>
            <a:spLocks noGrp="1"/>
          </p:cNvSpPr>
          <p:nvPr>
            <p:ph type="title"/>
          </p:nvPr>
        </p:nvSpPr>
        <p:spPr>
          <a:xfrm>
            <a:off x="1092909" y="458964"/>
            <a:ext cx="10504170" cy="793644"/>
          </a:xfrm>
        </p:spPr>
        <p:txBody>
          <a:bodyPr>
            <a:noAutofit/>
          </a:bodyPr>
          <a:lstStyle/>
          <a:p>
            <a:r>
              <a:rPr lang="en-US" sz="3600" dirty="0"/>
              <a:t>Strategy Guide:  </a:t>
            </a:r>
            <a:br>
              <a:rPr lang="en-US" sz="3600" dirty="0"/>
            </a:br>
            <a:r>
              <a:rPr lang="en-US" sz="3600" dirty="0"/>
              <a:t>Formative Assessment Process in the Classroom</a:t>
            </a:r>
          </a:p>
        </p:txBody>
      </p:sp>
      <p:sp>
        <p:nvSpPr>
          <p:cNvPr id="3" name="Footer Placeholder 2"/>
          <p:cNvSpPr>
            <a:spLocks noGrp="1"/>
          </p:cNvSpPr>
          <p:nvPr>
            <p:ph type="ftr" sz="quarter" idx="11"/>
          </p:nvPr>
        </p:nvSpPr>
        <p:spPr/>
        <p:txBody>
          <a:bodyPr/>
          <a:lstStyle/>
          <a:p>
            <a:r>
              <a:rPr lang="en-US"/>
              <a:t>ABCA Site Orientation</a:t>
            </a:r>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pic>
        <p:nvPicPr>
          <p:cNvPr id="6" name="Picture 5" descr="Text&#10;&#10;Description automatically generated">
            <a:extLst>
              <a:ext uri="{FF2B5EF4-FFF2-40B4-BE49-F238E27FC236}">
                <a16:creationId xmlns:a16="http://schemas.microsoft.com/office/drawing/2014/main" id="{7ACC6CF3-359F-BD49-827D-2A6212CE0E72}"/>
              </a:ext>
            </a:extLst>
          </p:cNvPr>
          <p:cNvPicPr>
            <a:picLocks noChangeAspect="1"/>
          </p:cNvPicPr>
          <p:nvPr/>
        </p:nvPicPr>
        <p:blipFill>
          <a:blip r:embed="rId3"/>
          <a:stretch>
            <a:fillRect/>
          </a:stretch>
        </p:blipFill>
        <p:spPr>
          <a:xfrm>
            <a:off x="2723245" y="1252608"/>
            <a:ext cx="6333037" cy="4983922"/>
          </a:xfrm>
          <a:prstGeom prst="rect">
            <a:avLst/>
          </a:prstGeom>
          <a:ln>
            <a:solidFill>
              <a:schemeClr val="tx1"/>
            </a:solidFill>
          </a:ln>
        </p:spPr>
      </p:pic>
    </p:spTree>
    <p:extLst>
      <p:ext uri="{BB962C8B-B14F-4D97-AF65-F5344CB8AC3E}">
        <p14:creationId xmlns:p14="http://schemas.microsoft.com/office/powerpoint/2010/main" val="1039147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A5F5B-4039-124F-A513-70B75AEA5028}"/>
              </a:ext>
            </a:extLst>
          </p:cNvPr>
          <p:cNvSpPr>
            <a:spLocks noGrp="1"/>
          </p:cNvSpPr>
          <p:nvPr>
            <p:ph type="title"/>
          </p:nvPr>
        </p:nvSpPr>
        <p:spPr>
          <a:xfrm>
            <a:off x="1192061" y="562176"/>
            <a:ext cx="10058400" cy="793644"/>
          </a:xfrm>
        </p:spPr>
        <p:txBody>
          <a:bodyPr>
            <a:noAutofit/>
          </a:bodyPr>
          <a:lstStyle/>
          <a:p>
            <a:r>
              <a:rPr lang="en-US" sz="3600" b="1" dirty="0"/>
              <a:t>Strategy</a:t>
            </a:r>
            <a:r>
              <a:rPr lang="en-US" sz="4000" b="1" dirty="0"/>
              <a:t> Implementation Guide:</a:t>
            </a:r>
            <a:br>
              <a:rPr lang="en-US" sz="4000" b="1" dirty="0"/>
            </a:br>
            <a:r>
              <a:rPr lang="en-US" sz="4000" b="1" dirty="0"/>
              <a:t>Interim/Benchmark Assessments</a:t>
            </a:r>
          </a:p>
        </p:txBody>
      </p:sp>
      <p:pic>
        <p:nvPicPr>
          <p:cNvPr id="4" name="Picture 3" descr="Table&#10;&#10;Description automatically generated">
            <a:extLst>
              <a:ext uri="{FF2B5EF4-FFF2-40B4-BE49-F238E27FC236}">
                <a16:creationId xmlns:a16="http://schemas.microsoft.com/office/drawing/2014/main" id="{10FABD84-142E-EB41-9E54-85A175344B73}"/>
              </a:ext>
            </a:extLst>
          </p:cNvPr>
          <p:cNvPicPr>
            <a:picLocks noChangeAspect="1"/>
          </p:cNvPicPr>
          <p:nvPr/>
        </p:nvPicPr>
        <p:blipFill>
          <a:blip r:embed="rId3"/>
          <a:stretch>
            <a:fillRect/>
          </a:stretch>
        </p:blipFill>
        <p:spPr>
          <a:xfrm>
            <a:off x="2478821" y="1461486"/>
            <a:ext cx="6356569" cy="4834338"/>
          </a:xfrm>
          <a:prstGeom prst="rect">
            <a:avLst/>
          </a:prstGeom>
          <a:ln>
            <a:solidFill>
              <a:schemeClr val="tx1"/>
            </a:solidFill>
          </a:ln>
        </p:spPr>
      </p:pic>
    </p:spTree>
    <p:extLst>
      <p:ext uri="{BB962C8B-B14F-4D97-AF65-F5344CB8AC3E}">
        <p14:creationId xmlns:p14="http://schemas.microsoft.com/office/powerpoint/2010/main" val="2565237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A5F5B-4039-124F-A513-70B75AEA5028}"/>
              </a:ext>
            </a:extLst>
          </p:cNvPr>
          <p:cNvSpPr>
            <a:spLocks noGrp="1"/>
          </p:cNvSpPr>
          <p:nvPr>
            <p:ph type="title"/>
          </p:nvPr>
        </p:nvSpPr>
        <p:spPr>
          <a:xfrm>
            <a:off x="1184962" y="1000587"/>
            <a:ext cx="10802446" cy="793644"/>
          </a:xfrm>
        </p:spPr>
        <p:txBody>
          <a:bodyPr>
            <a:noAutofit/>
          </a:bodyPr>
          <a:lstStyle/>
          <a:p>
            <a:r>
              <a:rPr lang="en-US" sz="3600" b="1" dirty="0"/>
              <a:t>Strategy Implementation Guide:</a:t>
            </a:r>
            <a:br>
              <a:rPr lang="en-US" sz="3600" b="1" dirty="0"/>
            </a:br>
            <a:r>
              <a:rPr lang="en-US" sz="3600" b="1" dirty="0"/>
              <a:t>Smarter Balanced Consortium Interim/Benchmark Assessments &amp; Tools for Teachers</a:t>
            </a:r>
          </a:p>
        </p:txBody>
      </p:sp>
      <p:pic>
        <p:nvPicPr>
          <p:cNvPr id="4" name="Picture 3" descr="Text&#10;&#10;Description automatically generated">
            <a:extLst>
              <a:ext uri="{FF2B5EF4-FFF2-40B4-BE49-F238E27FC236}">
                <a16:creationId xmlns:a16="http://schemas.microsoft.com/office/drawing/2014/main" id="{91FD4AAC-0B62-0A4A-836B-DDA211395C9E}"/>
              </a:ext>
            </a:extLst>
          </p:cNvPr>
          <p:cNvPicPr>
            <a:picLocks noChangeAspect="1"/>
          </p:cNvPicPr>
          <p:nvPr/>
        </p:nvPicPr>
        <p:blipFill>
          <a:blip r:embed="rId3"/>
          <a:stretch>
            <a:fillRect/>
          </a:stretch>
        </p:blipFill>
        <p:spPr>
          <a:xfrm>
            <a:off x="2736369" y="1827326"/>
            <a:ext cx="5721831" cy="4424883"/>
          </a:xfrm>
          <a:prstGeom prst="rect">
            <a:avLst/>
          </a:prstGeom>
          <a:ln>
            <a:solidFill>
              <a:schemeClr val="tx1"/>
            </a:solidFill>
          </a:ln>
        </p:spPr>
      </p:pic>
    </p:spTree>
    <p:extLst>
      <p:ext uri="{BB962C8B-B14F-4D97-AF65-F5344CB8AC3E}">
        <p14:creationId xmlns:p14="http://schemas.microsoft.com/office/powerpoint/2010/main" val="1867450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43CF236A-4181-3E41-9A68-8F422823A7A9}"/>
              </a:ext>
            </a:extLst>
          </p:cNvPr>
          <p:cNvPicPr>
            <a:picLocks noChangeAspect="1"/>
          </p:cNvPicPr>
          <p:nvPr/>
        </p:nvPicPr>
        <p:blipFill>
          <a:blip r:embed="rId3"/>
          <a:stretch>
            <a:fillRect/>
          </a:stretch>
        </p:blipFill>
        <p:spPr>
          <a:xfrm>
            <a:off x="-95250" y="0"/>
            <a:ext cx="12287250" cy="6995355"/>
          </a:xfrm>
          <a:prstGeom prst="rect">
            <a:avLst/>
          </a:prstGeom>
        </p:spPr>
      </p:pic>
      <p:sp>
        <p:nvSpPr>
          <p:cNvPr id="4" name="Oval 3">
            <a:extLst>
              <a:ext uri="{FF2B5EF4-FFF2-40B4-BE49-F238E27FC236}">
                <a16:creationId xmlns:a16="http://schemas.microsoft.com/office/drawing/2014/main" id="{DC410455-529C-C242-A50F-9331F6C0A59E}"/>
              </a:ext>
            </a:extLst>
          </p:cNvPr>
          <p:cNvSpPr/>
          <p:nvPr/>
        </p:nvSpPr>
        <p:spPr>
          <a:xfrm>
            <a:off x="170212" y="3943350"/>
            <a:ext cx="11859863" cy="2428874"/>
          </a:xfrm>
          <a:prstGeom prst="ellipse">
            <a:avLst/>
          </a:prstGeom>
          <a:noFill/>
          <a:ln w="57150">
            <a:solidFill>
              <a:srgbClr val="5FF4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98313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trospect">
  <a:themeElements>
    <a:clrScheme name="MAC Theme">
      <a:dk1>
        <a:sysClr val="windowText" lastClr="000000"/>
      </a:dk1>
      <a:lt1>
        <a:sysClr val="window" lastClr="FFFFFF"/>
      </a:lt1>
      <a:dk2>
        <a:srgbClr val="1F497D"/>
      </a:dk2>
      <a:lt2>
        <a:srgbClr val="EEECE1"/>
      </a:lt2>
      <a:accent1>
        <a:srgbClr val="8AC971"/>
      </a:accent1>
      <a:accent2>
        <a:srgbClr val="01A793"/>
      </a:accent2>
      <a:accent3>
        <a:srgbClr val="019BCB"/>
      </a:accent3>
      <a:accent4>
        <a:srgbClr val="0265AC"/>
      </a:accent4>
      <a:accent5>
        <a:srgbClr val="31328D"/>
      </a:accent5>
      <a:accent6>
        <a:srgbClr val="019BCA"/>
      </a:accent6>
      <a:hlink>
        <a:srgbClr val="0265AC"/>
      </a:hlink>
      <a:folHlink>
        <a:srgbClr val="800080"/>
      </a:folHlink>
    </a:clrScheme>
    <a:fontScheme name="Custom 2">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14785</TotalTime>
  <Words>1621</Words>
  <Application>Microsoft Macintosh PowerPoint</Application>
  <PresentationFormat>Widescreen</PresentationFormat>
  <Paragraphs>154</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Franklin Gothic Book</vt:lpstr>
      <vt:lpstr>Lucida Sans</vt:lpstr>
      <vt:lpstr>Retrospect</vt:lpstr>
      <vt:lpstr>Using a Planning Tool to Support Continuous Improvement</vt:lpstr>
      <vt:lpstr>Session Objectives</vt:lpstr>
      <vt:lpstr>Michigan Integrated Continuous Improvement Process</vt:lpstr>
      <vt:lpstr>PowerPoint Presentation</vt:lpstr>
      <vt:lpstr>Strategy Guide:   High Quality Balanced Assessment System</vt:lpstr>
      <vt:lpstr>Strategy Guide:   Formative Assessment Process in the Classroom</vt:lpstr>
      <vt:lpstr>Strategy Implementation Guide: Interim/Benchmark Assessments</vt:lpstr>
      <vt:lpstr>Strategy Implementation Guide: Smarter Balanced Consortium Interim/Benchmark Assessments &amp; Tools for Teachers</vt:lpstr>
      <vt:lpstr>PowerPoint Presentation</vt:lpstr>
      <vt:lpstr>PowerPoint Presentation</vt:lpstr>
      <vt:lpstr>Planning Tool:   Formative Assessment Process in the Classroom</vt:lpstr>
      <vt:lpstr>Planning Tool:   High Quality Balanced Assessment System</vt:lpstr>
      <vt:lpstr>Planning Tool Template </vt:lpstr>
      <vt:lpstr>PowerPoint Presentation</vt:lpstr>
      <vt:lpstr>Let’s take a look at the MI Strategy Bank Within the MICIP Platform</vt:lpstr>
      <vt:lpstr>Screenshot of MiStrategy Bank</vt:lpstr>
      <vt:lpstr>Screenshot of MiStrategy Bank</vt:lpstr>
      <vt:lpstr>Michigan Integrated Continuous Improvement Process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a Strategy Implementation Guide to Support Continuous Improvement</dc:title>
  <dc:creator>Dodie Raycraft</dc:creator>
  <cp:lastModifiedBy>Dodie Raycraft</cp:lastModifiedBy>
  <cp:revision>12</cp:revision>
  <dcterms:created xsi:type="dcterms:W3CDTF">2021-11-01T14:31:47Z</dcterms:created>
  <dcterms:modified xsi:type="dcterms:W3CDTF">2021-11-12T13:55:14Z</dcterms:modified>
</cp:coreProperties>
</file>