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71" r:id="rId13"/>
    <p:sldId id="266" r:id="rId14"/>
    <p:sldId id="267" r:id="rId15"/>
    <p:sldId id="268" r:id="rId16"/>
    <p:sldId id="272" r:id="rId17"/>
    <p:sldId id="275" r:id="rId18"/>
    <p:sldId id="276" r:id="rId19"/>
    <p:sldId id="277" r:id="rId20"/>
    <p:sldId id="269"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931"/>
    <p:restoredTop sz="95775"/>
  </p:normalViewPr>
  <p:slideViewPr>
    <p:cSldViewPr snapToGrid="0" snapToObjects="1">
      <p:cViewPr varScale="1">
        <p:scale>
          <a:sx n="69" d="100"/>
          <a:sy n="69" d="100"/>
        </p:scale>
        <p:origin x="2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2.xml.rels><?xml version="1.0" encoding="UTF-8" standalone="yes"?>
<Relationships xmlns="http://schemas.openxmlformats.org/package/2006/relationships"><Relationship Id="rId1" Type="http://schemas.openxmlformats.org/officeDocument/2006/relationships/hyperlink" Target="https://www.michiganassessmentconsortium.org/policy-and-practice/assessment-literacy-policy-and-practice-layout-c/655"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michiganassessmentconsortium.org/events/" TargetMode="External"/><Relationship Id="rId2" Type="http://schemas.openxmlformats.org/officeDocument/2006/relationships/hyperlink" Target="https://www.michiganassessmentconsortium.org/aln/aln-learning-points/" TargetMode="External"/><Relationship Id="rId1" Type="http://schemas.openxmlformats.org/officeDocument/2006/relationships/hyperlink" Target="https://www.michiganassessmentconsortium.org/policy-and-practice/assessment-literacy-policy-and-practice-layout-c/655" TargetMode="External"/><Relationship Id="rId5" Type="http://schemas.openxmlformats.org/officeDocument/2006/relationships/hyperlink" Target="https://www.michiganassessmentconsortium.org/event/mac-reads-2019/" TargetMode="External"/><Relationship Id="rId4" Type="http://schemas.openxmlformats.org/officeDocument/2006/relationships/hyperlink" Target="https://www.michiganassessmentconsortium.org/event/mac-reads-2020/"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hyperlink" Target="https://www.michiganassessmentconsortium.org/assessment-resources/" TargetMode="External"/><Relationship Id="rId1" Type="http://schemas.openxmlformats.org/officeDocument/2006/relationships/hyperlink" Target="mailto:terri.portice@gmail.com" TargetMode="Externa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michiganassessmentconsortium.org/policy-and-practice/assessment-literacy-policy-and-practice-layout-c/655"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michiganassessmentconsortium.org/aln/aln-learning-points/" TargetMode="External"/><Relationship Id="rId2" Type="http://schemas.openxmlformats.org/officeDocument/2006/relationships/hyperlink" Target="https://www.michiganassessmentconsortium.org/policy-and-practice/assessment-literacy-policy-and-practice-layout-c/655" TargetMode="External"/><Relationship Id="rId1" Type="http://schemas.openxmlformats.org/officeDocument/2006/relationships/image" Target="../media/image1.jpeg"/><Relationship Id="rId6" Type="http://schemas.openxmlformats.org/officeDocument/2006/relationships/hyperlink" Target="https://www.michiganassessmentconsortium.org/event/mac-reads-2019/" TargetMode="External"/><Relationship Id="rId5" Type="http://schemas.openxmlformats.org/officeDocument/2006/relationships/hyperlink" Target="https://www.michiganassessmentconsortium.org/event/mac-reads-2020/" TargetMode="External"/><Relationship Id="rId4" Type="http://schemas.openxmlformats.org/officeDocument/2006/relationships/hyperlink" Target="https://www.michiganassessmentconsortium.org/events/"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9.svg"/><Relationship Id="rId3" Type="http://schemas.openxmlformats.org/officeDocument/2006/relationships/hyperlink" Target="mailto:terri.portice@gmail.com" TargetMode="External"/><Relationship Id="rId7" Type="http://schemas.openxmlformats.org/officeDocument/2006/relationships/image" Target="../media/image23.svg"/><Relationship Id="rId12" Type="http://schemas.openxmlformats.org/officeDocument/2006/relationships/image" Target="../media/image35.png"/><Relationship Id="rId2" Type="http://schemas.openxmlformats.org/officeDocument/2006/relationships/image" Target="../media/image19.svg"/><Relationship Id="rId1" Type="http://schemas.openxmlformats.org/officeDocument/2006/relationships/image" Target="../media/image30.png"/><Relationship Id="rId6" Type="http://schemas.openxmlformats.org/officeDocument/2006/relationships/image" Target="../media/image3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25.svg"/><Relationship Id="rId14" Type="http://schemas.openxmlformats.org/officeDocument/2006/relationships/hyperlink" Target="https://www.michiganassessmentconsortium.org/assessment-resource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F66117D-5EE6-4E8B-878F-E6BD0B0C5E8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0D8C7B9-1E2E-4E34-96F7-30FBAB421110}">
      <dgm:prSet/>
      <dgm:spPr/>
      <dgm:t>
        <a:bodyPr/>
        <a:lstStyle/>
        <a:p>
          <a:pPr>
            <a:lnSpc>
              <a:spcPct val="100000"/>
            </a:lnSpc>
            <a:defRPr cap="all"/>
          </a:pPr>
          <a:r>
            <a:rPr lang="en-US" baseline="0"/>
            <a:t>Assessment Literacy</a:t>
          </a:r>
          <a:endParaRPr lang="en-US"/>
        </a:p>
      </dgm:t>
    </dgm:pt>
    <dgm:pt modelId="{4469340F-EE0B-4A1B-A9D8-23AA2DC4E215}" type="parTrans" cxnId="{E3A1387F-0389-4A22-AA38-6FE3ABC8AB96}">
      <dgm:prSet/>
      <dgm:spPr/>
      <dgm:t>
        <a:bodyPr/>
        <a:lstStyle/>
        <a:p>
          <a:endParaRPr lang="en-US"/>
        </a:p>
      </dgm:t>
    </dgm:pt>
    <dgm:pt modelId="{631C6E91-CF92-44A2-953A-DADB7D8EE1BA}" type="sibTrans" cxnId="{E3A1387F-0389-4A22-AA38-6FE3ABC8AB96}">
      <dgm:prSet/>
      <dgm:spPr/>
      <dgm:t>
        <a:bodyPr/>
        <a:lstStyle/>
        <a:p>
          <a:endParaRPr lang="en-US"/>
        </a:p>
      </dgm:t>
    </dgm:pt>
    <dgm:pt modelId="{ACA728DC-2B69-4BFB-9D48-EA0CA7E88D56}">
      <dgm:prSet/>
      <dgm:spPr/>
      <dgm:t>
        <a:bodyPr/>
        <a:lstStyle/>
        <a:p>
          <a:pPr>
            <a:lnSpc>
              <a:spcPct val="100000"/>
            </a:lnSpc>
            <a:defRPr cap="all"/>
          </a:pPr>
          <a:r>
            <a:rPr lang="en-US" baseline="0"/>
            <a:t>Validity</a:t>
          </a:r>
          <a:endParaRPr lang="en-US"/>
        </a:p>
      </dgm:t>
    </dgm:pt>
    <dgm:pt modelId="{A6ADD26E-73A3-410A-AE1A-79899DBCBB07}" type="parTrans" cxnId="{82E57994-445D-4EAD-AFAA-3BCD3D15E473}">
      <dgm:prSet/>
      <dgm:spPr/>
      <dgm:t>
        <a:bodyPr/>
        <a:lstStyle/>
        <a:p>
          <a:endParaRPr lang="en-US"/>
        </a:p>
      </dgm:t>
    </dgm:pt>
    <dgm:pt modelId="{3F04B05F-7B09-4A1F-9535-091C882195F0}" type="sibTrans" cxnId="{82E57994-445D-4EAD-AFAA-3BCD3D15E473}">
      <dgm:prSet/>
      <dgm:spPr/>
      <dgm:t>
        <a:bodyPr/>
        <a:lstStyle/>
        <a:p>
          <a:endParaRPr lang="en-US"/>
        </a:p>
      </dgm:t>
    </dgm:pt>
    <dgm:pt modelId="{28BEB2EA-3D61-4BF2-9216-29F63A113A51}">
      <dgm:prSet/>
      <dgm:spPr/>
      <dgm:t>
        <a:bodyPr/>
        <a:lstStyle/>
        <a:p>
          <a:pPr>
            <a:lnSpc>
              <a:spcPct val="100000"/>
            </a:lnSpc>
            <a:defRPr cap="all"/>
          </a:pPr>
          <a:r>
            <a:rPr lang="en-US" baseline="0"/>
            <a:t>Reliability</a:t>
          </a:r>
          <a:endParaRPr lang="en-US"/>
        </a:p>
      </dgm:t>
    </dgm:pt>
    <dgm:pt modelId="{3516A865-3453-4977-B39E-FEAE141111F4}" type="parTrans" cxnId="{33A8F7B4-1C8E-4A80-AFA1-1B312FDFC9C5}">
      <dgm:prSet/>
      <dgm:spPr/>
      <dgm:t>
        <a:bodyPr/>
        <a:lstStyle/>
        <a:p>
          <a:endParaRPr lang="en-US"/>
        </a:p>
      </dgm:t>
    </dgm:pt>
    <dgm:pt modelId="{9D062697-0F09-4370-BE5F-558583792781}" type="sibTrans" cxnId="{33A8F7B4-1C8E-4A80-AFA1-1B312FDFC9C5}">
      <dgm:prSet/>
      <dgm:spPr/>
      <dgm:t>
        <a:bodyPr/>
        <a:lstStyle/>
        <a:p>
          <a:endParaRPr lang="en-US"/>
        </a:p>
      </dgm:t>
    </dgm:pt>
    <dgm:pt modelId="{3A17CA23-50BE-41F1-B50F-B41D73AC543A}">
      <dgm:prSet/>
      <dgm:spPr/>
      <dgm:t>
        <a:bodyPr/>
        <a:lstStyle/>
        <a:p>
          <a:pPr>
            <a:lnSpc>
              <a:spcPct val="100000"/>
            </a:lnSpc>
            <a:defRPr cap="all"/>
          </a:pPr>
          <a:r>
            <a:rPr lang="en-US" baseline="0"/>
            <a:t>Test Fairness</a:t>
          </a:r>
          <a:endParaRPr lang="en-US"/>
        </a:p>
      </dgm:t>
    </dgm:pt>
    <dgm:pt modelId="{71B357C2-29B2-402D-875C-771FC3D4B203}" type="parTrans" cxnId="{113E0CB4-FFB9-4D17-9922-E2981EC9FF46}">
      <dgm:prSet/>
      <dgm:spPr/>
      <dgm:t>
        <a:bodyPr/>
        <a:lstStyle/>
        <a:p>
          <a:endParaRPr lang="en-US"/>
        </a:p>
      </dgm:t>
    </dgm:pt>
    <dgm:pt modelId="{43295B88-CFB0-4309-AA5A-69BDA54AD6CC}" type="sibTrans" cxnId="{113E0CB4-FFB9-4D17-9922-E2981EC9FF46}">
      <dgm:prSet/>
      <dgm:spPr/>
      <dgm:t>
        <a:bodyPr/>
        <a:lstStyle/>
        <a:p>
          <a:endParaRPr lang="en-US"/>
        </a:p>
      </dgm:t>
    </dgm:pt>
    <dgm:pt modelId="{942CC5D0-4F85-4284-B2AE-03D8893A99F0}">
      <dgm:prSet/>
      <dgm:spPr/>
      <dgm:t>
        <a:bodyPr/>
        <a:lstStyle/>
        <a:p>
          <a:pPr>
            <a:lnSpc>
              <a:spcPct val="100000"/>
            </a:lnSpc>
            <a:defRPr cap="all"/>
          </a:pPr>
          <a:r>
            <a:rPr lang="en-US" baseline="0"/>
            <a:t>Score Reports</a:t>
          </a:r>
          <a:endParaRPr lang="en-US"/>
        </a:p>
      </dgm:t>
    </dgm:pt>
    <dgm:pt modelId="{6D2D0D07-BC10-4116-B830-DA4EAD14A153}" type="parTrans" cxnId="{B959A169-8A7F-4FDD-BD3A-FB8009E248F9}">
      <dgm:prSet/>
      <dgm:spPr/>
      <dgm:t>
        <a:bodyPr/>
        <a:lstStyle/>
        <a:p>
          <a:endParaRPr lang="en-US"/>
        </a:p>
      </dgm:t>
    </dgm:pt>
    <dgm:pt modelId="{435666D9-42CA-4575-9A23-F2321983201F}" type="sibTrans" cxnId="{B959A169-8A7F-4FDD-BD3A-FB8009E248F9}">
      <dgm:prSet/>
      <dgm:spPr/>
      <dgm:t>
        <a:bodyPr/>
        <a:lstStyle/>
        <a:p>
          <a:endParaRPr lang="en-US"/>
        </a:p>
      </dgm:t>
    </dgm:pt>
    <dgm:pt modelId="{ECBF5D14-F327-4FF9-BC62-CD0CC825C385}">
      <dgm:prSet/>
      <dgm:spPr/>
      <dgm:t>
        <a:bodyPr/>
        <a:lstStyle/>
        <a:p>
          <a:pPr>
            <a:lnSpc>
              <a:spcPct val="100000"/>
            </a:lnSpc>
            <a:defRPr cap="all"/>
          </a:pPr>
          <a:r>
            <a:rPr lang="en-US" baseline="0"/>
            <a:t>Formative Assessment</a:t>
          </a:r>
          <a:endParaRPr lang="en-US"/>
        </a:p>
      </dgm:t>
    </dgm:pt>
    <dgm:pt modelId="{8185E9CA-555C-4FC5-BB6D-CFED024BBE96}" type="parTrans" cxnId="{FFAAE2BB-93D6-4EB7-9605-8AC6D2F99C4F}">
      <dgm:prSet/>
      <dgm:spPr/>
      <dgm:t>
        <a:bodyPr/>
        <a:lstStyle/>
        <a:p>
          <a:endParaRPr lang="en-US"/>
        </a:p>
      </dgm:t>
    </dgm:pt>
    <dgm:pt modelId="{F0C0549A-8A6A-46E2-85DD-3EB59204956A}" type="sibTrans" cxnId="{FFAAE2BB-93D6-4EB7-9605-8AC6D2F99C4F}">
      <dgm:prSet/>
      <dgm:spPr/>
      <dgm:t>
        <a:bodyPr/>
        <a:lstStyle/>
        <a:p>
          <a:endParaRPr lang="en-US"/>
        </a:p>
      </dgm:t>
    </dgm:pt>
    <dgm:pt modelId="{3B2E0D77-E815-4464-9CBD-C4422FA0F379}">
      <dgm:prSet/>
      <dgm:spPr/>
      <dgm:t>
        <a:bodyPr/>
        <a:lstStyle/>
        <a:p>
          <a:pPr>
            <a:lnSpc>
              <a:spcPct val="100000"/>
            </a:lnSpc>
            <a:defRPr cap="all"/>
          </a:pPr>
          <a:r>
            <a:rPr lang="en-US" baseline="0"/>
            <a:t>Measuring Affect</a:t>
          </a:r>
          <a:endParaRPr lang="en-US"/>
        </a:p>
      </dgm:t>
    </dgm:pt>
    <dgm:pt modelId="{EDA2B8AF-38D2-45D2-A0E3-32F9DF87D342}" type="parTrans" cxnId="{7738BA47-344F-4FF5-B073-F32EFCCDC1E9}">
      <dgm:prSet/>
      <dgm:spPr/>
      <dgm:t>
        <a:bodyPr/>
        <a:lstStyle/>
        <a:p>
          <a:endParaRPr lang="en-US"/>
        </a:p>
      </dgm:t>
    </dgm:pt>
    <dgm:pt modelId="{C6C850E4-449C-41B1-AD74-4ACF72667D3A}" type="sibTrans" cxnId="{7738BA47-344F-4FF5-B073-F32EFCCDC1E9}">
      <dgm:prSet/>
      <dgm:spPr/>
      <dgm:t>
        <a:bodyPr/>
        <a:lstStyle/>
        <a:p>
          <a:endParaRPr lang="en-US"/>
        </a:p>
      </dgm:t>
    </dgm:pt>
    <dgm:pt modelId="{2DFADBEE-1B6B-40A7-A404-C33AF1EB6124}" type="pres">
      <dgm:prSet presAssocID="{6F66117D-5EE6-4E8B-878F-E6BD0B0C5E8A}" presName="root" presStyleCnt="0">
        <dgm:presLayoutVars>
          <dgm:dir/>
          <dgm:resizeHandles val="exact"/>
        </dgm:presLayoutVars>
      </dgm:prSet>
      <dgm:spPr/>
    </dgm:pt>
    <dgm:pt modelId="{AB285C51-193A-4341-9903-362E15D368EE}" type="pres">
      <dgm:prSet presAssocID="{50D8C7B9-1E2E-4E34-96F7-30FBAB421110}" presName="compNode" presStyleCnt="0"/>
      <dgm:spPr/>
    </dgm:pt>
    <dgm:pt modelId="{86312880-5198-44B0-B9BC-4ED609488D4A}" type="pres">
      <dgm:prSet presAssocID="{50D8C7B9-1E2E-4E34-96F7-30FBAB421110}" presName="iconBgRect" presStyleLbl="bgShp" presStyleIdx="0" presStyleCnt="7"/>
      <dgm:spPr/>
    </dgm:pt>
    <dgm:pt modelId="{6D5BABF3-A111-474D-A59E-2ABEAC1FF6CA}" type="pres">
      <dgm:prSet presAssocID="{50D8C7B9-1E2E-4E34-96F7-30FBAB42111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3FB2DE1-8391-49D8-A30B-5AF8A3C5D73A}" type="pres">
      <dgm:prSet presAssocID="{50D8C7B9-1E2E-4E34-96F7-30FBAB421110}" presName="spaceRect" presStyleCnt="0"/>
      <dgm:spPr/>
    </dgm:pt>
    <dgm:pt modelId="{CD9C10E6-B2DE-4A2D-AB59-8D00D2A83978}" type="pres">
      <dgm:prSet presAssocID="{50D8C7B9-1E2E-4E34-96F7-30FBAB421110}" presName="textRect" presStyleLbl="revTx" presStyleIdx="0" presStyleCnt="7">
        <dgm:presLayoutVars>
          <dgm:chMax val="1"/>
          <dgm:chPref val="1"/>
        </dgm:presLayoutVars>
      </dgm:prSet>
      <dgm:spPr/>
    </dgm:pt>
    <dgm:pt modelId="{DB617760-7466-454D-9C53-9510EC6418EE}" type="pres">
      <dgm:prSet presAssocID="{631C6E91-CF92-44A2-953A-DADB7D8EE1BA}" presName="sibTrans" presStyleCnt="0"/>
      <dgm:spPr/>
    </dgm:pt>
    <dgm:pt modelId="{E8117E5A-142B-412D-BFC5-C54DD4A5F012}" type="pres">
      <dgm:prSet presAssocID="{ACA728DC-2B69-4BFB-9D48-EA0CA7E88D56}" presName="compNode" presStyleCnt="0"/>
      <dgm:spPr/>
    </dgm:pt>
    <dgm:pt modelId="{4B29C387-CAD1-4D08-9C06-69E71584106F}" type="pres">
      <dgm:prSet presAssocID="{ACA728DC-2B69-4BFB-9D48-EA0CA7E88D56}" presName="iconBgRect" presStyleLbl="bgShp" presStyleIdx="1" presStyleCnt="7"/>
      <dgm:spPr/>
    </dgm:pt>
    <dgm:pt modelId="{7D22A2C0-CD65-4686-B60B-02F8A1262235}" type="pres">
      <dgm:prSet presAssocID="{ACA728DC-2B69-4BFB-9D48-EA0CA7E88D5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133D5767-18A4-4125-871D-05F36954353D}" type="pres">
      <dgm:prSet presAssocID="{ACA728DC-2B69-4BFB-9D48-EA0CA7E88D56}" presName="spaceRect" presStyleCnt="0"/>
      <dgm:spPr/>
    </dgm:pt>
    <dgm:pt modelId="{9A0DB0CD-772C-4964-A645-3E9B19B80619}" type="pres">
      <dgm:prSet presAssocID="{ACA728DC-2B69-4BFB-9D48-EA0CA7E88D56}" presName="textRect" presStyleLbl="revTx" presStyleIdx="1" presStyleCnt="7">
        <dgm:presLayoutVars>
          <dgm:chMax val="1"/>
          <dgm:chPref val="1"/>
        </dgm:presLayoutVars>
      </dgm:prSet>
      <dgm:spPr/>
    </dgm:pt>
    <dgm:pt modelId="{223AA663-B9F8-4BF2-91D1-1FA4C2F0F57D}" type="pres">
      <dgm:prSet presAssocID="{3F04B05F-7B09-4A1F-9535-091C882195F0}" presName="sibTrans" presStyleCnt="0"/>
      <dgm:spPr/>
    </dgm:pt>
    <dgm:pt modelId="{8BF8F194-FA5B-4E41-97D2-748894F49130}" type="pres">
      <dgm:prSet presAssocID="{28BEB2EA-3D61-4BF2-9216-29F63A113A51}" presName="compNode" presStyleCnt="0"/>
      <dgm:spPr/>
    </dgm:pt>
    <dgm:pt modelId="{8FCE2335-B58C-4514-9236-293BF9076061}" type="pres">
      <dgm:prSet presAssocID="{28BEB2EA-3D61-4BF2-9216-29F63A113A51}" presName="iconBgRect" presStyleLbl="bgShp" presStyleIdx="2" presStyleCnt="7"/>
      <dgm:spPr/>
    </dgm:pt>
    <dgm:pt modelId="{746B0922-1225-4CBE-9668-15A5BABC6BFC}" type="pres">
      <dgm:prSet presAssocID="{28BEB2EA-3D61-4BF2-9216-29F63A113A5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ADE5ACA-54BD-4FE2-A1BA-1EA8F8505ADB}" type="pres">
      <dgm:prSet presAssocID="{28BEB2EA-3D61-4BF2-9216-29F63A113A51}" presName="spaceRect" presStyleCnt="0"/>
      <dgm:spPr/>
    </dgm:pt>
    <dgm:pt modelId="{6E38D355-3A42-4918-9675-ADDB836EAB71}" type="pres">
      <dgm:prSet presAssocID="{28BEB2EA-3D61-4BF2-9216-29F63A113A51}" presName="textRect" presStyleLbl="revTx" presStyleIdx="2" presStyleCnt="7">
        <dgm:presLayoutVars>
          <dgm:chMax val="1"/>
          <dgm:chPref val="1"/>
        </dgm:presLayoutVars>
      </dgm:prSet>
      <dgm:spPr/>
    </dgm:pt>
    <dgm:pt modelId="{640C2C0A-7297-456D-8F18-B0A2E56E782A}" type="pres">
      <dgm:prSet presAssocID="{9D062697-0F09-4370-BE5F-558583792781}" presName="sibTrans" presStyleCnt="0"/>
      <dgm:spPr/>
    </dgm:pt>
    <dgm:pt modelId="{37128F94-61E4-4B35-BCC9-418BA7F657CE}" type="pres">
      <dgm:prSet presAssocID="{3A17CA23-50BE-41F1-B50F-B41D73AC543A}" presName="compNode" presStyleCnt="0"/>
      <dgm:spPr/>
    </dgm:pt>
    <dgm:pt modelId="{14B451DA-1884-4483-B136-711840CD7F7A}" type="pres">
      <dgm:prSet presAssocID="{3A17CA23-50BE-41F1-B50F-B41D73AC543A}" presName="iconBgRect" presStyleLbl="bgShp" presStyleIdx="3" presStyleCnt="7"/>
      <dgm:spPr/>
    </dgm:pt>
    <dgm:pt modelId="{EE172910-8E47-47E1-9B2D-4CB3FA61E94C}" type="pres">
      <dgm:prSet presAssocID="{3A17CA23-50BE-41F1-B50F-B41D73AC543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2C418940-1523-4BA9-A61B-03BD00FD60A0}" type="pres">
      <dgm:prSet presAssocID="{3A17CA23-50BE-41F1-B50F-B41D73AC543A}" presName="spaceRect" presStyleCnt="0"/>
      <dgm:spPr/>
    </dgm:pt>
    <dgm:pt modelId="{79D3D358-C5C9-45B7-9AC2-7EC31E43030B}" type="pres">
      <dgm:prSet presAssocID="{3A17CA23-50BE-41F1-B50F-B41D73AC543A}" presName="textRect" presStyleLbl="revTx" presStyleIdx="3" presStyleCnt="7">
        <dgm:presLayoutVars>
          <dgm:chMax val="1"/>
          <dgm:chPref val="1"/>
        </dgm:presLayoutVars>
      </dgm:prSet>
      <dgm:spPr/>
    </dgm:pt>
    <dgm:pt modelId="{61E47066-3DBC-43AF-AA5F-D4749D0D3439}" type="pres">
      <dgm:prSet presAssocID="{43295B88-CFB0-4309-AA5A-69BDA54AD6CC}" presName="sibTrans" presStyleCnt="0"/>
      <dgm:spPr/>
    </dgm:pt>
    <dgm:pt modelId="{B75BE234-D526-44F6-AFD6-2571CA9F2490}" type="pres">
      <dgm:prSet presAssocID="{942CC5D0-4F85-4284-B2AE-03D8893A99F0}" presName="compNode" presStyleCnt="0"/>
      <dgm:spPr/>
    </dgm:pt>
    <dgm:pt modelId="{EE1805DC-F95E-404A-A822-6B39AD48047A}" type="pres">
      <dgm:prSet presAssocID="{942CC5D0-4F85-4284-B2AE-03D8893A99F0}" presName="iconBgRect" presStyleLbl="bgShp" presStyleIdx="4" presStyleCnt="7"/>
      <dgm:spPr/>
    </dgm:pt>
    <dgm:pt modelId="{EA7A3FCB-995E-4A2B-9EE4-FC53158E13BC}" type="pres">
      <dgm:prSet presAssocID="{942CC5D0-4F85-4284-B2AE-03D8893A99F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E7B5D31F-F5AE-41A3-9BF2-6FD027CDCBC3}" type="pres">
      <dgm:prSet presAssocID="{942CC5D0-4F85-4284-B2AE-03D8893A99F0}" presName="spaceRect" presStyleCnt="0"/>
      <dgm:spPr/>
    </dgm:pt>
    <dgm:pt modelId="{3C003FDF-C3AF-4439-85BB-70BDA578BFA4}" type="pres">
      <dgm:prSet presAssocID="{942CC5D0-4F85-4284-B2AE-03D8893A99F0}" presName="textRect" presStyleLbl="revTx" presStyleIdx="4" presStyleCnt="7">
        <dgm:presLayoutVars>
          <dgm:chMax val="1"/>
          <dgm:chPref val="1"/>
        </dgm:presLayoutVars>
      </dgm:prSet>
      <dgm:spPr/>
    </dgm:pt>
    <dgm:pt modelId="{CC3064B1-4CFD-41E5-9564-B5F0CADCCDA3}" type="pres">
      <dgm:prSet presAssocID="{435666D9-42CA-4575-9A23-F2321983201F}" presName="sibTrans" presStyleCnt="0"/>
      <dgm:spPr/>
    </dgm:pt>
    <dgm:pt modelId="{A4169589-7A69-4BC0-A6D9-C10E6623939E}" type="pres">
      <dgm:prSet presAssocID="{ECBF5D14-F327-4FF9-BC62-CD0CC825C385}" presName="compNode" presStyleCnt="0"/>
      <dgm:spPr/>
    </dgm:pt>
    <dgm:pt modelId="{1012F928-749C-4D3C-A720-863642C94595}" type="pres">
      <dgm:prSet presAssocID="{ECBF5D14-F327-4FF9-BC62-CD0CC825C385}" presName="iconBgRect" presStyleLbl="bgShp" presStyleIdx="5" presStyleCnt="7"/>
      <dgm:spPr/>
    </dgm:pt>
    <dgm:pt modelId="{32E192A6-A688-477E-B5F4-FD1D88E154B0}" type="pres">
      <dgm:prSet presAssocID="{ECBF5D14-F327-4FF9-BC62-CD0CC825C38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llseye"/>
        </a:ext>
      </dgm:extLst>
    </dgm:pt>
    <dgm:pt modelId="{B9AC6E2B-CD71-42A9-95FB-DAB5112F164D}" type="pres">
      <dgm:prSet presAssocID="{ECBF5D14-F327-4FF9-BC62-CD0CC825C385}" presName="spaceRect" presStyleCnt="0"/>
      <dgm:spPr/>
    </dgm:pt>
    <dgm:pt modelId="{727FED17-9526-4F6E-A3BD-5E64FDFDF079}" type="pres">
      <dgm:prSet presAssocID="{ECBF5D14-F327-4FF9-BC62-CD0CC825C385}" presName="textRect" presStyleLbl="revTx" presStyleIdx="5" presStyleCnt="7">
        <dgm:presLayoutVars>
          <dgm:chMax val="1"/>
          <dgm:chPref val="1"/>
        </dgm:presLayoutVars>
      </dgm:prSet>
      <dgm:spPr/>
    </dgm:pt>
    <dgm:pt modelId="{6F27078C-5F44-40C6-A23B-7A93326755FD}" type="pres">
      <dgm:prSet presAssocID="{F0C0549A-8A6A-46E2-85DD-3EB59204956A}" presName="sibTrans" presStyleCnt="0"/>
      <dgm:spPr/>
    </dgm:pt>
    <dgm:pt modelId="{CCA1792A-0BE1-426A-B022-2E9F066AF9D2}" type="pres">
      <dgm:prSet presAssocID="{3B2E0D77-E815-4464-9CBD-C4422FA0F379}" presName="compNode" presStyleCnt="0"/>
      <dgm:spPr/>
    </dgm:pt>
    <dgm:pt modelId="{3C7FC8FD-33F8-40EA-9E1D-7BBD349E28E2}" type="pres">
      <dgm:prSet presAssocID="{3B2E0D77-E815-4464-9CBD-C4422FA0F379}" presName="iconBgRect" presStyleLbl="bgShp" presStyleIdx="6" presStyleCnt="7"/>
      <dgm:spPr/>
    </dgm:pt>
    <dgm:pt modelId="{34BDF6D3-E0B2-46BC-BB40-30EB798DC921}" type="pres">
      <dgm:prSet presAssocID="{3B2E0D77-E815-4464-9CBD-C4422FA0F37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ethoscope"/>
        </a:ext>
      </dgm:extLst>
    </dgm:pt>
    <dgm:pt modelId="{62D22D4C-12F3-478B-8B65-A4CE641F534C}" type="pres">
      <dgm:prSet presAssocID="{3B2E0D77-E815-4464-9CBD-C4422FA0F379}" presName="spaceRect" presStyleCnt="0"/>
      <dgm:spPr/>
    </dgm:pt>
    <dgm:pt modelId="{7523880F-3D6E-4FD4-A61C-447D481B9BE9}" type="pres">
      <dgm:prSet presAssocID="{3B2E0D77-E815-4464-9CBD-C4422FA0F379}" presName="textRect" presStyleLbl="revTx" presStyleIdx="6" presStyleCnt="7">
        <dgm:presLayoutVars>
          <dgm:chMax val="1"/>
          <dgm:chPref val="1"/>
        </dgm:presLayoutVars>
      </dgm:prSet>
      <dgm:spPr/>
    </dgm:pt>
  </dgm:ptLst>
  <dgm:cxnLst>
    <dgm:cxn modelId="{7738BA47-344F-4FF5-B073-F32EFCCDC1E9}" srcId="{6F66117D-5EE6-4E8B-878F-E6BD0B0C5E8A}" destId="{3B2E0D77-E815-4464-9CBD-C4422FA0F379}" srcOrd="6" destOrd="0" parTransId="{EDA2B8AF-38D2-45D2-A0E3-32F9DF87D342}" sibTransId="{C6C850E4-449C-41B1-AD74-4ACF72667D3A}"/>
    <dgm:cxn modelId="{B959A169-8A7F-4FDD-BD3A-FB8009E248F9}" srcId="{6F66117D-5EE6-4E8B-878F-E6BD0B0C5E8A}" destId="{942CC5D0-4F85-4284-B2AE-03D8893A99F0}" srcOrd="4" destOrd="0" parTransId="{6D2D0D07-BC10-4116-B830-DA4EAD14A153}" sibTransId="{435666D9-42CA-4575-9A23-F2321983201F}"/>
    <dgm:cxn modelId="{CF79136E-23B8-EE40-BB87-68250C9C21F7}" type="presOf" srcId="{50D8C7B9-1E2E-4E34-96F7-30FBAB421110}" destId="{CD9C10E6-B2DE-4A2D-AB59-8D00D2A83978}" srcOrd="0" destOrd="0" presId="urn:microsoft.com/office/officeart/2018/5/layout/IconCircleLabelList"/>
    <dgm:cxn modelId="{E3A1387F-0389-4A22-AA38-6FE3ABC8AB96}" srcId="{6F66117D-5EE6-4E8B-878F-E6BD0B0C5E8A}" destId="{50D8C7B9-1E2E-4E34-96F7-30FBAB421110}" srcOrd="0" destOrd="0" parTransId="{4469340F-EE0B-4A1B-A9D8-23AA2DC4E215}" sibTransId="{631C6E91-CF92-44A2-953A-DADB7D8EE1BA}"/>
    <dgm:cxn modelId="{0070DC80-76F1-9045-B649-499044E0D96D}" type="presOf" srcId="{ECBF5D14-F327-4FF9-BC62-CD0CC825C385}" destId="{727FED17-9526-4F6E-A3BD-5E64FDFDF079}" srcOrd="0" destOrd="0" presId="urn:microsoft.com/office/officeart/2018/5/layout/IconCircleLabelList"/>
    <dgm:cxn modelId="{AC645194-5F00-554B-87A2-AB2ECA3F3F4F}" type="presOf" srcId="{942CC5D0-4F85-4284-B2AE-03D8893A99F0}" destId="{3C003FDF-C3AF-4439-85BB-70BDA578BFA4}" srcOrd="0" destOrd="0" presId="urn:microsoft.com/office/officeart/2018/5/layout/IconCircleLabelList"/>
    <dgm:cxn modelId="{82E57994-445D-4EAD-AFAA-3BCD3D15E473}" srcId="{6F66117D-5EE6-4E8B-878F-E6BD0B0C5E8A}" destId="{ACA728DC-2B69-4BFB-9D48-EA0CA7E88D56}" srcOrd="1" destOrd="0" parTransId="{A6ADD26E-73A3-410A-AE1A-79899DBCBB07}" sibTransId="{3F04B05F-7B09-4A1F-9535-091C882195F0}"/>
    <dgm:cxn modelId="{DA0B9898-34C5-F044-9AFF-52DC00A43B2D}" type="presOf" srcId="{3A17CA23-50BE-41F1-B50F-B41D73AC543A}" destId="{79D3D358-C5C9-45B7-9AC2-7EC31E43030B}" srcOrd="0" destOrd="0" presId="urn:microsoft.com/office/officeart/2018/5/layout/IconCircleLabelList"/>
    <dgm:cxn modelId="{BA9CFDA9-51BD-9640-BA70-6638BE4D0138}" type="presOf" srcId="{ACA728DC-2B69-4BFB-9D48-EA0CA7E88D56}" destId="{9A0DB0CD-772C-4964-A645-3E9B19B80619}" srcOrd="0" destOrd="0" presId="urn:microsoft.com/office/officeart/2018/5/layout/IconCircleLabelList"/>
    <dgm:cxn modelId="{23868EAF-4828-0C44-A7AB-18A314A0CBDA}" type="presOf" srcId="{3B2E0D77-E815-4464-9CBD-C4422FA0F379}" destId="{7523880F-3D6E-4FD4-A61C-447D481B9BE9}" srcOrd="0" destOrd="0" presId="urn:microsoft.com/office/officeart/2018/5/layout/IconCircleLabelList"/>
    <dgm:cxn modelId="{5D0D38B1-3A99-5A49-AD44-FDDC0C592344}" type="presOf" srcId="{28BEB2EA-3D61-4BF2-9216-29F63A113A51}" destId="{6E38D355-3A42-4918-9675-ADDB836EAB71}" srcOrd="0" destOrd="0" presId="urn:microsoft.com/office/officeart/2018/5/layout/IconCircleLabelList"/>
    <dgm:cxn modelId="{113E0CB4-FFB9-4D17-9922-E2981EC9FF46}" srcId="{6F66117D-5EE6-4E8B-878F-E6BD0B0C5E8A}" destId="{3A17CA23-50BE-41F1-B50F-B41D73AC543A}" srcOrd="3" destOrd="0" parTransId="{71B357C2-29B2-402D-875C-771FC3D4B203}" sibTransId="{43295B88-CFB0-4309-AA5A-69BDA54AD6CC}"/>
    <dgm:cxn modelId="{33A8F7B4-1C8E-4A80-AFA1-1B312FDFC9C5}" srcId="{6F66117D-5EE6-4E8B-878F-E6BD0B0C5E8A}" destId="{28BEB2EA-3D61-4BF2-9216-29F63A113A51}" srcOrd="2" destOrd="0" parTransId="{3516A865-3453-4977-B39E-FEAE141111F4}" sibTransId="{9D062697-0F09-4370-BE5F-558583792781}"/>
    <dgm:cxn modelId="{FFAAE2BB-93D6-4EB7-9605-8AC6D2F99C4F}" srcId="{6F66117D-5EE6-4E8B-878F-E6BD0B0C5E8A}" destId="{ECBF5D14-F327-4FF9-BC62-CD0CC825C385}" srcOrd="5" destOrd="0" parTransId="{8185E9CA-555C-4FC5-BB6D-CFED024BBE96}" sibTransId="{F0C0549A-8A6A-46E2-85DD-3EB59204956A}"/>
    <dgm:cxn modelId="{112784BE-B7C6-DF44-A079-09BA064746A9}" type="presOf" srcId="{6F66117D-5EE6-4E8B-878F-E6BD0B0C5E8A}" destId="{2DFADBEE-1B6B-40A7-A404-C33AF1EB6124}" srcOrd="0" destOrd="0" presId="urn:microsoft.com/office/officeart/2018/5/layout/IconCircleLabelList"/>
    <dgm:cxn modelId="{E4696317-6114-FF46-ACDA-22C7E61C2BCB}" type="presParOf" srcId="{2DFADBEE-1B6B-40A7-A404-C33AF1EB6124}" destId="{AB285C51-193A-4341-9903-362E15D368EE}" srcOrd="0" destOrd="0" presId="urn:microsoft.com/office/officeart/2018/5/layout/IconCircleLabelList"/>
    <dgm:cxn modelId="{ACCD11DE-02FC-E947-AA99-7C5027F8F2CC}" type="presParOf" srcId="{AB285C51-193A-4341-9903-362E15D368EE}" destId="{86312880-5198-44B0-B9BC-4ED609488D4A}" srcOrd="0" destOrd="0" presId="urn:microsoft.com/office/officeart/2018/5/layout/IconCircleLabelList"/>
    <dgm:cxn modelId="{60FF18CF-F724-964F-90FA-64C50272056F}" type="presParOf" srcId="{AB285C51-193A-4341-9903-362E15D368EE}" destId="{6D5BABF3-A111-474D-A59E-2ABEAC1FF6CA}" srcOrd="1" destOrd="0" presId="urn:microsoft.com/office/officeart/2018/5/layout/IconCircleLabelList"/>
    <dgm:cxn modelId="{DE713D8D-E565-B444-8E22-78AC4666547B}" type="presParOf" srcId="{AB285C51-193A-4341-9903-362E15D368EE}" destId="{93FB2DE1-8391-49D8-A30B-5AF8A3C5D73A}" srcOrd="2" destOrd="0" presId="urn:microsoft.com/office/officeart/2018/5/layout/IconCircleLabelList"/>
    <dgm:cxn modelId="{0725C336-F4E9-8445-B1A1-939C51C93C34}" type="presParOf" srcId="{AB285C51-193A-4341-9903-362E15D368EE}" destId="{CD9C10E6-B2DE-4A2D-AB59-8D00D2A83978}" srcOrd="3" destOrd="0" presId="urn:microsoft.com/office/officeart/2018/5/layout/IconCircleLabelList"/>
    <dgm:cxn modelId="{980B0F02-C600-4C48-8C20-7F137A0B0230}" type="presParOf" srcId="{2DFADBEE-1B6B-40A7-A404-C33AF1EB6124}" destId="{DB617760-7466-454D-9C53-9510EC6418EE}" srcOrd="1" destOrd="0" presId="urn:microsoft.com/office/officeart/2018/5/layout/IconCircleLabelList"/>
    <dgm:cxn modelId="{F9E0B1DA-F5B5-664F-8D7C-1966B012E470}" type="presParOf" srcId="{2DFADBEE-1B6B-40A7-A404-C33AF1EB6124}" destId="{E8117E5A-142B-412D-BFC5-C54DD4A5F012}" srcOrd="2" destOrd="0" presId="urn:microsoft.com/office/officeart/2018/5/layout/IconCircleLabelList"/>
    <dgm:cxn modelId="{EE1214FD-6D65-B94C-B06A-2DC09504C694}" type="presParOf" srcId="{E8117E5A-142B-412D-BFC5-C54DD4A5F012}" destId="{4B29C387-CAD1-4D08-9C06-69E71584106F}" srcOrd="0" destOrd="0" presId="urn:microsoft.com/office/officeart/2018/5/layout/IconCircleLabelList"/>
    <dgm:cxn modelId="{EAFAC1DD-B880-6A4F-90D3-1B4DD596FD7D}" type="presParOf" srcId="{E8117E5A-142B-412D-BFC5-C54DD4A5F012}" destId="{7D22A2C0-CD65-4686-B60B-02F8A1262235}" srcOrd="1" destOrd="0" presId="urn:microsoft.com/office/officeart/2018/5/layout/IconCircleLabelList"/>
    <dgm:cxn modelId="{1AA2EC8C-371A-2144-81B4-028F4AF04D3E}" type="presParOf" srcId="{E8117E5A-142B-412D-BFC5-C54DD4A5F012}" destId="{133D5767-18A4-4125-871D-05F36954353D}" srcOrd="2" destOrd="0" presId="urn:microsoft.com/office/officeart/2018/5/layout/IconCircleLabelList"/>
    <dgm:cxn modelId="{8A3B33B7-576F-7C4E-86D2-0C37C09A53A9}" type="presParOf" srcId="{E8117E5A-142B-412D-BFC5-C54DD4A5F012}" destId="{9A0DB0CD-772C-4964-A645-3E9B19B80619}" srcOrd="3" destOrd="0" presId="urn:microsoft.com/office/officeart/2018/5/layout/IconCircleLabelList"/>
    <dgm:cxn modelId="{78784882-0F42-8A4D-95B9-985E6DBC59DA}" type="presParOf" srcId="{2DFADBEE-1B6B-40A7-A404-C33AF1EB6124}" destId="{223AA663-B9F8-4BF2-91D1-1FA4C2F0F57D}" srcOrd="3" destOrd="0" presId="urn:microsoft.com/office/officeart/2018/5/layout/IconCircleLabelList"/>
    <dgm:cxn modelId="{A5D78718-9A35-0843-8C5E-CDE774693C25}" type="presParOf" srcId="{2DFADBEE-1B6B-40A7-A404-C33AF1EB6124}" destId="{8BF8F194-FA5B-4E41-97D2-748894F49130}" srcOrd="4" destOrd="0" presId="urn:microsoft.com/office/officeart/2018/5/layout/IconCircleLabelList"/>
    <dgm:cxn modelId="{70513B71-55B6-834D-AF28-5982A94D6638}" type="presParOf" srcId="{8BF8F194-FA5B-4E41-97D2-748894F49130}" destId="{8FCE2335-B58C-4514-9236-293BF9076061}" srcOrd="0" destOrd="0" presId="urn:microsoft.com/office/officeart/2018/5/layout/IconCircleLabelList"/>
    <dgm:cxn modelId="{46101226-8E53-5A40-A5E1-AB3E0F180F04}" type="presParOf" srcId="{8BF8F194-FA5B-4E41-97D2-748894F49130}" destId="{746B0922-1225-4CBE-9668-15A5BABC6BFC}" srcOrd="1" destOrd="0" presId="urn:microsoft.com/office/officeart/2018/5/layout/IconCircleLabelList"/>
    <dgm:cxn modelId="{8185E7E9-8D62-EA42-8E3E-FFC3DDD8819D}" type="presParOf" srcId="{8BF8F194-FA5B-4E41-97D2-748894F49130}" destId="{2ADE5ACA-54BD-4FE2-A1BA-1EA8F8505ADB}" srcOrd="2" destOrd="0" presId="urn:microsoft.com/office/officeart/2018/5/layout/IconCircleLabelList"/>
    <dgm:cxn modelId="{8BD15D80-0841-3E41-A2F9-595C9BC8C424}" type="presParOf" srcId="{8BF8F194-FA5B-4E41-97D2-748894F49130}" destId="{6E38D355-3A42-4918-9675-ADDB836EAB71}" srcOrd="3" destOrd="0" presId="urn:microsoft.com/office/officeart/2018/5/layout/IconCircleLabelList"/>
    <dgm:cxn modelId="{5441D049-EA16-2C45-AE75-0E47C5A8413E}" type="presParOf" srcId="{2DFADBEE-1B6B-40A7-A404-C33AF1EB6124}" destId="{640C2C0A-7297-456D-8F18-B0A2E56E782A}" srcOrd="5" destOrd="0" presId="urn:microsoft.com/office/officeart/2018/5/layout/IconCircleLabelList"/>
    <dgm:cxn modelId="{6784B11D-9C5F-FC4D-B8C9-6B1E41A1687A}" type="presParOf" srcId="{2DFADBEE-1B6B-40A7-A404-C33AF1EB6124}" destId="{37128F94-61E4-4B35-BCC9-418BA7F657CE}" srcOrd="6" destOrd="0" presId="urn:microsoft.com/office/officeart/2018/5/layout/IconCircleLabelList"/>
    <dgm:cxn modelId="{E686A617-4BF1-944C-9D6C-6AEF8B1503B0}" type="presParOf" srcId="{37128F94-61E4-4B35-BCC9-418BA7F657CE}" destId="{14B451DA-1884-4483-B136-711840CD7F7A}" srcOrd="0" destOrd="0" presId="urn:microsoft.com/office/officeart/2018/5/layout/IconCircleLabelList"/>
    <dgm:cxn modelId="{78395BA2-E6A8-9642-9F0A-C8FAD18D2BE3}" type="presParOf" srcId="{37128F94-61E4-4B35-BCC9-418BA7F657CE}" destId="{EE172910-8E47-47E1-9B2D-4CB3FA61E94C}" srcOrd="1" destOrd="0" presId="urn:microsoft.com/office/officeart/2018/5/layout/IconCircleLabelList"/>
    <dgm:cxn modelId="{C1E1BE7F-E06E-6C48-A778-A39610CD409F}" type="presParOf" srcId="{37128F94-61E4-4B35-BCC9-418BA7F657CE}" destId="{2C418940-1523-4BA9-A61B-03BD00FD60A0}" srcOrd="2" destOrd="0" presId="urn:microsoft.com/office/officeart/2018/5/layout/IconCircleLabelList"/>
    <dgm:cxn modelId="{39CB872C-6072-8E46-B9F4-A2FFC52639DC}" type="presParOf" srcId="{37128F94-61E4-4B35-BCC9-418BA7F657CE}" destId="{79D3D358-C5C9-45B7-9AC2-7EC31E43030B}" srcOrd="3" destOrd="0" presId="urn:microsoft.com/office/officeart/2018/5/layout/IconCircleLabelList"/>
    <dgm:cxn modelId="{B922CEEE-F8D5-C748-8DD2-1E46A8D0673D}" type="presParOf" srcId="{2DFADBEE-1B6B-40A7-A404-C33AF1EB6124}" destId="{61E47066-3DBC-43AF-AA5F-D4749D0D3439}" srcOrd="7" destOrd="0" presId="urn:microsoft.com/office/officeart/2018/5/layout/IconCircleLabelList"/>
    <dgm:cxn modelId="{AEFA5FEA-93A2-FE45-908E-F1836437CFFC}" type="presParOf" srcId="{2DFADBEE-1B6B-40A7-A404-C33AF1EB6124}" destId="{B75BE234-D526-44F6-AFD6-2571CA9F2490}" srcOrd="8" destOrd="0" presId="urn:microsoft.com/office/officeart/2018/5/layout/IconCircleLabelList"/>
    <dgm:cxn modelId="{F730EC3E-A905-2C41-B589-DE378D974AA3}" type="presParOf" srcId="{B75BE234-D526-44F6-AFD6-2571CA9F2490}" destId="{EE1805DC-F95E-404A-A822-6B39AD48047A}" srcOrd="0" destOrd="0" presId="urn:microsoft.com/office/officeart/2018/5/layout/IconCircleLabelList"/>
    <dgm:cxn modelId="{E2D44CED-7D91-374E-9C14-3E8246BCC41E}" type="presParOf" srcId="{B75BE234-D526-44F6-AFD6-2571CA9F2490}" destId="{EA7A3FCB-995E-4A2B-9EE4-FC53158E13BC}" srcOrd="1" destOrd="0" presId="urn:microsoft.com/office/officeart/2018/5/layout/IconCircleLabelList"/>
    <dgm:cxn modelId="{5BA7B49A-69F0-B242-A895-798BA27746AC}" type="presParOf" srcId="{B75BE234-D526-44F6-AFD6-2571CA9F2490}" destId="{E7B5D31F-F5AE-41A3-9BF2-6FD027CDCBC3}" srcOrd="2" destOrd="0" presId="urn:microsoft.com/office/officeart/2018/5/layout/IconCircleLabelList"/>
    <dgm:cxn modelId="{76992E62-963F-3944-B2E2-6585AB48B5C0}" type="presParOf" srcId="{B75BE234-D526-44F6-AFD6-2571CA9F2490}" destId="{3C003FDF-C3AF-4439-85BB-70BDA578BFA4}" srcOrd="3" destOrd="0" presId="urn:microsoft.com/office/officeart/2018/5/layout/IconCircleLabelList"/>
    <dgm:cxn modelId="{7C11D5CD-EDCE-0447-B3EC-FA7E83CE4A27}" type="presParOf" srcId="{2DFADBEE-1B6B-40A7-A404-C33AF1EB6124}" destId="{CC3064B1-4CFD-41E5-9564-B5F0CADCCDA3}" srcOrd="9" destOrd="0" presId="urn:microsoft.com/office/officeart/2018/5/layout/IconCircleLabelList"/>
    <dgm:cxn modelId="{95B07F90-B900-1848-8C75-7CBF86CDF661}" type="presParOf" srcId="{2DFADBEE-1B6B-40A7-A404-C33AF1EB6124}" destId="{A4169589-7A69-4BC0-A6D9-C10E6623939E}" srcOrd="10" destOrd="0" presId="urn:microsoft.com/office/officeart/2018/5/layout/IconCircleLabelList"/>
    <dgm:cxn modelId="{65165843-78AD-5A45-9676-0F643734D83F}" type="presParOf" srcId="{A4169589-7A69-4BC0-A6D9-C10E6623939E}" destId="{1012F928-749C-4D3C-A720-863642C94595}" srcOrd="0" destOrd="0" presId="urn:microsoft.com/office/officeart/2018/5/layout/IconCircleLabelList"/>
    <dgm:cxn modelId="{5CE22483-4FC7-3D4B-ACE5-3372D8101F06}" type="presParOf" srcId="{A4169589-7A69-4BC0-A6D9-C10E6623939E}" destId="{32E192A6-A688-477E-B5F4-FD1D88E154B0}" srcOrd="1" destOrd="0" presId="urn:microsoft.com/office/officeart/2018/5/layout/IconCircleLabelList"/>
    <dgm:cxn modelId="{FA74BE11-9872-BA4C-9965-1AF5B1B1AD05}" type="presParOf" srcId="{A4169589-7A69-4BC0-A6D9-C10E6623939E}" destId="{B9AC6E2B-CD71-42A9-95FB-DAB5112F164D}" srcOrd="2" destOrd="0" presId="urn:microsoft.com/office/officeart/2018/5/layout/IconCircleLabelList"/>
    <dgm:cxn modelId="{443F3EF2-03D3-8943-A3AA-B2A80C4353FA}" type="presParOf" srcId="{A4169589-7A69-4BC0-A6D9-C10E6623939E}" destId="{727FED17-9526-4F6E-A3BD-5E64FDFDF079}" srcOrd="3" destOrd="0" presId="urn:microsoft.com/office/officeart/2018/5/layout/IconCircleLabelList"/>
    <dgm:cxn modelId="{3953D5E1-F3CB-EF41-B09F-A3810E8F1EDB}" type="presParOf" srcId="{2DFADBEE-1B6B-40A7-A404-C33AF1EB6124}" destId="{6F27078C-5F44-40C6-A23B-7A93326755FD}" srcOrd="11" destOrd="0" presId="urn:microsoft.com/office/officeart/2018/5/layout/IconCircleLabelList"/>
    <dgm:cxn modelId="{A13D9B9D-A2FF-1C4A-91E3-9ABC924A4E7F}" type="presParOf" srcId="{2DFADBEE-1B6B-40A7-A404-C33AF1EB6124}" destId="{CCA1792A-0BE1-426A-B022-2E9F066AF9D2}" srcOrd="12" destOrd="0" presId="urn:microsoft.com/office/officeart/2018/5/layout/IconCircleLabelList"/>
    <dgm:cxn modelId="{D120B6F4-1109-F240-9649-C7B6FE27D27C}" type="presParOf" srcId="{CCA1792A-0BE1-426A-B022-2E9F066AF9D2}" destId="{3C7FC8FD-33F8-40EA-9E1D-7BBD349E28E2}" srcOrd="0" destOrd="0" presId="urn:microsoft.com/office/officeart/2018/5/layout/IconCircleLabelList"/>
    <dgm:cxn modelId="{6B4D60DD-A094-FB4F-B998-5DB34BCF05A1}" type="presParOf" srcId="{CCA1792A-0BE1-426A-B022-2E9F066AF9D2}" destId="{34BDF6D3-E0B2-46BC-BB40-30EB798DC921}" srcOrd="1" destOrd="0" presId="urn:microsoft.com/office/officeart/2018/5/layout/IconCircleLabelList"/>
    <dgm:cxn modelId="{45D803BC-0ACC-2C40-8AE9-24D3FCF74931}" type="presParOf" srcId="{CCA1792A-0BE1-426A-B022-2E9F066AF9D2}" destId="{62D22D4C-12F3-478B-8B65-A4CE641F534C}" srcOrd="2" destOrd="0" presId="urn:microsoft.com/office/officeart/2018/5/layout/IconCircleLabelList"/>
    <dgm:cxn modelId="{EED91982-B1BF-C341-9E69-64862A696E5C}" type="presParOf" srcId="{CCA1792A-0BE1-426A-B022-2E9F066AF9D2}" destId="{7523880F-3D6E-4FD4-A61C-447D481B9BE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18484-8FFE-4855-A3AD-D3A966C12D14}"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n-US"/>
        </a:p>
      </dgm:t>
    </dgm:pt>
    <dgm:pt modelId="{73B64A4C-B65A-4E98-B3FA-301C12978954}">
      <dgm:prSet/>
      <dgm:spPr/>
      <dgm:t>
        <a:bodyPr/>
        <a:lstStyle/>
        <a:p>
          <a:r>
            <a:rPr lang="en-US" b="1" dirty="0">
              <a:latin typeface="Cambria" panose="02040503050406030204" pitchFamily="18" charset="0"/>
            </a:rPr>
            <a:t>Dr Popham uses his book to explain that </a:t>
          </a:r>
          <a:r>
            <a:rPr lang="en-US" b="1" i="1" dirty="0">
              <a:latin typeface="Cambria" panose="02040503050406030204" pitchFamily="18" charset="0"/>
            </a:rPr>
            <a:t>assessment literacy focuses on a small number of assessment related understandings that will reduce the number of and the magnitude of measurement-based mistakes in the world of education</a:t>
          </a:r>
          <a:r>
            <a:rPr lang="en-US" b="1" dirty="0">
              <a:latin typeface="Cambria" panose="02040503050406030204" pitchFamily="18" charset="0"/>
            </a:rPr>
            <a:t>.  </a:t>
          </a:r>
        </a:p>
      </dgm:t>
    </dgm:pt>
    <dgm:pt modelId="{9D6A11AE-1026-4E93-9E13-B9812ECFBA8B}" type="parTrans" cxnId="{8FA37FC5-8003-4AFE-B814-5395C866E0D6}">
      <dgm:prSet/>
      <dgm:spPr/>
      <dgm:t>
        <a:bodyPr/>
        <a:lstStyle/>
        <a:p>
          <a:endParaRPr lang="en-US"/>
        </a:p>
      </dgm:t>
    </dgm:pt>
    <dgm:pt modelId="{DBB6DF81-8616-4EA9-9686-5A4EFDA2B0F5}" type="sibTrans" cxnId="{8FA37FC5-8003-4AFE-B814-5395C866E0D6}">
      <dgm:prSet/>
      <dgm:spPr/>
      <dgm:t>
        <a:bodyPr/>
        <a:lstStyle/>
        <a:p>
          <a:endParaRPr lang="en-US"/>
        </a:p>
      </dgm:t>
    </dgm:pt>
    <dgm:pt modelId="{357D790E-5270-401D-AB37-97448429843A}">
      <dgm:prSet/>
      <dgm:spPr/>
      <dgm:t>
        <a:bodyPr/>
        <a:lstStyle/>
        <a:p>
          <a:r>
            <a:rPr lang="en-US" b="1" dirty="0">
              <a:latin typeface="Cambria" panose="02040503050406030204" pitchFamily="18" charset="0"/>
            </a:rPr>
            <a:t>MAC’s Definition of Assessment literacy</a:t>
          </a:r>
        </a:p>
      </dgm:t>
    </dgm:pt>
    <dgm:pt modelId="{496C4633-5CA1-4003-BB93-09663040429D}" type="parTrans" cxnId="{95FE6109-8518-42B7-9A24-360FB4C50C9E}">
      <dgm:prSet/>
      <dgm:spPr/>
      <dgm:t>
        <a:bodyPr/>
        <a:lstStyle/>
        <a:p>
          <a:endParaRPr lang="en-US"/>
        </a:p>
      </dgm:t>
    </dgm:pt>
    <dgm:pt modelId="{94F7AA27-D2FE-4D2A-AC63-290C089A06D4}" type="sibTrans" cxnId="{95FE6109-8518-42B7-9A24-360FB4C50C9E}">
      <dgm:prSet/>
      <dgm:spPr/>
      <dgm:t>
        <a:bodyPr/>
        <a:lstStyle/>
        <a:p>
          <a:endParaRPr lang="en-US"/>
        </a:p>
      </dgm:t>
    </dgm:pt>
    <dgm:pt modelId="{5D4DD712-7A85-40A0-A7FA-F08CA8F5B6E0}">
      <dgm:prSet/>
      <dgm:spPr/>
      <dgm:t>
        <a:bodyPr/>
        <a:lstStyle/>
        <a:p>
          <a:r>
            <a:rPr lang="en-US" dirty="0">
              <a:latin typeface="Cambria" panose="02040503050406030204" pitchFamily="18" charset="0"/>
            </a:rPr>
            <a:t>“Assessment literacy is the set of beliefs, knowledge and practices about assessment that lead a teacher, administrator, policymaker or student to use assessment to improve student learning and achievement.”   (</a:t>
          </a:r>
          <a:r>
            <a:rPr lang="en-US" b="0" dirty="0">
              <a:latin typeface="Cambria" panose="02040503050406030204" pitchFamily="18" charset="0"/>
              <a:hlinkClick xmlns:r="http://schemas.openxmlformats.org/officeDocument/2006/relationships" r:id="rId1"/>
            </a:rPr>
            <a:t>Link</a:t>
          </a:r>
          <a:r>
            <a:rPr lang="en-US" dirty="0">
              <a:latin typeface="Cambria" panose="02040503050406030204" pitchFamily="18" charset="0"/>
              <a:hlinkClick xmlns:r="http://schemas.openxmlformats.org/officeDocument/2006/relationships" r:id="rId1"/>
            </a:rPr>
            <a:t> to the MAC Assessment Literacy Standards</a:t>
          </a:r>
          <a:r>
            <a:rPr lang="en-US" dirty="0">
              <a:latin typeface="Cambria" panose="02040503050406030204" pitchFamily="18" charset="0"/>
            </a:rPr>
            <a:t>)</a:t>
          </a:r>
        </a:p>
      </dgm:t>
    </dgm:pt>
    <dgm:pt modelId="{3C14714F-FEC3-460E-85FB-3B3CA45DCA56}" type="parTrans" cxnId="{CEC7723C-EECF-486B-A08C-EBA3C3A0F9DE}">
      <dgm:prSet/>
      <dgm:spPr/>
      <dgm:t>
        <a:bodyPr/>
        <a:lstStyle/>
        <a:p>
          <a:endParaRPr lang="en-US"/>
        </a:p>
      </dgm:t>
    </dgm:pt>
    <dgm:pt modelId="{7A4F71AC-5FF2-43C2-B3E8-539D03CFC0F2}" type="sibTrans" cxnId="{CEC7723C-EECF-486B-A08C-EBA3C3A0F9DE}">
      <dgm:prSet/>
      <dgm:spPr/>
      <dgm:t>
        <a:bodyPr/>
        <a:lstStyle/>
        <a:p>
          <a:endParaRPr lang="en-US"/>
        </a:p>
      </dgm:t>
    </dgm:pt>
    <dgm:pt modelId="{9CF8C33C-73B9-1B4C-ACE3-8D755AA76FF9}" type="pres">
      <dgm:prSet presAssocID="{81418484-8FFE-4855-A3AD-D3A966C12D14}" presName="Name0" presStyleCnt="0">
        <dgm:presLayoutVars>
          <dgm:dir/>
          <dgm:animLvl val="lvl"/>
          <dgm:resizeHandles val="exact"/>
        </dgm:presLayoutVars>
      </dgm:prSet>
      <dgm:spPr/>
    </dgm:pt>
    <dgm:pt modelId="{44F6EEBD-3901-B74C-AEF6-B3E801A971A1}" type="pres">
      <dgm:prSet presAssocID="{357D790E-5270-401D-AB37-97448429843A}" presName="boxAndChildren" presStyleCnt="0"/>
      <dgm:spPr/>
    </dgm:pt>
    <dgm:pt modelId="{4F14EE9D-E6CB-D243-A1B0-9F8473B6198A}" type="pres">
      <dgm:prSet presAssocID="{357D790E-5270-401D-AB37-97448429843A}" presName="parentTextBox" presStyleLbl="node1" presStyleIdx="0" presStyleCnt="2"/>
      <dgm:spPr/>
    </dgm:pt>
    <dgm:pt modelId="{95D085CD-6B51-5544-A1C9-2CCCB36474AB}" type="pres">
      <dgm:prSet presAssocID="{357D790E-5270-401D-AB37-97448429843A}" presName="entireBox" presStyleLbl="node1" presStyleIdx="0" presStyleCnt="2"/>
      <dgm:spPr/>
    </dgm:pt>
    <dgm:pt modelId="{FAE8FBAE-519F-B946-8906-FB3DA00411E0}" type="pres">
      <dgm:prSet presAssocID="{357D790E-5270-401D-AB37-97448429843A}" presName="descendantBox" presStyleCnt="0"/>
      <dgm:spPr/>
    </dgm:pt>
    <dgm:pt modelId="{0438F614-1BCD-D446-8FBA-A42F1781B00A}" type="pres">
      <dgm:prSet presAssocID="{5D4DD712-7A85-40A0-A7FA-F08CA8F5B6E0}" presName="childTextBox" presStyleLbl="fgAccFollowNode1" presStyleIdx="0" presStyleCnt="1">
        <dgm:presLayoutVars>
          <dgm:bulletEnabled val="1"/>
        </dgm:presLayoutVars>
      </dgm:prSet>
      <dgm:spPr/>
    </dgm:pt>
    <dgm:pt modelId="{B619F8F2-30F8-1B46-9192-BEDC89FF4E94}" type="pres">
      <dgm:prSet presAssocID="{DBB6DF81-8616-4EA9-9686-5A4EFDA2B0F5}" presName="sp" presStyleCnt="0"/>
      <dgm:spPr/>
    </dgm:pt>
    <dgm:pt modelId="{5608B5DC-9560-304E-AAD8-112EFED6FBFE}" type="pres">
      <dgm:prSet presAssocID="{73B64A4C-B65A-4E98-B3FA-301C12978954}" presName="arrowAndChildren" presStyleCnt="0"/>
      <dgm:spPr/>
    </dgm:pt>
    <dgm:pt modelId="{BC7338C2-FC98-F84A-B0A7-50A4F7B8DA93}" type="pres">
      <dgm:prSet presAssocID="{73B64A4C-B65A-4E98-B3FA-301C12978954}" presName="parentTextArrow" presStyleLbl="node1" presStyleIdx="1" presStyleCnt="2" custScaleY="58053"/>
      <dgm:spPr/>
    </dgm:pt>
  </dgm:ptLst>
  <dgm:cxnLst>
    <dgm:cxn modelId="{95FE6109-8518-42B7-9A24-360FB4C50C9E}" srcId="{81418484-8FFE-4855-A3AD-D3A966C12D14}" destId="{357D790E-5270-401D-AB37-97448429843A}" srcOrd="1" destOrd="0" parTransId="{496C4633-5CA1-4003-BB93-09663040429D}" sibTransId="{94F7AA27-D2FE-4D2A-AC63-290C089A06D4}"/>
    <dgm:cxn modelId="{03A06734-63B2-0847-AECC-ED3855472F4F}" type="presOf" srcId="{357D790E-5270-401D-AB37-97448429843A}" destId="{95D085CD-6B51-5544-A1C9-2CCCB36474AB}" srcOrd="1" destOrd="0" presId="urn:microsoft.com/office/officeart/2005/8/layout/process4"/>
    <dgm:cxn modelId="{CEC7723C-EECF-486B-A08C-EBA3C3A0F9DE}" srcId="{357D790E-5270-401D-AB37-97448429843A}" destId="{5D4DD712-7A85-40A0-A7FA-F08CA8F5B6E0}" srcOrd="0" destOrd="0" parTransId="{3C14714F-FEC3-460E-85FB-3B3CA45DCA56}" sibTransId="{7A4F71AC-5FF2-43C2-B3E8-539D03CFC0F2}"/>
    <dgm:cxn modelId="{CC67965A-3575-B94F-9E17-F34A9B29C91C}" type="presOf" srcId="{73B64A4C-B65A-4E98-B3FA-301C12978954}" destId="{BC7338C2-FC98-F84A-B0A7-50A4F7B8DA93}" srcOrd="0" destOrd="0" presId="urn:microsoft.com/office/officeart/2005/8/layout/process4"/>
    <dgm:cxn modelId="{782232B4-532C-864D-B726-29E2CF2ABD28}" type="presOf" srcId="{81418484-8FFE-4855-A3AD-D3A966C12D14}" destId="{9CF8C33C-73B9-1B4C-ACE3-8D755AA76FF9}" srcOrd="0" destOrd="0" presId="urn:microsoft.com/office/officeart/2005/8/layout/process4"/>
    <dgm:cxn modelId="{D237F8C4-0F31-5349-B6E4-790D3C9A51A0}" type="presOf" srcId="{5D4DD712-7A85-40A0-A7FA-F08CA8F5B6E0}" destId="{0438F614-1BCD-D446-8FBA-A42F1781B00A}" srcOrd="0" destOrd="0" presId="urn:microsoft.com/office/officeart/2005/8/layout/process4"/>
    <dgm:cxn modelId="{8FA37FC5-8003-4AFE-B814-5395C866E0D6}" srcId="{81418484-8FFE-4855-A3AD-D3A966C12D14}" destId="{73B64A4C-B65A-4E98-B3FA-301C12978954}" srcOrd="0" destOrd="0" parTransId="{9D6A11AE-1026-4E93-9E13-B9812ECFBA8B}" sibTransId="{DBB6DF81-8616-4EA9-9686-5A4EFDA2B0F5}"/>
    <dgm:cxn modelId="{720AB8D3-01D5-5F40-9CE1-431F43D567F6}" type="presOf" srcId="{357D790E-5270-401D-AB37-97448429843A}" destId="{4F14EE9D-E6CB-D243-A1B0-9F8473B6198A}" srcOrd="0" destOrd="0" presId="urn:microsoft.com/office/officeart/2005/8/layout/process4"/>
    <dgm:cxn modelId="{9CBF873D-880A-D546-9663-4B8EF940FD8C}" type="presParOf" srcId="{9CF8C33C-73B9-1B4C-ACE3-8D755AA76FF9}" destId="{44F6EEBD-3901-B74C-AEF6-B3E801A971A1}" srcOrd="0" destOrd="0" presId="urn:microsoft.com/office/officeart/2005/8/layout/process4"/>
    <dgm:cxn modelId="{E10300BE-0CC8-E24B-9A7A-B14678C18899}" type="presParOf" srcId="{44F6EEBD-3901-B74C-AEF6-B3E801A971A1}" destId="{4F14EE9D-E6CB-D243-A1B0-9F8473B6198A}" srcOrd="0" destOrd="0" presId="urn:microsoft.com/office/officeart/2005/8/layout/process4"/>
    <dgm:cxn modelId="{CCAEEFFA-3EE9-514B-8208-C23772F45269}" type="presParOf" srcId="{44F6EEBD-3901-B74C-AEF6-B3E801A971A1}" destId="{95D085CD-6B51-5544-A1C9-2CCCB36474AB}" srcOrd="1" destOrd="0" presId="urn:microsoft.com/office/officeart/2005/8/layout/process4"/>
    <dgm:cxn modelId="{52F9FA42-4AA7-E749-B837-CB1CF6317964}" type="presParOf" srcId="{44F6EEBD-3901-B74C-AEF6-B3E801A971A1}" destId="{FAE8FBAE-519F-B946-8906-FB3DA00411E0}" srcOrd="2" destOrd="0" presId="urn:microsoft.com/office/officeart/2005/8/layout/process4"/>
    <dgm:cxn modelId="{03F5D007-D5E5-464F-B25C-2DF71524A1B8}" type="presParOf" srcId="{FAE8FBAE-519F-B946-8906-FB3DA00411E0}" destId="{0438F614-1BCD-D446-8FBA-A42F1781B00A}" srcOrd="0" destOrd="0" presId="urn:microsoft.com/office/officeart/2005/8/layout/process4"/>
    <dgm:cxn modelId="{F4B431C2-2A4D-284B-B7F8-35B48274CE98}" type="presParOf" srcId="{9CF8C33C-73B9-1B4C-ACE3-8D755AA76FF9}" destId="{B619F8F2-30F8-1B46-9192-BEDC89FF4E94}" srcOrd="1" destOrd="0" presId="urn:microsoft.com/office/officeart/2005/8/layout/process4"/>
    <dgm:cxn modelId="{06D70064-67CF-BD40-B4A2-2198C58D2DE9}" type="presParOf" srcId="{9CF8C33C-73B9-1B4C-ACE3-8D755AA76FF9}" destId="{5608B5DC-9560-304E-AAD8-112EFED6FBFE}" srcOrd="2" destOrd="0" presId="urn:microsoft.com/office/officeart/2005/8/layout/process4"/>
    <dgm:cxn modelId="{6E3F20D9-1CEE-4F49-8779-3E01DE023E0E}" type="presParOf" srcId="{5608B5DC-9560-304E-AAD8-112EFED6FBFE}" destId="{BC7338C2-FC98-F84A-B0A7-50A4F7B8DA9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341D9F-487E-424A-BB41-77ABA6421C6B}"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32C0208D-73D9-4D12-94F3-9FB3A75DFDE4}">
      <dgm:prSet/>
      <dgm:spPr/>
      <dgm:t>
        <a:bodyPr/>
        <a:lstStyle/>
        <a:p>
          <a:r>
            <a:rPr lang="en-US" b="0" baseline="0" dirty="0">
              <a:latin typeface="Cambria" panose="02040503050406030204" pitchFamily="18" charset="0"/>
            </a:rPr>
            <a:t>Assessment Literacy Standards (</a:t>
          </a:r>
          <a:r>
            <a:rPr lang="en-US" b="0" baseline="0" dirty="0">
              <a:latin typeface="Cambria" panose="02040503050406030204" pitchFamily="18" charset="0"/>
              <a:hlinkClick xmlns:r="http://schemas.openxmlformats.org/officeDocument/2006/relationships" r:id="rId1"/>
            </a:rPr>
            <a:t>link</a:t>
          </a:r>
          <a:r>
            <a:rPr lang="en-US" b="0" baseline="0" dirty="0">
              <a:latin typeface="Cambria" panose="02040503050406030204" pitchFamily="18" charset="0"/>
            </a:rPr>
            <a:t>)</a:t>
          </a:r>
          <a:endParaRPr lang="en-US" b="0" dirty="0">
            <a:latin typeface="Cambria" panose="02040503050406030204" pitchFamily="18" charset="0"/>
          </a:endParaRPr>
        </a:p>
      </dgm:t>
    </dgm:pt>
    <dgm:pt modelId="{0B2569BE-6EA2-4463-BD08-7EE1E981CD3E}" type="parTrans" cxnId="{376D61CE-A6E6-4C18-A816-C7AEDC133086}">
      <dgm:prSet/>
      <dgm:spPr/>
      <dgm:t>
        <a:bodyPr/>
        <a:lstStyle/>
        <a:p>
          <a:endParaRPr lang="en-US"/>
        </a:p>
      </dgm:t>
    </dgm:pt>
    <dgm:pt modelId="{8231F597-BAA4-4E5D-AE07-1C7169A6A5A9}" type="sibTrans" cxnId="{376D61CE-A6E6-4C18-A816-C7AEDC133086}">
      <dgm:prSet/>
      <dgm:spPr/>
      <dgm:t>
        <a:bodyPr/>
        <a:lstStyle/>
        <a:p>
          <a:endParaRPr lang="en-US"/>
        </a:p>
      </dgm:t>
    </dgm:pt>
    <dgm:pt modelId="{051BB80D-C472-447B-A387-42B6ADD2DE74}">
      <dgm:prSet/>
      <dgm:spPr/>
      <dgm:t>
        <a:bodyPr/>
        <a:lstStyle/>
        <a:p>
          <a:r>
            <a:rPr lang="en-US" baseline="0" dirty="0">
              <a:latin typeface="Cambria" panose="02040503050406030204" pitchFamily="18" charset="0"/>
            </a:rPr>
            <a:t>ALN: Learning Points (</a:t>
          </a:r>
          <a:r>
            <a:rPr lang="en-US" baseline="0" dirty="0">
              <a:latin typeface="Cambria" panose="02040503050406030204" pitchFamily="18" charset="0"/>
              <a:hlinkClick xmlns:r="http://schemas.openxmlformats.org/officeDocument/2006/relationships" r:id="rId2"/>
            </a:rPr>
            <a:t>Link</a:t>
          </a:r>
          <a:r>
            <a:rPr lang="en-US" baseline="0" dirty="0">
              <a:latin typeface="Cambria" panose="02040503050406030204" pitchFamily="18" charset="0"/>
            </a:rPr>
            <a:t>)</a:t>
          </a:r>
          <a:endParaRPr lang="en-US" dirty="0">
            <a:latin typeface="Cambria" panose="02040503050406030204" pitchFamily="18" charset="0"/>
          </a:endParaRPr>
        </a:p>
      </dgm:t>
    </dgm:pt>
    <dgm:pt modelId="{2994243D-322B-4FF7-B576-861A607822A2}" type="parTrans" cxnId="{61FBD80B-6BC4-4FF2-BC24-024154925E85}">
      <dgm:prSet/>
      <dgm:spPr/>
      <dgm:t>
        <a:bodyPr/>
        <a:lstStyle/>
        <a:p>
          <a:endParaRPr lang="en-US"/>
        </a:p>
      </dgm:t>
    </dgm:pt>
    <dgm:pt modelId="{24D13910-636D-4E7A-BAC1-7723A5CD43D6}" type="sibTrans" cxnId="{61FBD80B-6BC4-4FF2-BC24-024154925E85}">
      <dgm:prSet/>
      <dgm:spPr/>
      <dgm:t>
        <a:bodyPr/>
        <a:lstStyle/>
        <a:p>
          <a:endParaRPr lang="en-US"/>
        </a:p>
      </dgm:t>
    </dgm:pt>
    <dgm:pt modelId="{2B3C7443-E3BB-4890-989C-D2B3F1A5FEA2}">
      <dgm:prSet/>
      <dgm:spPr/>
      <dgm:t>
        <a:bodyPr/>
        <a:lstStyle/>
        <a:p>
          <a:r>
            <a:rPr lang="en-US" baseline="0" dirty="0">
              <a:latin typeface="Cambria" panose="02040503050406030204" pitchFamily="18" charset="0"/>
            </a:rPr>
            <a:t>Learning Opportunities (</a:t>
          </a:r>
          <a:r>
            <a:rPr lang="en-US" baseline="0" dirty="0">
              <a:latin typeface="Cambria" panose="02040503050406030204" pitchFamily="18" charset="0"/>
              <a:hlinkClick xmlns:r="http://schemas.openxmlformats.org/officeDocument/2006/relationships" r:id="rId3"/>
            </a:rPr>
            <a:t>Link</a:t>
          </a:r>
          <a:r>
            <a:rPr lang="en-US" baseline="0" dirty="0">
              <a:latin typeface="Cambria" panose="02040503050406030204" pitchFamily="18" charset="0"/>
            </a:rPr>
            <a:t>)</a:t>
          </a:r>
          <a:endParaRPr lang="en-US" dirty="0">
            <a:latin typeface="Cambria" panose="02040503050406030204" pitchFamily="18" charset="0"/>
          </a:endParaRPr>
        </a:p>
      </dgm:t>
    </dgm:pt>
    <dgm:pt modelId="{6478D511-EA77-4F79-94DB-F466B166B5D0}" type="parTrans" cxnId="{9472F376-D9B8-4BE0-9E5D-DBCFFCA7FF31}">
      <dgm:prSet/>
      <dgm:spPr/>
      <dgm:t>
        <a:bodyPr/>
        <a:lstStyle/>
        <a:p>
          <a:endParaRPr lang="en-US"/>
        </a:p>
      </dgm:t>
    </dgm:pt>
    <dgm:pt modelId="{2D5E032F-8914-4385-BDA2-1442178B80BF}" type="sibTrans" cxnId="{9472F376-D9B8-4BE0-9E5D-DBCFFCA7FF31}">
      <dgm:prSet/>
      <dgm:spPr/>
      <dgm:t>
        <a:bodyPr/>
        <a:lstStyle/>
        <a:p>
          <a:endParaRPr lang="en-US"/>
        </a:p>
      </dgm:t>
    </dgm:pt>
    <dgm:pt modelId="{57FADEC3-F6AA-4DA2-B1B6-579C5CF95BE3}">
      <dgm:prSet/>
      <dgm:spPr/>
      <dgm:t>
        <a:bodyPr/>
        <a:lstStyle/>
        <a:p>
          <a:r>
            <a:rPr lang="en-US" baseline="0" dirty="0">
              <a:latin typeface="Cambria" panose="02040503050406030204" pitchFamily="18" charset="0"/>
            </a:rPr>
            <a:t>MAC Reads Future Event (</a:t>
          </a:r>
          <a:r>
            <a:rPr lang="en-US" baseline="0" dirty="0">
              <a:latin typeface="Cambria" panose="02040503050406030204" pitchFamily="18" charset="0"/>
              <a:hlinkClick xmlns:r="http://schemas.openxmlformats.org/officeDocument/2006/relationships" r:id="rId4"/>
            </a:rPr>
            <a:t>Link</a:t>
          </a:r>
          <a:r>
            <a:rPr lang="en-US" baseline="0" dirty="0">
              <a:latin typeface="Cambria" panose="02040503050406030204" pitchFamily="18" charset="0"/>
            </a:rPr>
            <a:t>) and Past events/Materials (</a:t>
          </a:r>
          <a:r>
            <a:rPr lang="en-US" baseline="0" dirty="0">
              <a:latin typeface="Cambria" panose="02040503050406030204" pitchFamily="18" charset="0"/>
              <a:hlinkClick xmlns:r="http://schemas.openxmlformats.org/officeDocument/2006/relationships" r:id="rId5"/>
            </a:rPr>
            <a:t>Link</a:t>
          </a:r>
          <a:r>
            <a:rPr lang="en-US" baseline="0" dirty="0">
              <a:latin typeface="Cambria" panose="02040503050406030204" pitchFamily="18" charset="0"/>
            </a:rPr>
            <a:t>)</a:t>
          </a:r>
          <a:endParaRPr lang="en-US" dirty="0">
            <a:latin typeface="Cambria" panose="02040503050406030204" pitchFamily="18" charset="0"/>
          </a:endParaRPr>
        </a:p>
      </dgm:t>
    </dgm:pt>
    <dgm:pt modelId="{E17395A3-14DA-4E79-A42E-B1C23643FB51}" type="parTrans" cxnId="{727FFBAB-BCC6-44EA-9681-7B75DF6B9EE8}">
      <dgm:prSet/>
      <dgm:spPr/>
      <dgm:t>
        <a:bodyPr/>
        <a:lstStyle/>
        <a:p>
          <a:endParaRPr lang="en-US"/>
        </a:p>
      </dgm:t>
    </dgm:pt>
    <dgm:pt modelId="{210FE410-A837-44CC-AF73-926568223C77}" type="sibTrans" cxnId="{727FFBAB-BCC6-44EA-9681-7B75DF6B9EE8}">
      <dgm:prSet/>
      <dgm:spPr/>
      <dgm:t>
        <a:bodyPr/>
        <a:lstStyle/>
        <a:p>
          <a:endParaRPr lang="en-US"/>
        </a:p>
      </dgm:t>
    </dgm:pt>
    <dgm:pt modelId="{8B727E08-19C1-463C-9C97-2085569C9D4E}">
      <dgm:prSet/>
      <dgm:spPr/>
      <dgm:t>
        <a:bodyPr/>
        <a:lstStyle/>
        <a:p>
          <a:r>
            <a:rPr lang="en-US" baseline="0" dirty="0">
              <a:latin typeface="Cambria" panose="02040503050406030204" pitchFamily="18" charset="0"/>
            </a:rPr>
            <a:t>Upcoming Learning Opportunities (</a:t>
          </a:r>
          <a:r>
            <a:rPr lang="en-US" baseline="0" dirty="0">
              <a:latin typeface="Cambria" panose="02040503050406030204" pitchFamily="18" charset="0"/>
              <a:hlinkClick xmlns:r="http://schemas.openxmlformats.org/officeDocument/2006/relationships" r:id="rId3"/>
            </a:rPr>
            <a:t>Link</a:t>
          </a:r>
          <a:r>
            <a:rPr lang="en-US" baseline="0" dirty="0">
              <a:latin typeface="Cambria" panose="02040503050406030204" pitchFamily="18" charset="0"/>
            </a:rPr>
            <a:t>)</a:t>
          </a:r>
          <a:endParaRPr lang="en-US" dirty="0">
            <a:latin typeface="Cambria" panose="02040503050406030204" pitchFamily="18" charset="0"/>
          </a:endParaRPr>
        </a:p>
      </dgm:t>
    </dgm:pt>
    <dgm:pt modelId="{36A0215E-0397-4EBF-A4E3-AF636D5B184D}" type="parTrans" cxnId="{83C21A1E-F87E-4B35-AD0F-CEDB4573C7F9}">
      <dgm:prSet/>
      <dgm:spPr/>
      <dgm:t>
        <a:bodyPr/>
        <a:lstStyle/>
        <a:p>
          <a:endParaRPr lang="en-US"/>
        </a:p>
      </dgm:t>
    </dgm:pt>
    <dgm:pt modelId="{57A23611-BD1E-4B8B-B679-8389042BC5C2}" type="sibTrans" cxnId="{83C21A1E-F87E-4B35-AD0F-CEDB4573C7F9}">
      <dgm:prSet/>
      <dgm:spPr/>
      <dgm:t>
        <a:bodyPr/>
        <a:lstStyle/>
        <a:p>
          <a:endParaRPr lang="en-US"/>
        </a:p>
      </dgm:t>
    </dgm:pt>
    <dgm:pt modelId="{B5DB1068-2E8C-2245-9965-8066E52AAECD}" type="pres">
      <dgm:prSet presAssocID="{BA341D9F-487E-424A-BB41-77ABA6421C6B}" presName="vert0" presStyleCnt="0">
        <dgm:presLayoutVars>
          <dgm:dir/>
          <dgm:animOne val="branch"/>
          <dgm:animLvl val="lvl"/>
        </dgm:presLayoutVars>
      </dgm:prSet>
      <dgm:spPr/>
    </dgm:pt>
    <dgm:pt modelId="{6E66DB6F-DE62-3243-9D1E-9E709A3B9A31}" type="pres">
      <dgm:prSet presAssocID="{32C0208D-73D9-4D12-94F3-9FB3A75DFDE4}" presName="thickLine" presStyleLbl="alignNode1" presStyleIdx="0" presStyleCnt="5"/>
      <dgm:spPr/>
    </dgm:pt>
    <dgm:pt modelId="{8D3FBBC3-D68D-7148-B419-BE83EA548F4C}" type="pres">
      <dgm:prSet presAssocID="{32C0208D-73D9-4D12-94F3-9FB3A75DFDE4}" presName="horz1" presStyleCnt="0"/>
      <dgm:spPr/>
    </dgm:pt>
    <dgm:pt modelId="{EDF4AE8A-D255-5A49-82DE-86209022AD7A}" type="pres">
      <dgm:prSet presAssocID="{32C0208D-73D9-4D12-94F3-9FB3A75DFDE4}" presName="tx1" presStyleLbl="revTx" presStyleIdx="0" presStyleCnt="5"/>
      <dgm:spPr/>
    </dgm:pt>
    <dgm:pt modelId="{D68F2A26-2274-6241-9909-28E1647999BD}" type="pres">
      <dgm:prSet presAssocID="{32C0208D-73D9-4D12-94F3-9FB3A75DFDE4}" presName="vert1" presStyleCnt="0"/>
      <dgm:spPr/>
    </dgm:pt>
    <dgm:pt modelId="{9DEF4F18-4C26-EB44-B46D-C11341763359}" type="pres">
      <dgm:prSet presAssocID="{051BB80D-C472-447B-A387-42B6ADD2DE74}" presName="thickLine" presStyleLbl="alignNode1" presStyleIdx="1" presStyleCnt="5"/>
      <dgm:spPr/>
    </dgm:pt>
    <dgm:pt modelId="{1FC76C63-9B9F-DC4D-8CA1-B7E80FAFCF31}" type="pres">
      <dgm:prSet presAssocID="{051BB80D-C472-447B-A387-42B6ADD2DE74}" presName="horz1" presStyleCnt="0"/>
      <dgm:spPr/>
    </dgm:pt>
    <dgm:pt modelId="{2193B991-5106-4841-B5BD-A539A9070975}" type="pres">
      <dgm:prSet presAssocID="{051BB80D-C472-447B-A387-42B6ADD2DE74}" presName="tx1" presStyleLbl="revTx" presStyleIdx="1" presStyleCnt="5"/>
      <dgm:spPr/>
    </dgm:pt>
    <dgm:pt modelId="{78DEB44B-C882-7B45-938A-A7484FFA477C}" type="pres">
      <dgm:prSet presAssocID="{051BB80D-C472-447B-A387-42B6ADD2DE74}" presName="vert1" presStyleCnt="0"/>
      <dgm:spPr/>
    </dgm:pt>
    <dgm:pt modelId="{6B97542E-75AD-C64B-8EB7-6836C5FED0CB}" type="pres">
      <dgm:prSet presAssocID="{2B3C7443-E3BB-4890-989C-D2B3F1A5FEA2}" presName="thickLine" presStyleLbl="alignNode1" presStyleIdx="2" presStyleCnt="5"/>
      <dgm:spPr/>
    </dgm:pt>
    <dgm:pt modelId="{FB334F82-1E29-DE44-BDCA-12E0CF6E2B0D}" type="pres">
      <dgm:prSet presAssocID="{2B3C7443-E3BB-4890-989C-D2B3F1A5FEA2}" presName="horz1" presStyleCnt="0"/>
      <dgm:spPr/>
    </dgm:pt>
    <dgm:pt modelId="{A9AD6685-77A6-C740-B57A-91B5BB8E646A}" type="pres">
      <dgm:prSet presAssocID="{2B3C7443-E3BB-4890-989C-D2B3F1A5FEA2}" presName="tx1" presStyleLbl="revTx" presStyleIdx="2" presStyleCnt="5"/>
      <dgm:spPr/>
    </dgm:pt>
    <dgm:pt modelId="{9162B8DB-0B46-F04C-86AB-6E6624D2546A}" type="pres">
      <dgm:prSet presAssocID="{2B3C7443-E3BB-4890-989C-D2B3F1A5FEA2}" presName="vert1" presStyleCnt="0"/>
      <dgm:spPr/>
    </dgm:pt>
    <dgm:pt modelId="{53045007-B983-434F-BE15-55C79FB6E0EF}" type="pres">
      <dgm:prSet presAssocID="{57FADEC3-F6AA-4DA2-B1B6-579C5CF95BE3}" presName="thickLine" presStyleLbl="alignNode1" presStyleIdx="3" presStyleCnt="5"/>
      <dgm:spPr/>
    </dgm:pt>
    <dgm:pt modelId="{86D3B870-F730-C645-A583-C07C1349A3C1}" type="pres">
      <dgm:prSet presAssocID="{57FADEC3-F6AA-4DA2-B1B6-579C5CF95BE3}" presName="horz1" presStyleCnt="0"/>
      <dgm:spPr/>
    </dgm:pt>
    <dgm:pt modelId="{0AE4ECFD-8AA4-4B43-A498-3F31E30DB67E}" type="pres">
      <dgm:prSet presAssocID="{57FADEC3-F6AA-4DA2-B1B6-579C5CF95BE3}" presName="tx1" presStyleLbl="revTx" presStyleIdx="3" presStyleCnt="5"/>
      <dgm:spPr/>
    </dgm:pt>
    <dgm:pt modelId="{A16C413C-0A7F-084B-AC0E-46E9B9827DB4}" type="pres">
      <dgm:prSet presAssocID="{57FADEC3-F6AA-4DA2-B1B6-579C5CF95BE3}" presName="vert1" presStyleCnt="0"/>
      <dgm:spPr/>
    </dgm:pt>
    <dgm:pt modelId="{5AF4670C-C52A-974E-B7E1-2B1283222D2A}" type="pres">
      <dgm:prSet presAssocID="{8B727E08-19C1-463C-9C97-2085569C9D4E}" presName="thickLine" presStyleLbl="alignNode1" presStyleIdx="4" presStyleCnt="5"/>
      <dgm:spPr/>
    </dgm:pt>
    <dgm:pt modelId="{76E8E35B-566B-D24C-8A84-8FCF11D49B52}" type="pres">
      <dgm:prSet presAssocID="{8B727E08-19C1-463C-9C97-2085569C9D4E}" presName="horz1" presStyleCnt="0"/>
      <dgm:spPr/>
    </dgm:pt>
    <dgm:pt modelId="{0C6B0531-74E8-094A-B3A5-FB1EEC080874}" type="pres">
      <dgm:prSet presAssocID="{8B727E08-19C1-463C-9C97-2085569C9D4E}" presName="tx1" presStyleLbl="revTx" presStyleIdx="4" presStyleCnt="5"/>
      <dgm:spPr/>
    </dgm:pt>
    <dgm:pt modelId="{644EC947-F2E8-C64D-9D42-672AB2C11C79}" type="pres">
      <dgm:prSet presAssocID="{8B727E08-19C1-463C-9C97-2085569C9D4E}" presName="vert1" presStyleCnt="0"/>
      <dgm:spPr/>
    </dgm:pt>
  </dgm:ptLst>
  <dgm:cxnLst>
    <dgm:cxn modelId="{61FBD80B-6BC4-4FF2-BC24-024154925E85}" srcId="{BA341D9F-487E-424A-BB41-77ABA6421C6B}" destId="{051BB80D-C472-447B-A387-42B6ADD2DE74}" srcOrd="1" destOrd="0" parTransId="{2994243D-322B-4FF7-B576-861A607822A2}" sibTransId="{24D13910-636D-4E7A-BAC1-7723A5CD43D6}"/>
    <dgm:cxn modelId="{83C21A1E-F87E-4B35-AD0F-CEDB4573C7F9}" srcId="{BA341D9F-487E-424A-BB41-77ABA6421C6B}" destId="{8B727E08-19C1-463C-9C97-2085569C9D4E}" srcOrd="4" destOrd="0" parTransId="{36A0215E-0397-4EBF-A4E3-AF636D5B184D}" sibTransId="{57A23611-BD1E-4B8B-B679-8389042BC5C2}"/>
    <dgm:cxn modelId="{FA61BD3C-E4F0-9846-9CAE-C743156D820E}" type="presOf" srcId="{32C0208D-73D9-4D12-94F3-9FB3A75DFDE4}" destId="{EDF4AE8A-D255-5A49-82DE-86209022AD7A}" srcOrd="0" destOrd="0" presId="urn:microsoft.com/office/officeart/2008/layout/LinedList"/>
    <dgm:cxn modelId="{EA1C884A-F821-4E4C-87BC-BC02CD63CDD5}" type="presOf" srcId="{2B3C7443-E3BB-4890-989C-D2B3F1A5FEA2}" destId="{A9AD6685-77A6-C740-B57A-91B5BB8E646A}" srcOrd="0" destOrd="0" presId="urn:microsoft.com/office/officeart/2008/layout/LinedList"/>
    <dgm:cxn modelId="{9472F376-D9B8-4BE0-9E5D-DBCFFCA7FF31}" srcId="{BA341D9F-487E-424A-BB41-77ABA6421C6B}" destId="{2B3C7443-E3BB-4890-989C-D2B3F1A5FEA2}" srcOrd="2" destOrd="0" parTransId="{6478D511-EA77-4F79-94DB-F466B166B5D0}" sibTransId="{2D5E032F-8914-4385-BDA2-1442178B80BF}"/>
    <dgm:cxn modelId="{37C6C482-2673-5841-8DC4-CD29B64CEED1}" type="presOf" srcId="{051BB80D-C472-447B-A387-42B6ADD2DE74}" destId="{2193B991-5106-4841-B5BD-A539A9070975}" srcOrd="0" destOrd="0" presId="urn:microsoft.com/office/officeart/2008/layout/LinedList"/>
    <dgm:cxn modelId="{727FFBAB-BCC6-44EA-9681-7B75DF6B9EE8}" srcId="{BA341D9F-487E-424A-BB41-77ABA6421C6B}" destId="{57FADEC3-F6AA-4DA2-B1B6-579C5CF95BE3}" srcOrd="3" destOrd="0" parTransId="{E17395A3-14DA-4E79-A42E-B1C23643FB51}" sibTransId="{210FE410-A837-44CC-AF73-926568223C77}"/>
    <dgm:cxn modelId="{7F1953B1-12D9-C34C-AB8B-79F2DC01ECD8}" type="presOf" srcId="{8B727E08-19C1-463C-9C97-2085569C9D4E}" destId="{0C6B0531-74E8-094A-B3A5-FB1EEC080874}" srcOrd="0" destOrd="0" presId="urn:microsoft.com/office/officeart/2008/layout/LinedList"/>
    <dgm:cxn modelId="{310520BB-F6F6-554B-9C2A-7BB7A9B572CD}" type="presOf" srcId="{BA341D9F-487E-424A-BB41-77ABA6421C6B}" destId="{B5DB1068-2E8C-2245-9965-8066E52AAECD}" srcOrd="0" destOrd="0" presId="urn:microsoft.com/office/officeart/2008/layout/LinedList"/>
    <dgm:cxn modelId="{376D61CE-A6E6-4C18-A816-C7AEDC133086}" srcId="{BA341D9F-487E-424A-BB41-77ABA6421C6B}" destId="{32C0208D-73D9-4D12-94F3-9FB3A75DFDE4}" srcOrd="0" destOrd="0" parTransId="{0B2569BE-6EA2-4463-BD08-7EE1E981CD3E}" sibTransId="{8231F597-BAA4-4E5D-AE07-1C7169A6A5A9}"/>
    <dgm:cxn modelId="{51DDD0F0-5358-A04F-AB4A-51D744D1C466}" type="presOf" srcId="{57FADEC3-F6AA-4DA2-B1B6-579C5CF95BE3}" destId="{0AE4ECFD-8AA4-4B43-A498-3F31E30DB67E}" srcOrd="0" destOrd="0" presId="urn:microsoft.com/office/officeart/2008/layout/LinedList"/>
    <dgm:cxn modelId="{C4399E93-EF70-E54E-BDC3-CED626A70992}" type="presParOf" srcId="{B5DB1068-2E8C-2245-9965-8066E52AAECD}" destId="{6E66DB6F-DE62-3243-9D1E-9E709A3B9A31}" srcOrd="0" destOrd="0" presId="urn:microsoft.com/office/officeart/2008/layout/LinedList"/>
    <dgm:cxn modelId="{7C6B616F-54E3-7C46-BD91-991FFA933575}" type="presParOf" srcId="{B5DB1068-2E8C-2245-9965-8066E52AAECD}" destId="{8D3FBBC3-D68D-7148-B419-BE83EA548F4C}" srcOrd="1" destOrd="0" presId="urn:microsoft.com/office/officeart/2008/layout/LinedList"/>
    <dgm:cxn modelId="{6D02149D-36AB-3E40-9453-5597824200FC}" type="presParOf" srcId="{8D3FBBC3-D68D-7148-B419-BE83EA548F4C}" destId="{EDF4AE8A-D255-5A49-82DE-86209022AD7A}" srcOrd="0" destOrd="0" presId="urn:microsoft.com/office/officeart/2008/layout/LinedList"/>
    <dgm:cxn modelId="{F13C7242-2BC5-7B45-8EB7-0E2604F3EAC4}" type="presParOf" srcId="{8D3FBBC3-D68D-7148-B419-BE83EA548F4C}" destId="{D68F2A26-2274-6241-9909-28E1647999BD}" srcOrd="1" destOrd="0" presId="urn:microsoft.com/office/officeart/2008/layout/LinedList"/>
    <dgm:cxn modelId="{394D9354-EC28-D944-AC88-375396B48E5B}" type="presParOf" srcId="{B5DB1068-2E8C-2245-9965-8066E52AAECD}" destId="{9DEF4F18-4C26-EB44-B46D-C11341763359}" srcOrd="2" destOrd="0" presId="urn:microsoft.com/office/officeart/2008/layout/LinedList"/>
    <dgm:cxn modelId="{ADCA4D22-78EA-444F-A3CB-CDB6CAC2246D}" type="presParOf" srcId="{B5DB1068-2E8C-2245-9965-8066E52AAECD}" destId="{1FC76C63-9B9F-DC4D-8CA1-B7E80FAFCF31}" srcOrd="3" destOrd="0" presId="urn:microsoft.com/office/officeart/2008/layout/LinedList"/>
    <dgm:cxn modelId="{190775A7-5646-F54E-B4C2-1ACABF8A9773}" type="presParOf" srcId="{1FC76C63-9B9F-DC4D-8CA1-B7E80FAFCF31}" destId="{2193B991-5106-4841-B5BD-A539A9070975}" srcOrd="0" destOrd="0" presId="urn:microsoft.com/office/officeart/2008/layout/LinedList"/>
    <dgm:cxn modelId="{06BED7CC-A7F5-0945-9354-306534DB671A}" type="presParOf" srcId="{1FC76C63-9B9F-DC4D-8CA1-B7E80FAFCF31}" destId="{78DEB44B-C882-7B45-938A-A7484FFA477C}" srcOrd="1" destOrd="0" presId="urn:microsoft.com/office/officeart/2008/layout/LinedList"/>
    <dgm:cxn modelId="{95306125-E2A6-0D46-92E5-C3332FC96065}" type="presParOf" srcId="{B5DB1068-2E8C-2245-9965-8066E52AAECD}" destId="{6B97542E-75AD-C64B-8EB7-6836C5FED0CB}" srcOrd="4" destOrd="0" presId="urn:microsoft.com/office/officeart/2008/layout/LinedList"/>
    <dgm:cxn modelId="{7ED44A34-3852-1E4D-BEA9-AD0440753713}" type="presParOf" srcId="{B5DB1068-2E8C-2245-9965-8066E52AAECD}" destId="{FB334F82-1E29-DE44-BDCA-12E0CF6E2B0D}" srcOrd="5" destOrd="0" presId="urn:microsoft.com/office/officeart/2008/layout/LinedList"/>
    <dgm:cxn modelId="{ECF671D2-1A91-D343-9FB8-8D861FABB574}" type="presParOf" srcId="{FB334F82-1E29-DE44-BDCA-12E0CF6E2B0D}" destId="{A9AD6685-77A6-C740-B57A-91B5BB8E646A}" srcOrd="0" destOrd="0" presId="urn:microsoft.com/office/officeart/2008/layout/LinedList"/>
    <dgm:cxn modelId="{F8A315ED-B5D3-A64F-8C8B-46762213BE55}" type="presParOf" srcId="{FB334F82-1E29-DE44-BDCA-12E0CF6E2B0D}" destId="{9162B8DB-0B46-F04C-86AB-6E6624D2546A}" srcOrd="1" destOrd="0" presId="urn:microsoft.com/office/officeart/2008/layout/LinedList"/>
    <dgm:cxn modelId="{B18DCF9A-00F2-614D-BF37-80E8271C6602}" type="presParOf" srcId="{B5DB1068-2E8C-2245-9965-8066E52AAECD}" destId="{53045007-B983-434F-BE15-55C79FB6E0EF}" srcOrd="6" destOrd="0" presId="urn:microsoft.com/office/officeart/2008/layout/LinedList"/>
    <dgm:cxn modelId="{606D29ED-4CBC-274D-ADD0-CEDAE7C0B6B0}" type="presParOf" srcId="{B5DB1068-2E8C-2245-9965-8066E52AAECD}" destId="{86D3B870-F730-C645-A583-C07C1349A3C1}" srcOrd="7" destOrd="0" presId="urn:microsoft.com/office/officeart/2008/layout/LinedList"/>
    <dgm:cxn modelId="{D74C2621-4E1F-D046-9258-6A1F0C7B53AC}" type="presParOf" srcId="{86D3B870-F730-C645-A583-C07C1349A3C1}" destId="{0AE4ECFD-8AA4-4B43-A498-3F31E30DB67E}" srcOrd="0" destOrd="0" presId="urn:microsoft.com/office/officeart/2008/layout/LinedList"/>
    <dgm:cxn modelId="{BBA8FACA-9A78-D74D-BC68-F47003A86315}" type="presParOf" srcId="{86D3B870-F730-C645-A583-C07C1349A3C1}" destId="{A16C413C-0A7F-084B-AC0E-46E9B9827DB4}" srcOrd="1" destOrd="0" presId="urn:microsoft.com/office/officeart/2008/layout/LinedList"/>
    <dgm:cxn modelId="{DC3633DA-D029-ED49-80F4-3B9E49123455}" type="presParOf" srcId="{B5DB1068-2E8C-2245-9965-8066E52AAECD}" destId="{5AF4670C-C52A-974E-B7E1-2B1283222D2A}" srcOrd="8" destOrd="0" presId="urn:microsoft.com/office/officeart/2008/layout/LinedList"/>
    <dgm:cxn modelId="{C8E6942D-6E39-1A4B-8BF0-49FF9EBAF56D}" type="presParOf" srcId="{B5DB1068-2E8C-2245-9965-8066E52AAECD}" destId="{76E8E35B-566B-D24C-8A84-8FCF11D49B52}" srcOrd="9" destOrd="0" presId="urn:microsoft.com/office/officeart/2008/layout/LinedList"/>
    <dgm:cxn modelId="{C1B253E3-7E97-2E4E-A107-3DB78435012D}" type="presParOf" srcId="{76E8E35B-566B-D24C-8A84-8FCF11D49B52}" destId="{0C6B0531-74E8-094A-B3A5-FB1EEC080874}" srcOrd="0" destOrd="0" presId="urn:microsoft.com/office/officeart/2008/layout/LinedList"/>
    <dgm:cxn modelId="{9681310A-1AB4-8A4F-B6EC-BEE1793F9A64}" type="presParOf" srcId="{76E8E35B-566B-D24C-8A84-8FCF11D49B52}" destId="{644EC947-F2E8-C64D-9D42-672AB2C11C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FE2B7C-8210-4E57-ABE5-AA15CF0088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86FF87-A6BB-4B75-BC8B-698D146CA156}">
      <dgm:prSet custT="1"/>
      <dgm:spPr/>
      <dgm:t>
        <a:bodyPr/>
        <a:lstStyle/>
        <a:p>
          <a:r>
            <a:rPr lang="en-US" sz="1800" dirty="0"/>
            <a:t>Terri  </a:t>
          </a:r>
          <a:r>
            <a:rPr lang="en-US" sz="1800" dirty="0" err="1"/>
            <a:t>Portice</a:t>
          </a:r>
          <a:r>
            <a:rPr lang="en-US" sz="1800" dirty="0"/>
            <a:t>; </a:t>
          </a:r>
          <a:r>
            <a:rPr lang="en-US" sz="1800" dirty="0">
              <a:hlinkClick xmlns:r="http://schemas.openxmlformats.org/officeDocument/2006/relationships" r:id="rId1"/>
            </a:rPr>
            <a:t>terri.portice@gmail.com</a:t>
          </a:r>
          <a:endParaRPr lang="en-US" sz="1800" dirty="0"/>
        </a:p>
      </dgm:t>
    </dgm:pt>
    <dgm:pt modelId="{D91DA316-BF35-4FE3-8333-FE27256B93AB}" type="parTrans" cxnId="{F41C00BF-040C-45EA-870F-899810F1D2BA}">
      <dgm:prSet/>
      <dgm:spPr/>
      <dgm:t>
        <a:bodyPr/>
        <a:lstStyle/>
        <a:p>
          <a:endParaRPr lang="en-US"/>
        </a:p>
      </dgm:t>
    </dgm:pt>
    <dgm:pt modelId="{2D84ECCE-F93D-40E3-8014-0848FCAAC4A5}" type="sibTrans" cxnId="{F41C00BF-040C-45EA-870F-899810F1D2BA}">
      <dgm:prSet/>
      <dgm:spPr/>
      <dgm:t>
        <a:bodyPr/>
        <a:lstStyle/>
        <a:p>
          <a:endParaRPr lang="en-US"/>
        </a:p>
      </dgm:t>
    </dgm:pt>
    <dgm:pt modelId="{BA2EC462-12BB-4493-A128-4CBA93F95702}">
      <dgm:prSet custT="1"/>
      <dgm:spPr/>
      <dgm:t>
        <a:bodyPr/>
        <a:lstStyle/>
        <a:p>
          <a:r>
            <a:rPr lang="en-US" sz="2000" dirty="0"/>
            <a:t>Cell:  616-889-7303</a:t>
          </a:r>
        </a:p>
      </dgm:t>
    </dgm:pt>
    <dgm:pt modelId="{04E6CE74-D288-4AE5-A999-B09DD148E1D7}" type="parTrans" cxnId="{EC09E6C0-DD61-4631-9499-0BAD4D05638C}">
      <dgm:prSet/>
      <dgm:spPr/>
      <dgm:t>
        <a:bodyPr/>
        <a:lstStyle/>
        <a:p>
          <a:endParaRPr lang="en-US"/>
        </a:p>
      </dgm:t>
    </dgm:pt>
    <dgm:pt modelId="{73F23AFB-FB74-43CC-A7B7-66D286981AB9}" type="sibTrans" cxnId="{EC09E6C0-DD61-4631-9499-0BAD4D05638C}">
      <dgm:prSet/>
      <dgm:spPr/>
      <dgm:t>
        <a:bodyPr/>
        <a:lstStyle/>
        <a:p>
          <a:endParaRPr lang="en-US"/>
        </a:p>
      </dgm:t>
    </dgm:pt>
    <dgm:pt modelId="{5B344436-D25C-479F-A9B2-67C7AD1559F0}">
      <dgm:prSet custT="1"/>
      <dgm:spPr/>
      <dgm:t>
        <a:bodyPr/>
        <a:lstStyle/>
        <a:p>
          <a:r>
            <a:rPr lang="en-US" sz="1800" dirty="0"/>
            <a:t>Contact the Michigan Assessment Consortium:</a:t>
          </a:r>
        </a:p>
      </dgm:t>
    </dgm:pt>
    <dgm:pt modelId="{CDBD1C57-1D7C-4525-AC30-52710BDC756F}" type="parTrans" cxnId="{A9348BEF-40B2-4851-BBAC-C911A88CBB85}">
      <dgm:prSet/>
      <dgm:spPr/>
      <dgm:t>
        <a:bodyPr/>
        <a:lstStyle/>
        <a:p>
          <a:endParaRPr lang="en-US"/>
        </a:p>
      </dgm:t>
    </dgm:pt>
    <dgm:pt modelId="{A4AC5408-08BB-4E98-BDA7-2A6A681E8E58}" type="sibTrans" cxnId="{A9348BEF-40B2-4851-BBAC-C911A88CBB85}">
      <dgm:prSet/>
      <dgm:spPr/>
      <dgm:t>
        <a:bodyPr/>
        <a:lstStyle/>
        <a:p>
          <a:endParaRPr lang="en-US"/>
        </a:p>
      </dgm:t>
    </dgm:pt>
    <dgm:pt modelId="{7D31D1CE-E660-4082-89E7-5CBCA710820D}">
      <dgm:prSet custT="1"/>
      <dgm:spPr/>
      <dgm:t>
        <a:bodyPr/>
        <a:lstStyle/>
        <a:p>
          <a:r>
            <a:rPr lang="en-US" sz="1600" dirty="0"/>
            <a:t>Visit the MAC Booth Today for More information</a:t>
          </a:r>
        </a:p>
      </dgm:t>
    </dgm:pt>
    <dgm:pt modelId="{29D316A6-D4A3-4948-A0B1-9F7CFE6DD7E7}" type="parTrans" cxnId="{4C902D70-727B-44BB-B770-BE741834C68B}">
      <dgm:prSet/>
      <dgm:spPr/>
      <dgm:t>
        <a:bodyPr/>
        <a:lstStyle/>
        <a:p>
          <a:endParaRPr lang="en-US"/>
        </a:p>
      </dgm:t>
    </dgm:pt>
    <dgm:pt modelId="{ABE4FC7C-067B-4B5C-8BAD-1E0671C09D33}" type="sibTrans" cxnId="{4C902D70-727B-44BB-B770-BE741834C68B}">
      <dgm:prSet/>
      <dgm:spPr/>
      <dgm:t>
        <a:bodyPr/>
        <a:lstStyle/>
        <a:p>
          <a:endParaRPr lang="en-US"/>
        </a:p>
      </dgm:t>
    </dgm:pt>
    <dgm:pt modelId="{4AAE1F33-51C0-4924-A07B-980C1FEA469B}">
      <dgm:prSet custT="1"/>
      <dgm:spPr/>
      <dgm:t>
        <a:bodyPr/>
        <a:lstStyle/>
        <a:p>
          <a:r>
            <a:rPr lang="en-US" sz="1600" dirty="0"/>
            <a:t>Join the MAC and get Access to additional Resources</a:t>
          </a:r>
        </a:p>
      </dgm:t>
    </dgm:pt>
    <dgm:pt modelId="{E72080A0-D573-43AB-B967-9D976F6BA6B8}" type="parTrans" cxnId="{E12D6E3F-5181-40C3-A3BF-6EFAC7625F88}">
      <dgm:prSet/>
      <dgm:spPr/>
      <dgm:t>
        <a:bodyPr/>
        <a:lstStyle/>
        <a:p>
          <a:endParaRPr lang="en-US"/>
        </a:p>
      </dgm:t>
    </dgm:pt>
    <dgm:pt modelId="{81E8BDB2-F59C-4BCD-AB1B-FC56E9AAC079}" type="sibTrans" cxnId="{E12D6E3F-5181-40C3-A3BF-6EFAC7625F88}">
      <dgm:prSet/>
      <dgm:spPr/>
      <dgm:t>
        <a:bodyPr/>
        <a:lstStyle/>
        <a:p>
          <a:endParaRPr lang="en-US"/>
        </a:p>
      </dgm:t>
    </dgm:pt>
    <dgm:pt modelId="{969079B9-EE3B-40DE-BC93-91D9A834AA92}">
      <dgm:prSet custT="1"/>
      <dgm:spPr/>
      <dgm:t>
        <a:bodyPr/>
        <a:lstStyle/>
        <a:p>
          <a:r>
            <a:rPr lang="en-US" sz="1800" dirty="0"/>
            <a:t>MAC Website for Resources:  </a:t>
          </a:r>
          <a:r>
            <a:rPr lang="en-US" sz="1400" dirty="0">
              <a:hlinkClick xmlns:r="http://schemas.openxmlformats.org/officeDocument/2006/relationships" r:id="rId2"/>
            </a:rPr>
            <a:t>https://www.michiganassessmentconsortium.org/assessment-resources/</a:t>
          </a:r>
          <a:endParaRPr lang="en-US" sz="1400" dirty="0"/>
        </a:p>
      </dgm:t>
    </dgm:pt>
    <dgm:pt modelId="{9C54194A-3280-4DF7-AB47-F6862ADF5447}" type="parTrans" cxnId="{9C2E5B7B-A114-40DE-98CF-E00373E55A36}">
      <dgm:prSet/>
      <dgm:spPr/>
      <dgm:t>
        <a:bodyPr/>
        <a:lstStyle/>
        <a:p>
          <a:endParaRPr lang="en-US"/>
        </a:p>
      </dgm:t>
    </dgm:pt>
    <dgm:pt modelId="{EDE17C35-081B-4632-B479-6D061C125943}" type="sibTrans" cxnId="{9C2E5B7B-A114-40DE-98CF-E00373E55A36}">
      <dgm:prSet/>
      <dgm:spPr/>
      <dgm:t>
        <a:bodyPr/>
        <a:lstStyle/>
        <a:p>
          <a:endParaRPr lang="en-US"/>
        </a:p>
      </dgm:t>
    </dgm:pt>
    <dgm:pt modelId="{ABF59706-07E7-4DC7-9888-E7BBE3FCE420}" type="pres">
      <dgm:prSet presAssocID="{DEFE2B7C-8210-4E57-ABE5-AA15CF008814}" presName="root" presStyleCnt="0">
        <dgm:presLayoutVars>
          <dgm:dir/>
          <dgm:resizeHandles val="exact"/>
        </dgm:presLayoutVars>
      </dgm:prSet>
      <dgm:spPr/>
    </dgm:pt>
    <dgm:pt modelId="{95A5D76D-E467-44BE-B1A3-B01A3BB92FD2}" type="pres">
      <dgm:prSet presAssocID="{6B86FF87-A6BB-4B75-BC8B-698D146CA156}" presName="compNode" presStyleCnt="0"/>
      <dgm:spPr/>
    </dgm:pt>
    <dgm:pt modelId="{0EA27368-A2D8-481F-AE38-25BC860CC07B}" type="pres">
      <dgm:prSet presAssocID="{6B86FF87-A6BB-4B75-BC8B-698D146CA156}" presName="bgRect" presStyleLbl="bgShp" presStyleIdx="0" presStyleCnt="6"/>
      <dgm:spPr/>
    </dgm:pt>
    <dgm:pt modelId="{39831900-611A-463F-9C8B-0B628F3FA51A}" type="pres">
      <dgm:prSet presAssocID="{6B86FF87-A6BB-4B75-BC8B-698D146CA156}" presName="iconRect" presStyleLbl="node1" presStyleIdx="0"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hishing"/>
        </a:ext>
      </dgm:extLst>
    </dgm:pt>
    <dgm:pt modelId="{9DB63492-B51F-479F-87CD-B4CA8C5C6C92}" type="pres">
      <dgm:prSet presAssocID="{6B86FF87-A6BB-4B75-BC8B-698D146CA156}" presName="spaceRect" presStyleCnt="0"/>
      <dgm:spPr/>
    </dgm:pt>
    <dgm:pt modelId="{F79E89EA-EAE3-4F9C-AE37-9CFFD41F377C}" type="pres">
      <dgm:prSet presAssocID="{6B86FF87-A6BB-4B75-BC8B-698D146CA156}" presName="parTx" presStyleLbl="revTx" presStyleIdx="0" presStyleCnt="6">
        <dgm:presLayoutVars>
          <dgm:chMax val="0"/>
          <dgm:chPref val="0"/>
        </dgm:presLayoutVars>
      </dgm:prSet>
      <dgm:spPr/>
    </dgm:pt>
    <dgm:pt modelId="{8432C337-DBC4-4F24-8882-77CCDF00BE50}" type="pres">
      <dgm:prSet presAssocID="{2D84ECCE-F93D-40E3-8014-0848FCAAC4A5}" presName="sibTrans" presStyleCnt="0"/>
      <dgm:spPr/>
    </dgm:pt>
    <dgm:pt modelId="{382D2ED0-222D-45F3-9887-CA87F73F91CE}" type="pres">
      <dgm:prSet presAssocID="{BA2EC462-12BB-4493-A128-4CBA93F95702}" presName="compNode" presStyleCnt="0"/>
      <dgm:spPr/>
    </dgm:pt>
    <dgm:pt modelId="{066E0C38-7D9C-4B53-8A7D-F646216546C2}" type="pres">
      <dgm:prSet presAssocID="{BA2EC462-12BB-4493-A128-4CBA93F95702}" presName="bgRect" presStyleLbl="bgShp" presStyleIdx="1" presStyleCnt="6"/>
      <dgm:spPr/>
    </dgm:pt>
    <dgm:pt modelId="{C0B638BB-8E4D-449F-ADAC-A68BA87E4A73}" type="pres">
      <dgm:prSet presAssocID="{BA2EC462-12BB-4493-A128-4CBA93F95702}"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Tower"/>
        </a:ext>
      </dgm:extLst>
    </dgm:pt>
    <dgm:pt modelId="{A6D1728F-6271-46DF-83F3-2E12C3CA3041}" type="pres">
      <dgm:prSet presAssocID="{BA2EC462-12BB-4493-A128-4CBA93F95702}" presName="spaceRect" presStyleCnt="0"/>
      <dgm:spPr/>
    </dgm:pt>
    <dgm:pt modelId="{E54E41B4-FCA3-4EC4-8716-65CA6F24ABF6}" type="pres">
      <dgm:prSet presAssocID="{BA2EC462-12BB-4493-A128-4CBA93F95702}" presName="parTx" presStyleLbl="revTx" presStyleIdx="1" presStyleCnt="6">
        <dgm:presLayoutVars>
          <dgm:chMax val="0"/>
          <dgm:chPref val="0"/>
        </dgm:presLayoutVars>
      </dgm:prSet>
      <dgm:spPr/>
    </dgm:pt>
    <dgm:pt modelId="{8CC6FB8F-856E-4031-871F-8444357EE656}" type="pres">
      <dgm:prSet presAssocID="{73F23AFB-FB74-43CC-A7B7-66D286981AB9}" presName="sibTrans" presStyleCnt="0"/>
      <dgm:spPr/>
    </dgm:pt>
    <dgm:pt modelId="{14448DD4-EE6A-4B2B-A9FC-30703D4E0384}" type="pres">
      <dgm:prSet presAssocID="{5B344436-D25C-479F-A9B2-67C7AD1559F0}" presName="compNode" presStyleCnt="0"/>
      <dgm:spPr/>
    </dgm:pt>
    <dgm:pt modelId="{D5FC8DF6-6458-408B-80F4-6DAEAF843CAA}" type="pres">
      <dgm:prSet presAssocID="{5B344436-D25C-479F-A9B2-67C7AD1559F0}" presName="bgRect" presStyleLbl="bgShp" presStyleIdx="2" presStyleCnt="6"/>
      <dgm:spPr/>
    </dgm:pt>
    <dgm:pt modelId="{E2FCF1AA-70D0-4110-A9C2-CB8DEBBFA331}" type="pres">
      <dgm:prSet presAssocID="{5B344436-D25C-479F-A9B2-67C7AD1559F0}" presName="iconRect" presStyleLbl="node1" presStyleIdx="2"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w Mail"/>
        </a:ext>
      </dgm:extLst>
    </dgm:pt>
    <dgm:pt modelId="{BE243528-F38A-4614-BEE6-32D49084C46A}" type="pres">
      <dgm:prSet presAssocID="{5B344436-D25C-479F-A9B2-67C7AD1559F0}" presName="spaceRect" presStyleCnt="0"/>
      <dgm:spPr/>
    </dgm:pt>
    <dgm:pt modelId="{2A8D0263-0682-4B12-B2C7-654C20AD0385}" type="pres">
      <dgm:prSet presAssocID="{5B344436-D25C-479F-A9B2-67C7AD1559F0}" presName="parTx" presStyleLbl="revTx" presStyleIdx="2" presStyleCnt="6">
        <dgm:presLayoutVars>
          <dgm:chMax val="0"/>
          <dgm:chPref val="0"/>
        </dgm:presLayoutVars>
      </dgm:prSet>
      <dgm:spPr/>
    </dgm:pt>
    <dgm:pt modelId="{0495CB47-88A6-4221-9D4C-34A0B41452F5}" type="pres">
      <dgm:prSet presAssocID="{A4AC5408-08BB-4E98-BDA7-2A6A681E8E58}" presName="sibTrans" presStyleCnt="0"/>
      <dgm:spPr/>
    </dgm:pt>
    <dgm:pt modelId="{ABB49CE6-F95B-4D27-AF09-143CC9533068}" type="pres">
      <dgm:prSet presAssocID="{7D31D1CE-E660-4082-89E7-5CBCA710820D}" presName="compNode" presStyleCnt="0"/>
      <dgm:spPr/>
    </dgm:pt>
    <dgm:pt modelId="{FDB6AF80-FEB1-49F9-91DF-4FC742D72EA3}" type="pres">
      <dgm:prSet presAssocID="{7D31D1CE-E660-4082-89E7-5CBCA710820D}" presName="bgRect" presStyleLbl="bgShp" presStyleIdx="3" presStyleCnt="6"/>
      <dgm:spPr/>
    </dgm:pt>
    <dgm:pt modelId="{B1AC6674-1F33-433D-9401-7DE8FCCDB14A}" type="pres">
      <dgm:prSet presAssocID="{7D31D1CE-E660-4082-89E7-5CBCA710820D}" presName="iconRect" presStyleLbl="node1" presStyleIdx="3"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s"/>
        </a:ext>
      </dgm:extLst>
    </dgm:pt>
    <dgm:pt modelId="{D4407FB6-88B3-4E69-BDC4-DDF215CB740D}" type="pres">
      <dgm:prSet presAssocID="{7D31D1CE-E660-4082-89E7-5CBCA710820D}" presName="spaceRect" presStyleCnt="0"/>
      <dgm:spPr/>
    </dgm:pt>
    <dgm:pt modelId="{7106937E-8212-4ABF-8431-F0FED2C3D869}" type="pres">
      <dgm:prSet presAssocID="{7D31D1CE-E660-4082-89E7-5CBCA710820D}" presName="parTx" presStyleLbl="revTx" presStyleIdx="3" presStyleCnt="6">
        <dgm:presLayoutVars>
          <dgm:chMax val="0"/>
          <dgm:chPref val="0"/>
        </dgm:presLayoutVars>
      </dgm:prSet>
      <dgm:spPr/>
    </dgm:pt>
    <dgm:pt modelId="{7E2AA69B-85AC-4D00-888E-1012C3243145}" type="pres">
      <dgm:prSet presAssocID="{ABE4FC7C-067B-4B5C-8BAD-1E0671C09D33}" presName="sibTrans" presStyleCnt="0"/>
      <dgm:spPr/>
    </dgm:pt>
    <dgm:pt modelId="{1DC9D669-9868-43B2-8B34-4EB94F3E8BC6}" type="pres">
      <dgm:prSet presAssocID="{4AAE1F33-51C0-4924-A07B-980C1FEA469B}" presName="compNode" presStyleCnt="0"/>
      <dgm:spPr/>
    </dgm:pt>
    <dgm:pt modelId="{06D8E9B7-1427-4EA3-AB26-35E5E4D6F5A1}" type="pres">
      <dgm:prSet presAssocID="{4AAE1F33-51C0-4924-A07B-980C1FEA469B}" presName="bgRect" presStyleLbl="bgShp" presStyleIdx="4" presStyleCnt="6"/>
      <dgm:spPr/>
    </dgm:pt>
    <dgm:pt modelId="{FA9ED9BE-69CC-4DC8-A64C-550BA5E657AE}" type="pres">
      <dgm:prSet presAssocID="{4AAE1F33-51C0-4924-A07B-980C1FEA469B}" presName="iconRect" presStyleLbl="node1" presStyleIdx="4"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orkforce Management"/>
        </a:ext>
      </dgm:extLst>
    </dgm:pt>
    <dgm:pt modelId="{4676DD28-4695-477D-80EB-6282F0C8E50B}" type="pres">
      <dgm:prSet presAssocID="{4AAE1F33-51C0-4924-A07B-980C1FEA469B}" presName="spaceRect" presStyleCnt="0"/>
      <dgm:spPr/>
    </dgm:pt>
    <dgm:pt modelId="{4D572C83-B0BD-4129-9BA0-071A92E881FE}" type="pres">
      <dgm:prSet presAssocID="{4AAE1F33-51C0-4924-A07B-980C1FEA469B}" presName="parTx" presStyleLbl="revTx" presStyleIdx="4" presStyleCnt="6">
        <dgm:presLayoutVars>
          <dgm:chMax val="0"/>
          <dgm:chPref val="0"/>
        </dgm:presLayoutVars>
      </dgm:prSet>
      <dgm:spPr/>
    </dgm:pt>
    <dgm:pt modelId="{F9EFF995-6CCA-42C4-A410-812356672927}" type="pres">
      <dgm:prSet presAssocID="{81E8BDB2-F59C-4BCD-AB1B-FC56E9AAC079}" presName="sibTrans" presStyleCnt="0"/>
      <dgm:spPr/>
    </dgm:pt>
    <dgm:pt modelId="{9CDE73B5-0ACF-42B5-8CF2-5875F1DD4663}" type="pres">
      <dgm:prSet presAssocID="{969079B9-EE3B-40DE-BC93-91D9A834AA92}" presName="compNode" presStyleCnt="0"/>
      <dgm:spPr/>
    </dgm:pt>
    <dgm:pt modelId="{47305E45-8014-4CDF-9F2D-542BB81068EC}" type="pres">
      <dgm:prSet presAssocID="{969079B9-EE3B-40DE-BC93-91D9A834AA92}" presName="bgRect" presStyleLbl="bgShp" presStyleIdx="5" presStyleCnt="6"/>
      <dgm:spPr/>
    </dgm:pt>
    <dgm:pt modelId="{717CECCF-2A8F-4CC8-9485-FC894D7304FC}" type="pres">
      <dgm:prSet presAssocID="{969079B9-EE3B-40DE-BC93-91D9A834AA92}" presName="iconRect" presStyleLbl="node1" presStyleIdx="5"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Fabric Report Library"/>
        </a:ext>
      </dgm:extLst>
    </dgm:pt>
    <dgm:pt modelId="{0EC63F90-A351-45FF-82C4-478CF3C00C52}" type="pres">
      <dgm:prSet presAssocID="{969079B9-EE3B-40DE-BC93-91D9A834AA92}" presName="spaceRect" presStyleCnt="0"/>
      <dgm:spPr/>
    </dgm:pt>
    <dgm:pt modelId="{2D252249-D091-4B50-AADE-B1FAA8353798}" type="pres">
      <dgm:prSet presAssocID="{969079B9-EE3B-40DE-BC93-91D9A834AA92}" presName="parTx" presStyleLbl="revTx" presStyleIdx="5" presStyleCnt="6">
        <dgm:presLayoutVars>
          <dgm:chMax val="0"/>
          <dgm:chPref val="0"/>
        </dgm:presLayoutVars>
      </dgm:prSet>
      <dgm:spPr/>
    </dgm:pt>
  </dgm:ptLst>
  <dgm:cxnLst>
    <dgm:cxn modelId="{190C400A-8BD0-478A-83D1-65F1D99F21D4}" type="presOf" srcId="{4AAE1F33-51C0-4924-A07B-980C1FEA469B}" destId="{4D572C83-B0BD-4129-9BA0-071A92E881FE}" srcOrd="0" destOrd="0" presId="urn:microsoft.com/office/officeart/2018/2/layout/IconVerticalSolidList"/>
    <dgm:cxn modelId="{E12D6E3F-5181-40C3-A3BF-6EFAC7625F88}" srcId="{DEFE2B7C-8210-4E57-ABE5-AA15CF008814}" destId="{4AAE1F33-51C0-4924-A07B-980C1FEA469B}" srcOrd="4" destOrd="0" parTransId="{E72080A0-D573-43AB-B967-9D976F6BA6B8}" sibTransId="{81E8BDB2-F59C-4BCD-AB1B-FC56E9AAC079}"/>
    <dgm:cxn modelId="{773DB65C-C541-49E6-A6FD-1F5DFE0AE680}" type="presOf" srcId="{5B344436-D25C-479F-A9B2-67C7AD1559F0}" destId="{2A8D0263-0682-4B12-B2C7-654C20AD0385}" srcOrd="0" destOrd="0" presId="urn:microsoft.com/office/officeart/2018/2/layout/IconVerticalSolidList"/>
    <dgm:cxn modelId="{4C902D70-727B-44BB-B770-BE741834C68B}" srcId="{DEFE2B7C-8210-4E57-ABE5-AA15CF008814}" destId="{7D31D1CE-E660-4082-89E7-5CBCA710820D}" srcOrd="3" destOrd="0" parTransId="{29D316A6-D4A3-4948-A0B1-9F7CFE6DD7E7}" sibTransId="{ABE4FC7C-067B-4B5C-8BAD-1E0671C09D33}"/>
    <dgm:cxn modelId="{9C2E5B7B-A114-40DE-98CF-E00373E55A36}" srcId="{DEFE2B7C-8210-4E57-ABE5-AA15CF008814}" destId="{969079B9-EE3B-40DE-BC93-91D9A834AA92}" srcOrd="5" destOrd="0" parTransId="{9C54194A-3280-4DF7-AB47-F6862ADF5447}" sibTransId="{EDE17C35-081B-4632-B479-6D061C125943}"/>
    <dgm:cxn modelId="{66200595-F987-47E6-B58E-12A532D459A0}" type="presOf" srcId="{6B86FF87-A6BB-4B75-BC8B-698D146CA156}" destId="{F79E89EA-EAE3-4F9C-AE37-9CFFD41F377C}" srcOrd="0" destOrd="0" presId="urn:microsoft.com/office/officeart/2018/2/layout/IconVerticalSolidList"/>
    <dgm:cxn modelId="{E4F03FA6-A013-4E17-8896-DF2C353491A2}" type="presOf" srcId="{7D31D1CE-E660-4082-89E7-5CBCA710820D}" destId="{7106937E-8212-4ABF-8431-F0FED2C3D869}" srcOrd="0" destOrd="0" presId="urn:microsoft.com/office/officeart/2018/2/layout/IconVerticalSolidList"/>
    <dgm:cxn modelId="{F6AB35B0-627D-4D73-8108-BFCC84E46551}" type="presOf" srcId="{969079B9-EE3B-40DE-BC93-91D9A834AA92}" destId="{2D252249-D091-4B50-AADE-B1FAA8353798}" srcOrd="0" destOrd="0" presId="urn:microsoft.com/office/officeart/2018/2/layout/IconVerticalSolidList"/>
    <dgm:cxn modelId="{551CFEB2-8695-4A7F-9099-A4981AB16F92}" type="presOf" srcId="{BA2EC462-12BB-4493-A128-4CBA93F95702}" destId="{E54E41B4-FCA3-4EC4-8716-65CA6F24ABF6}" srcOrd="0" destOrd="0" presId="urn:microsoft.com/office/officeart/2018/2/layout/IconVerticalSolidList"/>
    <dgm:cxn modelId="{F41C00BF-040C-45EA-870F-899810F1D2BA}" srcId="{DEFE2B7C-8210-4E57-ABE5-AA15CF008814}" destId="{6B86FF87-A6BB-4B75-BC8B-698D146CA156}" srcOrd="0" destOrd="0" parTransId="{D91DA316-BF35-4FE3-8333-FE27256B93AB}" sibTransId="{2D84ECCE-F93D-40E3-8014-0848FCAAC4A5}"/>
    <dgm:cxn modelId="{EC09E6C0-DD61-4631-9499-0BAD4D05638C}" srcId="{DEFE2B7C-8210-4E57-ABE5-AA15CF008814}" destId="{BA2EC462-12BB-4493-A128-4CBA93F95702}" srcOrd="1" destOrd="0" parTransId="{04E6CE74-D288-4AE5-A999-B09DD148E1D7}" sibTransId="{73F23AFB-FB74-43CC-A7B7-66D286981AB9}"/>
    <dgm:cxn modelId="{A9348BEF-40B2-4851-BBAC-C911A88CBB85}" srcId="{DEFE2B7C-8210-4E57-ABE5-AA15CF008814}" destId="{5B344436-D25C-479F-A9B2-67C7AD1559F0}" srcOrd="2" destOrd="0" parTransId="{CDBD1C57-1D7C-4525-AC30-52710BDC756F}" sibTransId="{A4AC5408-08BB-4E98-BDA7-2A6A681E8E58}"/>
    <dgm:cxn modelId="{96EC1EF0-9F78-4934-93CE-91C45CBB8E41}" type="presOf" srcId="{DEFE2B7C-8210-4E57-ABE5-AA15CF008814}" destId="{ABF59706-07E7-4DC7-9888-E7BBE3FCE420}" srcOrd="0" destOrd="0" presId="urn:microsoft.com/office/officeart/2018/2/layout/IconVerticalSolidList"/>
    <dgm:cxn modelId="{A1492D26-0E38-4A10-989D-44A6CDDB806B}" type="presParOf" srcId="{ABF59706-07E7-4DC7-9888-E7BBE3FCE420}" destId="{95A5D76D-E467-44BE-B1A3-B01A3BB92FD2}" srcOrd="0" destOrd="0" presId="urn:microsoft.com/office/officeart/2018/2/layout/IconVerticalSolidList"/>
    <dgm:cxn modelId="{1059DD56-C5AD-42D3-B64F-4FC331C84377}" type="presParOf" srcId="{95A5D76D-E467-44BE-B1A3-B01A3BB92FD2}" destId="{0EA27368-A2D8-481F-AE38-25BC860CC07B}" srcOrd="0" destOrd="0" presId="urn:microsoft.com/office/officeart/2018/2/layout/IconVerticalSolidList"/>
    <dgm:cxn modelId="{C4806322-35F9-4275-9270-390946A1B9CD}" type="presParOf" srcId="{95A5D76D-E467-44BE-B1A3-B01A3BB92FD2}" destId="{39831900-611A-463F-9C8B-0B628F3FA51A}" srcOrd="1" destOrd="0" presId="urn:microsoft.com/office/officeart/2018/2/layout/IconVerticalSolidList"/>
    <dgm:cxn modelId="{DAAC9EAC-CF52-4AE4-B15A-A482B925B912}" type="presParOf" srcId="{95A5D76D-E467-44BE-B1A3-B01A3BB92FD2}" destId="{9DB63492-B51F-479F-87CD-B4CA8C5C6C92}" srcOrd="2" destOrd="0" presId="urn:microsoft.com/office/officeart/2018/2/layout/IconVerticalSolidList"/>
    <dgm:cxn modelId="{4689AA82-0B47-44EC-8DB6-78350372BEE3}" type="presParOf" srcId="{95A5D76D-E467-44BE-B1A3-B01A3BB92FD2}" destId="{F79E89EA-EAE3-4F9C-AE37-9CFFD41F377C}" srcOrd="3" destOrd="0" presId="urn:microsoft.com/office/officeart/2018/2/layout/IconVerticalSolidList"/>
    <dgm:cxn modelId="{2A72F631-BC59-4C1E-8E97-46DEAAEE67D5}" type="presParOf" srcId="{ABF59706-07E7-4DC7-9888-E7BBE3FCE420}" destId="{8432C337-DBC4-4F24-8882-77CCDF00BE50}" srcOrd="1" destOrd="0" presId="urn:microsoft.com/office/officeart/2018/2/layout/IconVerticalSolidList"/>
    <dgm:cxn modelId="{CE511E53-2F2B-4273-96BD-8230005F78B8}" type="presParOf" srcId="{ABF59706-07E7-4DC7-9888-E7BBE3FCE420}" destId="{382D2ED0-222D-45F3-9887-CA87F73F91CE}" srcOrd="2" destOrd="0" presId="urn:microsoft.com/office/officeart/2018/2/layout/IconVerticalSolidList"/>
    <dgm:cxn modelId="{3D47C553-2B62-4DEB-9484-686A9E13F57E}" type="presParOf" srcId="{382D2ED0-222D-45F3-9887-CA87F73F91CE}" destId="{066E0C38-7D9C-4B53-8A7D-F646216546C2}" srcOrd="0" destOrd="0" presId="urn:microsoft.com/office/officeart/2018/2/layout/IconVerticalSolidList"/>
    <dgm:cxn modelId="{BC5974FD-BF86-4770-AC68-54EBD9B8A6B7}" type="presParOf" srcId="{382D2ED0-222D-45F3-9887-CA87F73F91CE}" destId="{C0B638BB-8E4D-449F-ADAC-A68BA87E4A73}" srcOrd="1" destOrd="0" presId="urn:microsoft.com/office/officeart/2018/2/layout/IconVerticalSolidList"/>
    <dgm:cxn modelId="{2695FA3C-C2CA-4EC7-A9DF-40D7A101EBF5}" type="presParOf" srcId="{382D2ED0-222D-45F3-9887-CA87F73F91CE}" destId="{A6D1728F-6271-46DF-83F3-2E12C3CA3041}" srcOrd="2" destOrd="0" presId="urn:microsoft.com/office/officeart/2018/2/layout/IconVerticalSolidList"/>
    <dgm:cxn modelId="{48405AC9-FC7F-4FE4-95CF-8FB0F6D3EC88}" type="presParOf" srcId="{382D2ED0-222D-45F3-9887-CA87F73F91CE}" destId="{E54E41B4-FCA3-4EC4-8716-65CA6F24ABF6}" srcOrd="3" destOrd="0" presId="urn:microsoft.com/office/officeart/2018/2/layout/IconVerticalSolidList"/>
    <dgm:cxn modelId="{F05475B9-86BA-4958-9146-4AC9FBAF7D6C}" type="presParOf" srcId="{ABF59706-07E7-4DC7-9888-E7BBE3FCE420}" destId="{8CC6FB8F-856E-4031-871F-8444357EE656}" srcOrd="3" destOrd="0" presId="urn:microsoft.com/office/officeart/2018/2/layout/IconVerticalSolidList"/>
    <dgm:cxn modelId="{464D0F60-1232-4BD7-959A-6F3A7014758C}" type="presParOf" srcId="{ABF59706-07E7-4DC7-9888-E7BBE3FCE420}" destId="{14448DD4-EE6A-4B2B-A9FC-30703D4E0384}" srcOrd="4" destOrd="0" presId="urn:microsoft.com/office/officeart/2018/2/layout/IconVerticalSolidList"/>
    <dgm:cxn modelId="{D66BAFB7-5734-413A-BC0B-51988FC0FB76}" type="presParOf" srcId="{14448DD4-EE6A-4B2B-A9FC-30703D4E0384}" destId="{D5FC8DF6-6458-408B-80F4-6DAEAF843CAA}" srcOrd="0" destOrd="0" presId="urn:microsoft.com/office/officeart/2018/2/layout/IconVerticalSolidList"/>
    <dgm:cxn modelId="{D1999DF2-4657-4536-8503-CB9CD7883696}" type="presParOf" srcId="{14448DD4-EE6A-4B2B-A9FC-30703D4E0384}" destId="{E2FCF1AA-70D0-4110-A9C2-CB8DEBBFA331}" srcOrd="1" destOrd="0" presId="urn:microsoft.com/office/officeart/2018/2/layout/IconVerticalSolidList"/>
    <dgm:cxn modelId="{473DB118-40FB-4ECF-848F-7B89E72E313B}" type="presParOf" srcId="{14448DD4-EE6A-4B2B-A9FC-30703D4E0384}" destId="{BE243528-F38A-4614-BEE6-32D49084C46A}" srcOrd="2" destOrd="0" presId="urn:microsoft.com/office/officeart/2018/2/layout/IconVerticalSolidList"/>
    <dgm:cxn modelId="{1EECDDB6-77B8-427E-A893-6AC0504DF7C8}" type="presParOf" srcId="{14448DD4-EE6A-4B2B-A9FC-30703D4E0384}" destId="{2A8D0263-0682-4B12-B2C7-654C20AD0385}" srcOrd="3" destOrd="0" presId="urn:microsoft.com/office/officeart/2018/2/layout/IconVerticalSolidList"/>
    <dgm:cxn modelId="{BD0AA00E-B6C9-4D31-ABD0-B9FE1CFA139E}" type="presParOf" srcId="{ABF59706-07E7-4DC7-9888-E7BBE3FCE420}" destId="{0495CB47-88A6-4221-9D4C-34A0B41452F5}" srcOrd="5" destOrd="0" presId="urn:microsoft.com/office/officeart/2018/2/layout/IconVerticalSolidList"/>
    <dgm:cxn modelId="{1BFF1E76-AAE1-4D3C-B22B-D450D417BE45}" type="presParOf" srcId="{ABF59706-07E7-4DC7-9888-E7BBE3FCE420}" destId="{ABB49CE6-F95B-4D27-AF09-143CC9533068}" srcOrd="6" destOrd="0" presId="urn:microsoft.com/office/officeart/2018/2/layout/IconVerticalSolidList"/>
    <dgm:cxn modelId="{43243FB0-977F-4ED4-BE9A-114806C8FA4D}" type="presParOf" srcId="{ABB49CE6-F95B-4D27-AF09-143CC9533068}" destId="{FDB6AF80-FEB1-49F9-91DF-4FC742D72EA3}" srcOrd="0" destOrd="0" presId="urn:microsoft.com/office/officeart/2018/2/layout/IconVerticalSolidList"/>
    <dgm:cxn modelId="{5C2F55F9-514D-422D-92A3-5C31E0454847}" type="presParOf" srcId="{ABB49CE6-F95B-4D27-AF09-143CC9533068}" destId="{B1AC6674-1F33-433D-9401-7DE8FCCDB14A}" srcOrd="1" destOrd="0" presId="urn:microsoft.com/office/officeart/2018/2/layout/IconVerticalSolidList"/>
    <dgm:cxn modelId="{382D792A-3015-4310-AF05-0C9284BA3500}" type="presParOf" srcId="{ABB49CE6-F95B-4D27-AF09-143CC9533068}" destId="{D4407FB6-88B3-4E69-BDC4-DDF215CB740D}" srcOrd="2" destOrd="0" presId="urn:microsoft.com/office/officeart/2018/2/layout/IconVerticalSolidList"/>
    <dgm:cxn modelId="{5206462B-3919-46AB-A8D9-205C22F05289}" type="presParOf" srcId="{ABB49CE6-F95B-4D27-AF09-143CC9533068}" destId="{7106937E-8212-4ABF-8431-F0FED2C3D869}" srcOrd="3" destOrd="0" presId="urn:microsoft.com/office/officeart/2018/2/layout/IconVerticalSolidList"/>
    <dgm:cxn modelId="{074E4E09-879D-422B-A9BF-26F1A2FF9FAB}" type="presParOf" srcId="{ABF59706-07E7-4DC7-9888-E7BBE3FCE420}" destId="{7E2AA69B-85AC-4D00-888E-1012C3243145}" srcOrd="7" destOrd="0" presId="urn:microsoft.com/office/officeart/2018/2/layout/IconVerticalSolidList"/>
    <dgm:cxn modelId="{8FC40F0D-4986-4180-A99E-BBC377905E72}" type="presParOf" srcId="{ABF59706-07E7-4DC7-9888-E7BBE3FCE420}" destId="{1DC9D669-9868-43B2-8B34-4EB94F3E8BC6}" srcOrd="8" destOrd="0" presId="urn:microsoft.com/office/officeart/2018/2/layout/IconVerticalSolidList"/>
    <dgm:cxn modelId="{61A7F2E3-7CE7-4FBF-ADC9-F387E20D10A7}" type="presParOf" srcId="{1DC9D669-9868-43B2-8B34-4EB94F3E8BC6}" destId="{06D8E9B7-1427-4EA3-AB26-35E5E4D6F5A1}" srcOrd="0" destOrd="0" presId="urn:microsoft.com/office/officeart/2018/2/layout/IconVerticalSolidList"/>
    <dgm:cxn modelId="{DD2165A1-8DAA-4E6E-99E0-4F61134EC273}" type="presParOf" srcId="{1DC9D669-9868-43B2-8B34-4EB94F3E8BC6}" destId="{FA9ED9BE-69CC-4DC8-A64C-550BA5E657AE}" srcOrd="1" destOrd="0" presId="urn:microsoft.com/office/officeart/2018/2/layout/IconVerticalSolidList"/>
    <dgm:cxn modelId="{69E98FA0-4724-4FA4-867E-87BBE4867DCE}" type="presParOf" srcId="{1DC9D669-9868-43B2-8B34-4EB94F3E8BC6}" destId="{4676DD28-4695-477D-80EB-6282F0C8E50B}" srcOrd="2" destOrd="0" presId="urn:microsoft.com/office/officeart/2018/2/layout/IconVerticalSolidList"/>
    <dgm:cxn modelId="{E4AE0AAA-9BAE-4BD9-8D74-656FA5044FFA}" type="presParOf" srcId="{1DC9D669-9868-43B2-8B34-4EB94F3E8BC6}" destId="{4D572C83-B0BD-4129-9BA0-071A92E881FE}" srcOrd="3" destOrd="0" presId="urn:microsoft.com/office/officeart/2018/2/layout/IconVerticalSolidList"/>
    <dgm:cxn modelId="{64304F65-06A9-47BD-B15A-4E9A16C2F366}" type="presParOf" srcId="{ABF59706-07E7-4DC7-9888-E7BBE3FCE420}" destId="{F9EFF995-6CCA-42C4-A410-812356672927}" srcOrd="9" destOrd="0" presId="urn:microsoft.com/office/officeart/2018/2/layout/IconVerticalSolidList"/>
    <dgm:cxn modelId="{BD61A718-0BDD-427E-BCE6-0EE58DFF6709}" type="presParOf" srcId="{ABF59706-07E7-4DC7-9888-E7BBE3FCE420}" destId="{9CDE73B5-0ACF-42B5-8CF2-5875F1DD4663}" srcOrd="10" destOrd="0" presId="urn:microsoft.com/office/officeart/2018/2/layout/IconVerticalSolidList"/>
    <dgm:cxn modelId="{00DE5539-74ED-40B3-976A-866C7D0AB7B3}" type="presParOf" srcId="{9CDE73B5-0ACF-42B5-8CF2-5875F1DD4663}" destId="{47305E45-8014-4CDF-9F2D-542BB81068EC}" srcOrd="0" destOrd="0" presId="urn:microsoft.com/office/officeart/2018/2/layout/IconVerticalSolidList"/>
    <dgm:cxn modelId="{92508A0D-0933-4DB4-AF60-F6343A65CA53}" type="presParOf" srcId="{9CDE73B5-0ACF-42B5-8CF2-5875F1DD4663}" destId="{717CECCF-2A8F-4CC8-9485-FC894D7304FC}" srcOrd="1" destOrd="0" presId="urn:microsoft.com/office/officeart/2018/2/layout/IconVerticalSolidList"/>
    <dgm:cxn modelId="{E32AE941-0233-4C23-89E3-2A0FFD5AF0BC}" type="presParOf" srcId="{9CDE73B5-0ACF-42B5-8CF2-5875F1DD4663}" destId="{0EC63F90-A351-45FF-82C4-478CF3C00C52}" srcOrd="2" destOrd="0" presId="urn:microsoft.com/office/officeart/2018/2/layout/IconVerticalSolidList"/>
    <dgm:cxn modelId="{0ABE43CB-1725-437B-933B-DEC4E4419F3C}" type="presParOf" srcId="{9CDE73B5-0ACF-42B5-8CF2-5875F1DD4663}" destId="{2D252249-D091-4B50-AADE-B1FAA835379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12880-5198-44B0-B9BC-4ED609488D4A}">
      <dsp:nvSpPr>
        <dsp:cNvPr id="0" name=""/>
        <dsp:cNvSpPr/>
      </dsp:nvSpPr>
      <dsp:spPr>
        <a:xfrm>
          <a:off x="248611" y="737213"/>
          <a:ext cx="776320" cy="7763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BABF3-A111-474D-A59E-2ABEAC1FF6CA}">
      <dsp:nvSpPr>
        <dsp:cNvPr id="0" name=""/>
        <dsp:cNvSpPr/>
      </dsp:nvSpPr>
      <dsp:spPr>
        <a:xfrm>
          <a:off x="414056" y="902659"/>
          <a:ext cx="445429" cy="445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9C10E6-B2DE-4A2D-AB59-8D00D2A83978}">
      <dsp:nvSpPr>
        <dsp:cNvPr id="0" name=""/>
        <dsp:cNvSpPr/>
      </dsp:nvSpPr>
      <dsp:spPr>
        <a:xfrm>
          <a:off x="443" y="1755338"/>
          <a:ext cx="1272656" cy="50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baseline="0"/>
            <a:t>Assessment Literacy</a:t>
          </a:r>
          <a:endParaRPr lang="en-US" sz="1600" kern="1200"/>
        </a:p>
      </dsp:txBody>
      <dsp:txXfrm>
        <a:off x="443" y="1755338"/>
        <a:ext cx="1272656" cy="509062"/>
      </dsp:txXfrm>
    </dsp:sp>
    <dsp:sp modelId="{4B29C387-CAD1-4D08-9C06-69E71584106F}">
      <dsp:nvSpPr>
        <dsp:cNvPr id="0" name=""/>
        <dsp:cNvSpPr/>
      </dsp:nvSpPr>
      <dsp:spPr>
        <a:xfrm>
          <a:off x="1743982" y="737213"/>
          <a:ext cx="776320" cy="7763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2A2C0-CD65-4686-B60B-02F8A1262235}">
      <dsp:nvSpPr>
        <dsp:cNvPr id="0" name=""/>
        <dsp:cNvSpPr/>
      </dsp:nvSpPr>
      <dsp:spPr>
        <a:xfrm>
          <a:off x="1909427" y="902659"/>
          <a:ext cx="445429" cy="445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0DB0CD-772C-4964-A645-3E9B19B80619}">
      <dsp:nvSpPr>
        <dsp:cNvPr id="0" name=""/>
        <dsp:cNvSpPr/>
      </dsp:nvSpPr>
      <dsp:spPr>
        <a:xfrm>
          <a:off x="1495814" y="1755338"/>
          <a:ext cx="1272656" cy="50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baseline="0"/>
            <a:t>Validity</a:t>
          </a:r>
          <a:endParaRPr lang="en-US" sz="1600" kern="1200"/>
        </a:p>
      </dsp:txBody>
      <dsp:txXfrm>
        <a:off x="1495814" y="1755338"/>
        <a:ext cx="1272656" cy="509062"/>
      </dsp:txXfrm>
    </dsp:sp>
    <dsp:sp modelId="{8FCE2335-B58C-4514-9236-293BF9076061}">
      <dsp:nvSpPr>
        <dsp:cNvPr id="0" name=""/>
        <dsp:cNvSpPr/>
      </dsp:nvSpPr>
      <dsp:spPr>
        <a:xfrm>
          <a:off x="3239353" y="737213"/>
          <a:ext cx="776320" cy="7763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B0922-1225-4CBE-9668-15A5BABC6BFC}">
      <dsp:nvSpPr>
        <dsp:cNvPr id="0" name=""/>
        <dsp:cNvSpPr/>
      </dsp:nvSpPr>
      <dsp:spPr>
        <a:xfrm>
          <a:off x="3404798" y="902659"/>
          <a:ext cx="445429" cy="445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38D355-3A42-4918-9675-ADDB836EAB71}">
      <dsp:nvSpPr>
        <dsp:cNvPr id="0" name=""/>
        <dsp:cNvSpPr/>
      </dsp:nvSpPr>
      <dsp:spPr>
        <a:xfrm>
          <a:off x="2991185" y="1755338"/>
          <a:ext cx="1272656" cy="50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baseline="0"/>
            <a:t>Reliability</a:t>
          </a:r>
          <a:endParaRPr lang="en-US" sz="1600" kern="1200"/>
        </a:p>
      </dsp:txBody>
      <dsp:txXfrm>
        <a:off x="2991185" y="1755338"/>
        <a:ext cx="1272656" cy="509062"/>
      </dsp:txXfrm>
    </dsp:sp>
    <dsp:sp modelId="{14B451DA-1884-4483-B136-711840CD7F7A}">
      <dsp:nvSpPr>
        <dsp:cNvPr id="0" name=""/>
        <dsp:cNvSpPr/>
      </dsp:nvSpPr>
      <dsp:spPr>
        <a:xfrm>
          <a:off x="4734724" y="737213"/>
          <a:ext cx="776320" cy="7763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172910-8E47-47E1-9B2D-4CB3FA61E94C}">
      <dsp:nvSpPr>
        <dsp:cNvPr id="0" name=""/>
        <dsp:cNvSpPr/>
      </dsp:nvSpPr>
      <dsp:spPr>
        <a:xfrm>
          <a:off x="4900169" y="902659"/>
          <a:ext cx="445429" cy="4454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D3D358-C5C9-45B7-9AC2-7EC31E43030B}">
      <dsp:nvSpPr>
        <dsp:cNvPr id="0" name=""/>
        <dsp:cNvSpPr/>
      </dsp:nvSpPr>
      <dsp:spPr>
        <a:xfrm>
          <a:off x="4486556" y="1755338"/>
          <a:ext cx="1272656" cy="50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baseline="0"/>
            <a:t>Test Fairness</a:t>
          </a:r>
          <a:endParaRPr lang="en-US" sz="1600" kern="1200"/>
        </a:p>
      </dsp:txBody>
      <dsp:txXfrm>
        <a:off x="4486556" y="1755338"/>
        <a:ext cx="1272656" cy="509062"/>
      </dsp:txXfrm>
    </dsp:sp>
    <dsp:sp modelId="{EE1805DC-F95E-404A-A822-6B39AD48047A}">
      <dsp:nvSpPr>
        <dsp:cNvPr id="0" name=""/>
        <dsp:cNvSpPr/>
      </dsp:nvSpPr>
      <dsp:spPr>
        <a:xfrm>
          <a:off x="996296" y="2582565"/>
          <a:ext cx="776320" cy="77632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A3FCB-995E-4A2B-9EE4-FC53158E13BC}">
      <dsp:nvSpPr>
        <dsp:cNvPr id="0" name=""/>
        <dsp:cNvSpPr/>
      </dsp:nvSpPr>
      <dsp:spPr>
        <a:xfrm>
          <a:off x="1161742" y="2748010"/>
          <a:ext cx="445429" cy="4454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003FDF-C3AF-4439-85BB-70BDA578BFA4}">
      <dsp:nvSpPr>
        <dsp:cNvPr id="0" name=""/>
        <dsp:cNvSpPr/>
      </dsp:nvSpPr>
      <dsp:spPr>
        <a:xfrm>
          <a:off x="748128" y="3600690"/>
          <a:ext cx="1272656" cy="50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baseline="0"/>
            <a:t>Score Reports</a:t>
          </a:r>
          <a:endParaRPr lang="en-US" sz="1600" kern="1200"/>
        </a:p>
      </dsp:txBody>
      <dsp:txXfrm>
        <a:off x="748128" y="3600690"/>
        <a:ext cx="1272656" cy="509062"/>
      </dsp:txXfrm>
    </dsp:sp>
    <dsp:sp modelId="{1012F928-749C-4D3C-A720-863642C94595}">
      <dsp:nvSpPr>
        <dsp:cNvPr id="0" name=""/>
        <dsp:cNvSpPr/>
      </dsp:nvSpPr>
      <dsp:spPr>
        <a:xfrm>
          <a:off x="2491667" y="2582565"/>
          <a:ext cx="776320" cy="7763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192A6-A688-477E-B5F4-FD1D88E154B0}">
      <dsp:nvSpPr>
        <dsp:cNvPr id="0" name=""/>
        <dsp:cNvSpPr/>
      </dsp:nvSpPr>
      <dsp:spPr>
        <a:xfrm>
          <a:off x="2657113" y="2748010"/>
          <a:ext cx="445429" cy="44542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7FED17-9526-4F6E-A3BD-5E64FDFDF079}">
      <dsp:nvSpPr>
        <dsp:cNvPr id="0" name=""/>
        <dsp:cNvSpPr/>
      </dsp:nvSpPr>
      <dsp:spPr>
        <a:xfrm>
          <a:off x="2243499" y="3600690"/>
          <a:ext cx="1272656" cy="50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baseline="0"/>
            <a:t>Formative Assessment</a:t>
          </a:r>
          <a:endParaRPr lang="en-US" sz="1600" kern="1200"/>
        </a:p>
      </dsp:txBody>
      <dsp:txXfrm>
        <a:off x="2243499" y="3600690"/>
        <a:ext cx="1272656" cy="509062"/>
      </dsp:txXfrm>
    </dsp:sp>
    <dsp:sp modelId="{3C7FC8FD-33F8-40EA-9E1D-7BBD349E28E2}">
      <dsp:nvSpPr>
        <dsp:cNvPr id="0" name=""/>
        <dsp:cNvSpPr/>
      </dsp:nvSpPr>
      <dsp:spPr>
        <a:xfrm>
          <a:off x="3987038" y="2582565"/>
          <a:ext cx="776320" cy="7763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DF6D3-E0B2-46BC-BB40-30EB798DC921}">
      <dsp:nvSpPr>
        <dsp:cNvPr id="0" name=""/>
        <dsp:cNvSpPr/>
      </dsp:nvSpPr>
      <dsp:spPr>
        <a:xfrm>
          <a:off x="4152484" y="2748010"/>
          <a:ext cx="445429" cy="44542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23880F-3D6E-4FD4-A61C-447D481B9BE9}">
      <dsp:nvSpPr>
        <dsp:cNvPr id="0" name=""/>
        <dsp:cNvSpPr/>
      </dsp:nvSpPr>
      <dsp:spPr>
        <a:xfrm>
          <a:off x="3738870" y="3600690"/>
          <a:ext cx="1272656" cy="50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baseline="0"/>
            <a:t>Measuring Affect</a:t>
          </a:r>
          <a:endParaRPr lang="en-US" sz="1600" kern="1200"/>
        </a:p>
      </dsp:txBody>
      <dsp:txXfrm>
        <a:off x="3738870" y="3600690"/>
        <a:ext cx="1272656" cy="509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085CD-6B51-5544-A1C9-2CCCB36474AB}">
      <dsp:nvSpPr>
        <dsp:cNvPr id="0" name=""/>
        <dsp:cNvSpPr/>
      </dsp:nvSpPr>
      <dsp:spPr>
        <a:xfrm>
          <a:off x="0" y="2770203"/>
          <a:ext cx="6752649" cy="31537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Cambria" panose="02040503050406030204" pitchFamily="18" charset="0"/>
            </a:rPr>
            <a:t>MAC’s Definition of Assessment literacy</a:t>
          </a:r>
        </a:p>
      </dsp:txBody>
      <dsp:txXfrm>
        <a:off x="0" y="2770203"/>
        <a:ext cx="6752649" cy="1703038"/>
      </dsp:txXfrm>
    </dsp:sp>
    <dsp:sp modelId="{0438F614-1BCD-D446-8FBA-A42F1781B00A}">
      <dsp:nvSpPr>
        <dsp:cNvPr id="0" name=""/>
        <dsp:cNvSpPr/>
      </dsp:nvSpPr>
      <dsp:spPr>
        <a:xfrm>
          <a:off x="0" y="4410166"/>
          <a:ext cx="6752649" cy="145073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“Assessment literacy is the set of beliefs, knowledge and practices about assessment that lead a teacher, administrator, policymaker or student to use assessment to improve student learning and achievement.”   (</a:t>
          </a:r>
          <a:r>
            <a:rPr lang="en-US" sz="2000" b="0" kern="1200" dirty="0">
              <a:latin typeface="Cambria" panose="02040503050406030204" pitchFamily="18" charset="0"/>
              <a:hlinkClick xmlns:r="http://schemas.openxmlformats.org/officeDocument/2006/relationships" r:id="rId1"/>
            </a:rPr>
            <a:t>Link</a:t>
          </a:r>
          <a:r>
            <a:rPr lang="en-US" sz="2000" kern="1200" dirty="0">
              <a:latin typeface="Cambria" panose="02040503050406030204" pitchFamily="18" charset="0"/>
              <a:hlinkClick xmlns:r="http://schemas.openxmlformats.org/officeDocument/2006/relationships" r:id="rId1"/>
            </a:rPr>
            <a:t> to the MAC Assessment Literacy Standards</a:t>
          </a:r>
          <a:r>
            <a:rPr lang="en-US" sz="2000" kern="1200" dirty="0">
              <a:latin typeface="Cambria" panose="02040503050406030204" pitchFamily="18" charset="0"/>
            </a:rPr>
            <a:t>)</a:t>
          </a:r>
        </a:p>
      </dsp:txBody>
      <dsp:txXfrm>
        <a:off x="0" y="4410166"/>
        <a:ext cx="6752649" cy="1450736"/>
      </dsp:txXfrm>
    </dsp:sp>
    <dsp:sp modelId="{BC7338C2-FC98-F84A-B0A7-50A4F7B8DA93}">
      <dsp:nvSpPr>
        <dsp:cNvPr id="0" name=""/>
        <dsp:cNvSpPr/>
      </dsp:nvSpPr>
      <dsp:spPr>
        <a:xfrm rot="10800000">
          <a:off x="0" y="1646"/>
          <a:ext cx="6752649" cy="281586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Cambria" panose="02040503050406030204" pitchFamily="18" charset="0"/>
            </a:rPr>
            <a:t>Dr Popham uses his book to explain that </a:t>
          </a:r>
          <a:r>
            <a:rPr lang="en-US" sz="2100" b="1" i="1" kern="1200" dirty="0">
              <a:latin typeface="Cambria" panose="02040503050406030204" pitchFamily="18" charset="0"/>
            </a:rPr>
            <a:t>assessment literacy focuses on a small number of assessment related understandings that will reduce the number of and the magnitude of measurement-based mistakes in the world of education</a:t>
          </a:r>
          <a:r>
            <a:rPr lang="en-US" sz="2100" b="1" kern="1200" dirty="0">
              <a:latin typeface="Cambria" panose="02040503050406030204" pitchFamily="18" charset="0"/>
            </a:rPr>
            <a:t>.  </a:t>
          </a:r>
        </a:p>
      </dsp:txBody>
      <dsp:txXfrm rot="10800000">
        <a:off x="0" y="1646"/>
        <a:ext cx="6752649" cy="1829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6DB6F-DE62-3243-9D1E-9E709A3B9A31}">
      <dsp:nvSpPr>
        <dsp:cNvPr id="0" name=""/>
        <dsp:cNvSpPr/>
      </dsp:nvSpPr>
      <dsp:spPr>
        <a:xfrm>
          <a:off x="0" y="404"/>
          <a:ext cx="10394950" cy="0"/>
        </a:xfrm>
        <a:prstGeom prst="line">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DF4AE8A-D255-5A49-82DE-86209022AD7A}">
      <dsp:nvSpPr>
        <dsp:cNvPr id="0" name=""/>
        <dsp:cNvSpPr/>
      </dsp:nvSpPr>
      <dsp:spPr>
        <a:xfrm>
          <a:off x="0" y="404"/>
          <a:ext cx="10394950" cy="662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baseline="0" dirty="0">
              <a:latin typeface="Cambria" panose="02040503050406030204" pitchFamily="18" charset="0"/>
            </a:rPr>
            <a:t>Assessment Literacy Standards (</a:t>
          </a:r>
          <a:r>
            <a:rPr lang="en-US" sz="2900" b="0" kern="1200" baseline="0" dirty="0">
              <a:latin typeface="Cambria" panose="02040503050406030204" pitchFamily="18" charset="0"/>
              <a:hlinkClick xmlns:r="http://schemas.openxmlformats.org/officeDocument/2006/relationships" r:id="rId2"/>
            </a:rPr>
            <a:t>link</a:t>
          </a:r>
          <a:r>
            <a:rPr lang="en-US" sz="2900" b="0" kern="1200" baseline="0" dirty="0">
              <a:latin typeface="Cambria" panose="02040503050406030204" pitchFamily="18" charset="0"/>
            </a:rPr>
            <a:t>)</a:t>
          </a:r>
          <a:endParaRPr lang="en-US" sz="2900" b="0" kern="1200" dirty="0">
            <a:latin typeface="Cambria" panose="02040503050406030204" pitchFamily="18" charset="0"/>
          </a:endParaRPr>
        </a:p>
      </dsp:txBody>
      <dsp:txXfrm>
        <a:off x="0" y="404"/>
        <a:ext cx="10394950" cy="662143"/>
      </dsp:txXfrm>
    </dsp:sp>
    <dsp:sp modelId="{9DEF4F18-4C26-EB44-B46D-C11341763359}">
      <dsp:nvSpPr>
        <dsp:cNvPr id="0" name=""/>
        <dsp:cNvSpPr/>
      </dsp:nvSpPr>
      <dsp:spPr>
        <a:xfrm>
          <a:off x="0" y="662547"/>
          <a:ext cx="10394950" cy="0"/>
        </a:xfrm>
        <a:prstGeom prst="line">
          <a:avLst/>
        </a:prstGeom>
        <a:blipFill>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193B991-5106-4841-B5BD-A539A9070975}">
      <dsp:nvSpPr>
        <dsp:cNvPr id="0" name=""/>
        <dsp:cNvSpPr/>
      </dsp:nvSpPr>
      <dsp:spPr>
        <a:xfrm>
          <a:off x="0" y="662547"/>
          <a:ext cx="10394950" cy="662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dirty="0">
              <a:latin typeface="Cambria" panose="02040503050406030204" pitchFamily="18" charset="0"/>
            </a:rPr>
            <a:t>ALN: Learning Points (</a:t>
          </a:r>
          <a:r>
            <a:rPr lang="en-US" sz="2900" kern="1200" baseline="0" dirty="0">
              <a:latin typeface="Cambria" panose="02040503050406030204" pitchFamily="18" charset="0"/>
              <a:hlinkClick xmlns:r="http://schemas.openxmlformats.org/officeDocument/2006/relationships" r:id="rId3"/>
            </a:rPr>
            <a:t>Link</a:t>
          </a:r>
          <a:r>
            <a:rPr lang="en-US" sz="2900" kern="1200" baseline="0" dirty="0">
              <a:latin typeface="Cambria" panose="02040503050406030204" pitchFamily="18" charset="0"/>
            </a:rPr>
            <a:t>)</a:t>
          </a:r>
          <a:endParaRPr lang="en-US" sz="2900" kern="1200" dirty="0">
            <a:latin typeface="Cambria" panose="02040503050406030204" pitchFamily="18" charset="0"/>
          </a:endParaRPr>
        </a:p>
      </dsp:txBody>
      <dsp:txXfrm>
        <a:off x="0" y="662547"/>
        <a:ext cx="10394950" cy="662143"/>
      </dsp:txXfrm>
    </dsp:sp>
    <dsp:sp modelId="{6B97542E-75AD-C64B-8EB7-6836C5FED0CB}">
      <dsp:nvSpPr>
        <dsp:cNvPr id="0" name=""/>
        <dsp:cNvSpPr/>
      </dsp:nvSpPr>
      <dsp:spPr>
        <a:xfrm>
          <a:off x="0" y="1324690"/>
          <a:ext cx="10394950" cy="0"/>
        </a:xfrm>
        <a:prstGeom prst="line">
          <a:avLst/>
        </a:prstGeom>
        <a:blipFill>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9AD6685-77A6-C740-B57A-91B5BB8E646A}">
      <dsp:nvSpPr>
        <dsp:cNvPr id="0" name=""/>
        <dsp:cNvSpPr/>
      </dsp:nvSpPr>
      <dsp:spPr>
        <a:xfrm>
          <a:off x="0" y="1324690"/>
          <a:ext cx="10394950" cy="662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dirty="0">
              <a:latin typeface="Cambria" panose="02040503050406030204" pitchFamily="18" charset="0"/>
            </a:rPr>
            <a:t>Learning Opportunities (</a:t>
          </a:r>
          <a:r>
            <a:rPr lang="en-US" sz="2900" kern="1200" baseline="0" dirty="0">
              <a:latin typeface="Cambria" panose="02040503050406030204" pitchFamily="18" charset="0"/>
              <a:hlinkClick xmlns:r="http://schemas.openxmlformats.org/officeDocument/2006/relationships" r:id="rId4"/>
            </a:rPr>
            <a:t>Link</a:t>
          </a:r>
          <a:r>
            <a:rPr lang="en-US" sz="2900" kern="1200" baseline="0" dirty="0">
              <a:latin typeface="Cambria" panose="02040503050406030204" pitchFamily="18" charset="0"/>
            </a:rPr>
            <a:t>)</a:t>
          </a:r>
          <a:endParaRPr lang="en-US" sz="2900" kern="1200" dirty="0">
            <a:latin typeface="Cambria" panose="02040503050406030204" pitchFamily="18" charset="0"/>
          </a:endParaRPr>
        </a:p>
      </dsp:txBody>
      <dsp:txXfrm>
        <a:off x="0" y="1324690"/>
        <a:ext cx="10394950" cy="662143"/>
      </dsp:txXfrm>
    </dsp:sp>
    <dsp:sp modelId="{53045007-B983-434F-BE15-55C79FB6E0EF}">
      <dsp:nvSpPr>
        <dsp:cNvPr id="0" name=""/>
        <dsp:cNvSpPr/>
      </dsp:nvSpPr>
      <dsp:spPr>
        <a:xfrm>
          <a:off x="0" y="1986834"/>
          <a:ext cx="10394950" cy="0"/>
        </a:xfrm>
        <a:prstGeom prst="line">
          <a:avLst/>
        </a:prstGeom>
        <a:blipFill>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AE4ECFD-8AA4-4B43-A498-3F31E30DB67E}">
      <dsp:nvSpPr>
        <dsp:cNvPr id="0" name=""/>
        <dsp:cNvSpPr/>
      </dsp:nvSpPr>
      <dsp:spPr>
        <a:xfrm>
          <a:off x="0" y="1986834"/>
          <a:ext cx="10394950" cy="662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dirty="0">
              <a:latin typeface="Cambria" panose="02040503050406030204" pitchFamily="18" charset="0"/>
            </a:rPr>
            <a:t>MAC Reads Future Event (</a:t>
          </a:r>
          <a:r>
            <a:rPr lang="en-US" sz="2900" kern="1200" baseline="0" dirty="0">
              <a:latin typeface="Cambria" panose="02040503050406030204" pitchFamily="18" charset="0"/>
              <a:hlinkClick xmlns:r="http://schemas.openxmlformats.org/officeDocument/2006/relationships" r:id="rId5"/>
            </a:rPr>
            <a:t>Link</a:t>
          </a:r>
          <a:r>
            <a:rPr lang="en-US" sz="2900" kern="1200" baseline="0" dirty="0">
              <a:latin typeface="Cambria" panose="02040503050406030204" pitchFamily="18" charset="0"/>
            </a:rPr>
            <a:t>) and Past events/Materials (</a:t>
          </a:r>
          <a:r>
            <a:rPr lang="en-US" sz="2900" kern="1200" baseline="0" dirty="0">
              <a:latin typeface="Cambria" panose="02040503050406030204" pitchFamily="18" charset="0"/>
              <a:hlinkClick xmlns:r="http://schemas.openxmlformats.org/officeDocument/2006/relationships" r:id="rId6"/>
            </a:rPr>
            <a:t>Link</a:t>
          </a:r>
          <a:r>
            <a:rPr lang="en-US" sz="2900" kern="1200" baseline="0" dirty="0">
              <a:latin typeface="Cambria" panose="02040503050406030204" pitchFamily="18" charset="0"/>
            </a:rPr>
            <a:t>)</a:t>
          </a:r>
          <a:endParaRPr lang="en-US" sz="2900" kern="1200" dirty="0">
            <a:latin typeface="Cambria" panose="02040503050406030204" pitchFamily="18" charset="0"/>
          </a:endParaRPr>
        </a:p>
      </dsp:txBody>
      <dsp:txXfrm>
        <a:off x="0" y="1986834"/>
        <a:ext cx="10394950" cy="662143"/>
      </dsp:txXfrm>
    </dsp:sp>
    <dsp:sp modelId="{5AF4670C-C52A-974E-B7E1-2B1283222D2A}">
      <dsp:nvSpPr>
        <dsp:cNvPr id="0" name=""/>
        <dsp:cNvSpPr/>
      </dsp:nvSpPr>
      <dsp:spPr>
        <a:xfrm>
          <a:off x="0" y="2648977"/>
          <a:ext cx="10394950" cy="0"/>
        </a:xfrm>
        <a:prstGeom prst="line">
          <a:avLst/>
        </a:prstGeom>
        <a:blipFill>
          <a:blip xmlns:r="http://schemas.openxmlformats.org/officeDocument/2006/relationships" r:embed="rId1">
            <a:duotone>
              <a:schemeClr val="accent6">
                <a:hueOff val="0"/>
                <a:satOff val="0"/>
                <a:lumOff val="0"/>
                <a:alphaOff val="0"/>
                <a:shade val="88000"/>
                <a:lumMod val="88000"/>
              </a:schemeClr>
              <a:schemeClr val="accent6">
                <a:hueOff val="0"/>
                <a:satOff val="0"/>
                <a:lumOff val="0"/>
                <a:alphaOff val="0"/>
              </a:schemeClr>
            </a:duotone>
          </a:blip>
          <a:tile tx="0" ty="0" sx="100000" sy="100000" flip="none" algn="tl"/>
        </a:blip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C6B0531-74E8-094A-B3A5-FB1EEC080874}">
      <dsp:nvSpPr>
        <dsp:cNvPr id="0" name=""/>
        <dsp:cNvSpPr/>
      </dsp:nvSpPr>
      <dsp:spPr>
        <a:xfrm>
          <a:off x="0" y="2648977"/>
          <a:ext cx="10394950" cy="662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dirty="0">
              <a:latin typeface="Cambria" panose="02040503050406030204" pitchFamily="18" charset="0"/>
            </a:rPr>
            <a:t>Upcoming Learning Opportunities (</a:t>
          </a:r>
          <a:r>
            <a:rPr lang="en-US" sz="2900" kern="1200" baseline="0" dirty="0">
              <a:latin typeface="Cambria" panose="02040503050406030204" pitchFamily="18" charset="0"/>
              <a:hlinkClick xmlns:r="http://schemas.openxmlformats.org/officeDocument/2006/relationships" r:id="rId4"/>
            </a:rPr>
            <a:t>Link</a:t>
          </a:r>
          <a:r>
            <a:rPr lang="en-US" sz="2900" kern="1200" baseline="0" dirty="0">
              <a:latin typeface="Cambria" panose="02040503050406030204" pitchFamily="18" charset="0"/>
            </a:rPr>
            <a:t>)</a:t>
          </a:r>
          <a:endParaRPr lang="en-US" sz="2900" kern="1200" dirty="0">
            <a:latin typeface="Cambria" panose="02040503050406030204" pitchFamily="18" charset="0"/>
          </a:endParaRPr>
        </a:p>
      </dsp:txBody>
      <dsp:txXfrm>
        <a:off x="0" y="2648977"/>
        <a:ext cx="10394950" cy="662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27368-A2D8-481F-AE38-25BC860CC07B}">
      <dsp:nvSpPr>
        <dsp:cNvPr id="0" name=""/>
        <dsp:cNvSpPr/>
      </dsp:nvSpPr>
      <dsp:spPr>
        <a:xfrm>
          <a:off x="0" y="5635"/>
          <a:ext cx="6412230" cy="7619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31900-611A-463F-9C8B-0B628F3FA51A}">
      <dsp:nvSpPr>
        <dsp:cNvPr id="0" name=""/>
        <dsp:cNvSpPr/>
      </dsp:nvSpPr>
      <dsp:spPr>
        <a:xfrm>
          <a:off x="230491" y="177075"/>
          <a:ext cx="419485" cy="4190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9E89EA-EAE3-4F9C-AE37-9CFFD41F377C}">
      <dsp:nvSpPr>
        <dsp:cNvPr id="0" name=""/>
        <dsp:cNvSpPr/>
      </dsp:nvSpPr>
      <dsp:spPr>
        <a:xfrm>
          <a:off x="880468" y="5635"/>
          <a:ext cx="4954461" cy="81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9" tIns="85759" rIns="85759" bIns="85759" numCol="1" spcCol="1270" anchor="ctr" anchorCtr="0">
          <a:noAutofit/>
        </a:bodyPr>
        <a:lstStyle/>
        <a:p>
          <a:pPr marL="0" lvl="0" indent="0" algn="l" defTabSz="800100">
            <a:lnSpc>
              <a:spcPct val="90000"/>
            </a:lnSpc>
            <a:spcBef>
              <a:spcPct val="0"/>
            </a:spcBef>
            <a:spcAft>
              <a:spcPct val="35000"/>
            </a:spcAft>
            <a:buNone/>
          </a:pPr>
          <a:r>
            <a:rPr lang="en-US" sz="1800" kern="1200" dirty="0"/>
            <a:t>Terri  </a:t>
          </a:r>
          <a:r>
            <a:rPr lang="en-US" sz="1800" kern="1200" dirty="0" err="1"/>
            <a:t>Portice</a:t>
          </a:r>
          <a:r>
            <a:rPr lang="en-US" sz="1800" kern="1200" dirty="0"/>
            <a:t>; </a:t>
          </a:r>
          <a:r>
            <a:rPr lang="en-US" sz="1800" kern="1200" dirty="0">
              <a:hlinkClick xmlns:r="http://schemas.openxmlformats.org/officeDocument/2006/relationships" r:id="rId3"/>
            </a:rPr>
            <a:t>terri.portice@gmail.com</a:t>
          </a:r>
          <a:endParaRPr lang="en-US" sz="1800" kern="1200" dirty="0"/>
        </a:p>
      </dsp:txBody>
      <dsp:txXfrm>
        <a:off x="880468" y="5635"/>
        <a:ext cx="4954461" cy="810322"/>
      </dsp:txXfrm>
    </dsp:sp>
    <dsp:sp modelId="{066E0C38-7D9C-4B53-8A7D-F646216546C2}">
      <dsp:nvSpPr>
        <dsp:cNvPr id="0" name=""/>
        <dsp:cNvSpPr/>
      </dsp:nvSpPr>
      <dsp:spPr>
        <a:xfrm>
          <a:off x="0" y="1012398"/>
          <a:ext cx="6412230" cy="7619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638BB-8E4D-449F-ADAC-A68BA87E4A73}">
      <dsp:nvSpPr>
        <dsp:cNvPr id="0" name=""/>
        <dsp:cNvSpPr/>
      </dsp:nvSpPr>
      <dsp:spPr>
        <a:xfrm>
          <a:off x="230491" y="1183838"/>
          <a:ext cx="419485" cy="41907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4E41B4-FCA3-4EC4-8716-65CA6F24ABF6}">
      <dsp:nvSpPr>
        <dsp:cNvPr id="0" name=""/>
        <dsp:cNvSpPr/>
      </dsp:nvSpPr>
      <dsp:spPr>
        <a:xfrm>
          <a:off x="880468" y="1012398"/>
          <a:ext cx="4954461" cy="81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9" tIns="85759" rIns="85759" bIns="85759" numCol="1" spcCol="1270" anchor="ctr" anchorCtr="0">
          <a:noAutofit/>
        </a:bodyPr>
        <a:lstStyle/>
        <a:p>
          <a:pPr marL="0" lvl="0" indent="0" algn="l" defTabSz="889000">
            <a:lnSpc>
              <a:spcPct val="90000"/>
            </a:lnSpc>
            <a:spcBef>
              <a:spcPct val="0"/>
            </a:spcBef>
            <a:spcAft>
              <a:spcPct val="35000"/>
            </a:spcAft>
            <a:buNone/>
          </a:pPr>
          <a:r>
            <a:rPr lang="en-US" sz="2000" kern="1200" dirty="0"/>
            <a:t>Cell:  616-889-7303</a:t>
          </a:r>
        </a:p>
      </dsp:txBody>
      <dsp:txXfrm>
        <a:off x="880468" y="1012398"/>
        <a:ext cx="4954461" cy="810322"/>
      </dsp:txXfrm>
    </dsp:sp>
    <dsp:sp modelId="{D5FC8DF6-6458-408B-80F4-6DAEAF843CAA}">
      <dsp:nvSpPr>
        <dsp:cNvPr id="0" name=""/>
        <dsp:cNvSpPr/>
      </dsp:nvSpPr>
      <dsp:spPr>
        <a:xfrm>
          <a:off x="0" y="2019162"/>
          <a:ext cx="6412230" cy="7619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CF1AA-70D0-4110-A9C2-CB8DEBBFA331}">
      <dsp:nvSpPr>
        <dsp:cNvPr id="0" name=""/>
        <dsp:cNvSpPr/>
      </dsp:nvSpPr>
      <dsp:spPr>
        <a:xfrm>
          <a:off x="230491" y="2190602"/>
          <a:ext cx="419485" cy="41907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8D0263-0682-4B12-B2C7-654C20AD0385}">
      <dsp:nvSpPr>
        <dsp:cNvPr id="0" name=""/>
        <dsp:cNvSpPr/>
      </dsp:nvSpPr>
      <dsp:spPr>
        <a:xfrm>
          <a:off x="880468" y="2019162"/>
          <a:ext cx="4954461" cy="81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9" tIns="85759" rIns="85759" bIns="85759" numCol="1" spcCol="1270" anchor="ctr" anchorCtr="0">
          <a:noAutofit/>
        </a:bodyPr>
        <a:lstStyle/>
        <a:p>
          <a:pPr marL="0" lvl="0" indent="0" algn="l" defTabSz="800100">
            <a:lnSpc>
              <a:spcPct val="90000"/>
            </a:lnSpc>
            <a:spcBef>
              <a:spcPct val="0"/>
            </a:spcBef>
            <a:spcAft>
              <a:spcPct val="35000"/>
            </a:spcAft>
            <a:buNone/>
          </a:pPr>
          <a:r>
            <a:rPr lang="en-US" sz="1800" kern="1200" dirty="0"/>
            <a:t>Contact the Michigan Assessment Consortium:</a:t>
          </a:r>
        </a:p>
      </dsp:txBody>
      <dsp:txXfrm>
        <a:off x="880468" y="2019162"/>
        <a:ext cx="4954461" cy="810322"/>
      </dsp:txXfrm>
    </dsp:sp>
    <dsp:sp modelId="{FDB6AF80-FEB1-49F9-91DF-4FC742D72EA3}">
      <dsp:nvSpPr>
        <dsp:cNvPr id="0" name=""/>
        <dsp:cNvSpPr/>
      </dsp:nvSpPr>
      <dsp:spPr>
        <a:xfrm>
          <a:off x="0" y="3025926"/>
          <a:ext cx="6412230" cy="76195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C6674-1F33-433D-9401-7DE8FCCDB14A}">
      <dsp:nvSpPr>
        <dsp:cNvPr id="0" name=""/>
        <dsp:cNvSpPr/>
      </dsp:nvSpPr>
      <dsp:spPr>
        <a:xfrm>
          <a:off x="230491" y="3197366"/>
          <a:ext cx="419485" cy="41907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06937E-8212-4ABF-8431-F0FED2C3D869}">
      <dsp:nvSpPr>
        <dsp:cNvPr id="0" name=""/>
        <dsp:cNvSpPr/>
      </dsp:nvSpPr>
      <dsp:spPr>
        <a:xfrm>
          <a:off x="880468" y="3025926"/>
          <a:ext cx="4954461" cy="81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9" tIns="85759" rIns="85759" bIns="85759" numCol="1" spcCol="1270" anchor="ctr" anchorCtr="0">
          <a:noAutofit/>
        </a:bodyPr>
        <a:lstStyle/>
        <a:p>
          <a:pPr marL="0" lvl="0" indent="0" algn="l" defTabSz="711200">
            <a:lnSpc>
              <a:spcPct val="90000"/>
            </a:lnSpc>
            <a:spcBef>
              <a:spcPct val="0"/>
            </a:spcBef>
            <a:spcAft>
              <a:spcPct val="35000"/>
            </a:spcAft>
            <a:buNone/>
          </a:pPr>
          <a:r>
            <a:rPr lang="en-US" sz="1600" kern="1200" dirty="0"/>
            <a:t>Visit the MAC Booth Today for More information</a:t>
          </a:r>
        </a:p>
      </dsp:txBody>
      <dsp:txXfrm>
        <a:off x="880468" y="3025926"/>
        <a:ext cx="4954461" cy="810322"/>
      </dsp:txXfrm>
    </dsp:sp>
    <dsp:sp modelId="{06D8E9B7-1427-4EA3-AB26-35E5E4D6F5A1}">
      <dsp:nvSpPr>
        <dsp:cNvPr id="0" name=""/>
        <dsp:cNvSpPr/>
      </dsp:nvSpPr>
      <dsp:spPr>
        <a:xfrm>
          <a:off x="0" y="4032690"/>
          <a:ext cx="6412230" cy="76195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ED9BE-69CC-4DC8-A64C-550BA5E657AE}">
      <dsp:nvSpPr>
        <dsp:cNvPr id="0" name=""/>
        <dsp:cNvSpPr/>
      </dsp:nvSpPr>
      <dsp:spPr>
        <a:xfrm>
          <a:off x="230491" y="4204130"/>
          <a:ext cx="419485" cy="419075"/>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572C83-B0BD-4129-9BA0-071A92E881FE}">
      <dsp:nvSpPr>
        <dsp:cNvPr id="0" name=""/>
        <dsp:cNvSpPr/>
      </dsp:nvSpPr>
      <dsp:spPr>
        <a:xfrm>
          <a:off x="880468" y="4032690"/>
          <a:ext cx="4954461" cy="81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9" tIns="85759" rIns="85759" bIns="85759" numCol="1" spcCol="1270" anchor="ctr" anchorCtr="0">
          <a:noAutofit/>
        </a:bodyPr>
        <a:lstStyle/>
        <a:p>
          <a:pPr marL="0" lvl="0" indent="0" algn="l" defTabSz="711200">
            <a:lnSpc>
              <a:spcPct val="90000"/>
            </a:lnSpc>
            <a:spcBef>
              <a:spcPct val="0"/>
            </a:spcBef>
            <a:spcAft>
              <a:spcPct val="35000"/>
            </a:spcAft>
            <a:buNone/>
          </a:pPr>
          <a:r>
            <a:rPr lang="en-US" sz="1600" kern="1200" dirty="0"/>
            <a:t>Join the MAC and get Access to additional Resources</a:t>
          </a:r>
        </a:p>
      </dsp:txBody>
      <dsp:txXfrm>
        <a:off x="880468" y="4032690"/>
        <a:ext cx="4954461" cy="810322"/>
      </dsp:txXfrm>
    </dsp:sp>
    <dsp:sp modelId="{47305E45-8014-4CDF-9F2D-542BB81068EC}">
      <dsp:nvSpPr>
        <dsp:cNvPr id="0" name=""/>
        <dsp:cNvSpPr/>
      </dsp:nvSpPr>
      <dsp:spPr>
        <a:xfrm>
          <a:off x="0" y="5039453"/>
          <a:ext cx="6412230" cy="7619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CECCF-2A8F-4CC8-9485-FC894D7304FC}">
      <dsp:nvSpPr>
        <dsp:cNvPr id="0" name=""/>
        <dsp:cNvSpPr/>
      </dsp:nvSpPr>
      <dsp:spPr>
        <a:xfrm>
          <a:off x="230716" y="5210893"/>
          <a:ext cx="419485" cy="419075"/>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252249-D091-4B50-AADE-B1FAA8353798}">
      <dsp:nvSpPr>
        <dsp:cNvPr id="0" name=""/>
        <dsp:cNvSpPr/>
      </dsp:nvSpPr>
      <dsp:spPr>
        <a:xfrm>
          <a:off x="880919" y="5039453"/>
          <a:ext cx="4954461" cy="81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9" tIns="85759" rIns="85759" bIns="85759" numCol="1" spcCol="1270" anchor="ctr" anchorCtr="0">
          <a:noAutofit/>
        </a:bodyPr>
        <a:lstStyle/>
        <a:p>
          <a:pPr marL="0" lvl="0" indent="0" algn="l" defTabSz="800100">
            <a:lnSpc>
              <a:spcPct val="90000"/>
            </a:lnSpc>
            <a:spcBef>
              <a:spcPct val="0"/>
            </a:spcBef>
            <a:spcAft>
              <a:spcPct val="35000"/>
            </a:spcAft>
            <a:buNone/>
          </a:pPr>
          <a:r>
            <a:rPr lang="en-US" sz="1800" kern="1200" dirty="0"/>
            <a:t>MAC Website for Resources:  </a:t>
          </a:r>
          <a:r>
            <a:rPr lang="en-US" sz="1400" kern="1200" dirty="0">
              <a:hlinkClick xmlns:r="http://schemas.openxmlformats.org/officeDocument/2006/relationships" r:id="rId14"/>
            </a:rPr>
            <a:t>https://www.michiganassessmentconsortium.org/assessment-resources/</a:t>
          </a:r>
          <a:endParaRPr lang="en-US" sz="1400" kern="1200" dirty="0"/>
        </a:p>
      </dsp:txBody>
      <dsp:txXfrm>
        <a:off x="880919" y="5039453"/>
        <a:ext cx="4954461" cy="81032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2/8/20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2/8/20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michiganassessmentconsortium.org/event/assessment-learning-network-2018-19-event-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ichiganassessmentconsortium.org/event/assessment-learning-network-2018-19-event-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amemichigan.org/" TargetMode="External"/><Relationship Id="rId7" Type="http://schemas.openxmlformats.org/officeDocument/2006/relationships/hyperlink" Target="https://www.michiganassessmentconsortium.org/aln/aln-learning-points/#formative-assessment" TargetMode="External"/><Relationship Id="rId2" Type="http://schemas.openxmlformats.org/officeDocument/2006/relationships/hyperlink" Target="https://www.michiganassessmentconsortium.org/research-development/formative-assessment-rd/" TargetMode="External"/><Relationship Id="rId1" Type="http://schemas.openxmlformats.org/officeDocument/2006/relationships/slideLayout" Target="../slideLayouts/slideLayout2.xml"/><Relationship Id="rId6" Type="http://schemas.openxmlformats.org/officeDocument/2006/relationships/hyperlink" Target="https://famemichigan.org/wp-content/uploads/2018/03/FAME-Team-Expectations-Revised-Jan-2018.pdf" TargetMode="External"/><Relationship Id="rId5" Type="http://schemas.openxmlformats.org/officeDocument/2006/relationships/hyperlink" Target="https://vimeo.com/338982156/ae5d9897a0" TargetMode="External"/><Relationship Id="rId4" Type="http://schemas.openxmlformats.org/officeDocument/2006/relationships/hyperlink" Target="https://vimeo.com/210956537/1e2ff75fd2"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michiganassessmentconsortium.org/event/assessment-learning-network-2018-19-event-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ichiganassessmentconsortium.org/events/" TargetMode="External"/><Relationship Id="rId2" Type="http://schemas.openxmlformats.org/officeDocument/2006/relationships/hyperlink" Target="mailto:terri.portice@gmail.com" TargetMode="External"/><Relationship Id="rId1" Type="http://schemas.openxmlformats.org/officeDocument/2006/relationships/slideLayout" Target="../slideLayouts/slideLayout2.xml"/><Relationship Id="rId4" Type="http://schemas.openxmlformats.org/officeDocument/2006/relationships/hyperlink" Target="https://www.michiganassessmentconsortium.org/assessment-resource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michiganassessmentconsortium.org/wp-content/uploads/LP_RELIABILITY-VALIDITY.pdf" TargetMode="External"/><Relationship Id="rId3" Type="http://schemas.openxmlformats.org/officeDocument/2006/relationships/image" Target="../media/image3.jpg"/><Relationship Id="rId7" Type="http://schemas.openxmlformats.org/officeDocument/2006/relationships/hyperlink" Target="https://www.michiganassessmentconsortium.org/wp-content/uploads/2017_May_ChoosingAssessments.pd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michiganassessmentconsortium.org/wp-content/uploads/10-Oct-2017_ALN-LearningPoint_How-Might-Collaboration-1.pdf" TargetMode="External"/><Relationship Id="rId11" Type="http://schemas.openxmlformats.org/officeDocument/2006/relationships/hyperlink" Target="https://www.michiganassessmentconsortium.org/wp-content/uploads/Sept2017_LearningPoint_FormativeAssessment-1.pdf" TargetMode="External"/><Relationship Id="rId5" Type="http://schemas.openxmlformats.org/officeDocument/2006/relationships/hyperlink" Target="https://www.michiganassessmentconsortium.org/wp-content/uploads/4-Dec16-2016_Dec_ALN-LEARNING_POINT_LITERACY-2-1.pdf" TargetMode="External"/><Relationship Id="rId10" Type="http://schemas.openxmlformats.org/officeDocument/2006/relationships/hyperlink" Target="https://www.michiganassessmentconsortium.org/wp-content/uploads/2017_May_ProficiencyGrowth2-1.pdf" TargetMode="External"/><Relationship Id="rId4" Type="http://schemas.openxmlformats.org/officeDocument/2006/relationships/hyperlink" Target="https://www.michiganassessmentconsortium.org/wp-content/uploads/2018_Nov_FUNDAMENTAL_UNDERSTANDINGS_ASSESSMENT_LITERACY-3.pdf" TargetMode="External"/><Relationship Id="rId9" Type="http://schemas.openxmlformats.org/officeDocument/2006/relationships/hyperlink" Target="https://www.michiganassessmentconsortium.org/wp-content/uploads/LP_NORM-CRITERION.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michiganassessmentconsortium.org/event/assessment-learning-institut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chiganassessmentconsortium.org/almodule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ichiganassessmentconsortium.org/contac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michiganassessmentconsortium.org/wp-content/uploads/mac_AssessLitStds_2017_screen-9.19.17-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file:///Users/terriportice/Desktop/MSTC/What%20is%20Assessment%20%20Video-%20James%20Popham%20-%20Michigan%20Assessment%20Consortium.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michiganassessmentconsortium.org/event/assessment-learning-network-2018-19-event-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michiganassessmentconsortium.org/event/assessment-learning-network-2018-19-event-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6256-2271-0F43-8BD8-C0532A3D1010}"/>
              </a:ext>
            </a:extLst>
          </p:cNvPr>
          <p:cNvSpPr>
            <a:spLocks noGrp="1"/>
          </p:cNvSpPr>
          <p:nvPr>
            <p:ph type="ctrTitle"/>
          </p:nvPr>
        </p:nvSpPr>
        <p:spPr/>
        <p:txBody>
          <a:bodyPr/>
          <a:lstStyle/>
          <a:p>
            <a:r>
              <a:rPr lang="en-US" dirty="0"/>
              <a:t>Assessment Literacy for Busy Educators</a:t>
            </a:r>
          </a:p>
        </p:txBody>
      </p:sp>
      <p:sp>
        <p:nvSpPr>
          <p:cNvPr id="3" name="Subtitle 2">
            <a:extLst>
              <a:ext uri="{FF2B5EF4-FFF2-40B4-BE49-F238E27FC236}">
                <a16:creationId xmlns:a16="http://schemas.microsoft.com/office/drawing/2014/main" id="{97BC4F48-C572-804D-B962-6F5AA46C7A10}"/>
              </a:ext>
            </a:extLst>
          </p:cNvPr>
          <p:cNvSpPr>
            <a:spLocks noGrp="1"/>
          </p:cNvSpPr>
          <p:nvPr>
            <p:ph type="subTitle" idx="1"/>
          </p:nvPr>
        </p:nvSpPr>
        <p:spPr/>
        <p:txBody>
          <a:bodyPr/>
          <a:lstStyle/>
          <a:p>
            <a:r>
              <a:rPr lang="en-US" dirty="0"/>
              <a:t>MSTC 2020: Session F3       Presenter: </a:t>
            </a:r>
            <a:r>
              <a:rPr lang="en-US" dirty="0" err="1"/>
              <a:t>TerRi</a:t>
            </a:r>
            <a:r>
              <a:rPr lang="en-US" dirty="0"/>
              <a:t> </a:t>
            </a:r>
            <a:r>
              <a:rPr lang="en-US" dirty="0" err="1"/>
              <a:t>Portice</a:t>
            </a:r>
            <a:r>
              <a:rPr lang="en-US" dirty="0"/>
              <a:t>; MAC</a:t>
            </a:r>
          </a:p>
        </p:txBody>
      </p:sp>
      <p:sp>
        <p:nvSpPr>
          <p:cNvPr id="4" name="TextBox 3">
            <a:extLst>
              <a:ext uri="{FF2B5EF4-FFF2-40B4-BE49-F238E27FC236}">
                <a16:creationId xmlns:a16="http://schemas.microsoft.com/office/drawing/2014/main" id="{FE1A8C52-B432-1544-8B03-F104A339805B}"/>
              </a:ext>
            </a:extLst>
          </p:cNvPr>
          <p:cNvSpPr txBox="1"/>
          <p:nvPr/>
        </p:nvSpPr>
        <p:spPr>
          <a:xfrm rot="21379042">
            <a:off x="5153084" y="5074607"/>
            <a:ext cx="5044377" cy="369332"/>
          </a:xfrm>
          <a:prstGeom prst="rect">
            <a:avLst/>
          </a:prstGeom>
          <a:noFill/>
        </p:spPr>
        <p:txBody>
          <a:bodyPr wrap="square" rtlCol="0">
            <a:spAutoFit/>
          </a:bodyPr>
          <a:lstStyle/>
          <a:p>
            <a:r>
              <a:rPr lang="en-US" dirty="0">
                <a:solidFill>
                  <a:schemeClr val="bg1"/>
                </a:solidFill>
              </a:rPr>
              <a:t>Thursday Feb. 13, 2020 2:45-4:00 p.m.</a:t>
            </a:r>
          </a:p>
        </p:txBody>
      </p:sp>
    </p:spTree>
    <p:extLst>
      <p:ext uri="{BB962C8B-B14F-4D97-AF65-F5344CB8AC3E}">
        <p14:creationId xmlns:p14="http://schemas.microsoft.com/office/powerpoint/2010/main" val="176091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64957B-5A4C-0A4C-8E02-6AB1CAB2B580}"/>
              </a:ext>
            </a:extLst>
          </p:cNvPr>
          <p:cNvSpPr>
            <a:spLocks noGrp="1"/>
          </p:cNvSpPr>
          <p:nvPr>
            <p:ph type="title"/>
          </p:nvPr>
        </p:nvSpPr>
        <p:spPr>
          <a:xfrm>
            <a:off x="685802" y="685800"/>
            <a:ext cx="3381946" cy="4846967"/>
          </a:xfrm>
        </p:spPr>
        <p:txBody>
          <a:bodyPr>
            <a:normAutofit/>
          </a:bodyPr>
          <a:lstStyle/>
          <a:p>
            <a:r>
              <a:rPr lang="en-US" sz="4800">
                <a:solidFill>
                  <a:srgbClr val="FFFFFF"/>
                </a:solidFill>
              </a:rPr>
              <a:t>Score Reports</a:t>
            </a:r>
          </a:p>
        </p:txBody>
      </p:sp>
      <p:sp>
        <p:nvSpPr>
          <p:cNvPr id="3" name="Content Placeholder 2">
            <a:extLst>
              <a:ext uri="{FF2B5EF4-FFF2-40B4-BE49-F238E27FC236}">
                <a16:creationId xmlns:a16="http://schemas.microsoft.com/office/drawing/2014/main" id="{928AB346-D5DB-8B42-BF51-A4299282F2B6}"/>
              </a:ext>
            </a:extLst>
          </p:cNvPr>
          <p:cNvSpPr>
            <a:spLocks noGrp="1"/>
          </p:cNvSpPr>
          <p:nvPr>
            <p:ph sz="quarter" idx="13"/>
          </p:nvPr>
        </p:nvSpPr>
        <p:spPr>
          <a:xfrm>
            <a:off x="5111886" y="685800"/>
            <a:ext cx="5968621" cy="4688785"/>
          </a:xfrm>
        </p:spPr>
        <p:txBody>
          <a:bodyPr>
            <a:normAutofit/>
          </a:bodyPr>
          <a:lstStyle/>
          <a:p>
            <a:r>
              <a:rPr lang="en-US" i="1" dirty="0">
                <a:latin typeface="Calisto MT" panose="02040603050505030304" pitchFamily="18" charset="77"/>
              </a:rPr>
              <a:t>Score reports need to be easy to read and interpreted based on the intended use of the assessment</a:t>
            </a:r>
            <a:r>
              <a:rPr lang="en-US" dirty="0">
                <a:latin typeface="Calisto MT" panose="02040603050505030304" pitchFamily="18" charset="77"/>
              </a:rPr>
              <a:t>. (</a:t>
            </a:r>
            <a:r>
              <a:rPr lang="en-US" dirty="0">
                <a:latin typeface="Calisto MT" panose="02040603050505030304" pitchFamily="18" charset="77"/>
                <a:hlinkClick r:id="rId4"/>
              </a:rPr>
              <a:t>Link</a:t>
            </a:r>
            <a:r>
              <a:rPr lang="en-US" dirty="0">
                <a:latin typeface="Calisto MT" panose="02040603050505030304" pitchFamily="18" charset="77"/>
              </a:rPr>
              <a:t>)</a:t>
            </a:r>
          </a:p>
        </p:txBody>
      </p:sp>
    </p:spTree>
    <p:extLst>
      <p:ext uri="{BB962C8B-B14F-4D97-AF65-F5344CB8AC3E}">
        <p14:creationId xmlns:p14="http://schemas.microsoft.com/office/powerpoint/2010/main" val="89153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4" name="Freeform: Shape 7">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D14A4A-9123-2243-A5B3-25005B456640}"/>
              </a:ext>
            </a:extLst>
          </p:cNvPr>
          <p:cNvSpPr>
            <a:spLocks noGrp="1"/>
          </p:cNvSpPr>
          <p:nvPr>
            <p:ph type="title"/>
          </p:nvPr>
        </p:nvSpPr>
        <p:spPr>
          <a:xfrm>
            <a:off x="643467" y="643467"/>
            <a:ext cx="3654995" cy="5163364"/>
          </a:xfrm>
        </p:spPr>
        <p:txBody>
          <a:bodyPr>
            <a:normAutofit/>
          </a:bodyPr>
          <a:lstStyle/>
          <a:p>
            <a:r>
              <a:rPr lang="en-US" sz="4400"/>
              <a:t>Formative Assessment</a:t>
            </a:r>
          </a:p>
        </p:txBody>
      </p:sp>
      <p:sp>
        <p:nvSpPr>
          <p:cNvPr id="15" name="5-Point Star 24">
            <a:extLst>
              <a:ext uri="{FF2B5EF4-FFF2-40B4-BE49-F238E27FC236}">
                <a16:creationId xmlns:a16="http://schemas.microsoft.com/office/drawing/2014/main" id="{89E829E7-17BB-4272-A707-8219BDF46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29" y="3098827"/>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C822A07-6E4A-7643-8A46-6556C05FF6CF}"/>
              </a:ext>
            </a:extLst>
          </p:cNvPr>
          <p:cNvSpPr>
            <a:spLocks noGrp="1"/>
          </p:cNvSpPr>
          <p:nvPr>
            <p:ph sz="quarter" idx="13"/>
          </p:nvPr>
        </p:nvSpPr>
        <p:spPr>
          <a:xfrm>
            <a:off x="4824673" y="643468"/>
            <a:ext cx="6723853" cy="5163363"/>
          </a:xfrm>
        </p:spPr>
        <p:txBody>
          <a:bodyPr>
            <a:noAutofit/>
          </a:bodyPr>
          <a:lstStyle/>
          <a:p>
            <a:r>
              <a:rPr lang="en-US" sz="3200" i="1" dirty="0">
                <a:latin typeface="Calisto MT" panose="02040603050505030304" pitchFamily="18" charset="77"/>
              </a:rPr>
              <a:t>formative assessment is a planned process in which teachers and students use classroom assessments and learning tasks to support teaching and learning adjustments that can dramatically improve student learning</a:t>
            </a:r>
            <a:r>
              <a:rPr lang="en-US" sz="3200" dirty="0">
                <a:latin typeface="Calisto MT" panose="02040603050505030304" pitchFamily="18" charset="77"/>
              </a:rPr>
              <a:t>. (</a:t>
            </a:r>
            <a:r>
              <a:rPr lang="en-US" sz="3200" dirty="0">
                <a:latin typeface="Calisto MT" panose="02040603050505030304" pitchFamily="18" charset="77"/>
                <a:hlinkClick r:id="rId3"/>
              </a:rPr>
              <a:t>Link</a:t>
            </a:r>
            <a:r>
              <a:rPr lang="en-US" sz="3200" dirty="0">
                <a:latin typeface="Calisto MT" panose="02040603050505030304" pitchFamily="18" charset="77"/>
              </a:rPr>
              <a:t>)</a:t>
            </a:r>
          </a:p>
        </p:txBody>
      </p:sp>
      <p:sp>
        <p:nvSpPr>
          <p:cNvPr id="16" name="Freeform: Shape 11">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64704"/>
            <a:ext cx="12192001" cy="493296"/>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7355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4A4A-9123-2243-A5B3-25005B456640}"/>
              </a:ext>
            </a:extLst>
          </p:cNvPr>
          <p:cNvSpPr>
            <a:spLocks noGrp="1"/>
          </p:cNvSpPr>
          <p:nvPr>
            <p:ph type="title"/>
          </p:nvPr>
        </p:nvSpPr>
        <p:spPr/>
        <p:txBody>
          <a:bodyPr/>
          <a:lstStyle/>
          <a:p>
            <a:r>
              <a:rPr lang="en-US" dirty="0"/>
              <a:t>Formative Assessment Resources</a:t>
            </a:r>
          </a:p>
        </p:txBody>
      </p:sp>
      <p:sp>
        <p:nvSpPr>
          <p:cNvPr id="3" name="Content Placeholder 2">
            <a:extLst>
              <a:ext uri="{FF2B5EF4-FFF2-40B4-BE49-F238E27FC236}">
                <a16:creationId xmlns:a16="http://schemas.microsoft.com/office/drawing/2014/main" id="{2C822A07-6E4A-7643-8A46-6556C05FF6CF}"/>
              </a:ext>
            </a:extLst>
          </p:cNvPr>
          <p:cNvSpPr>
            <a:spLocks noGrp="1"/>
          </p:cNvSpPr>
          <p:nvPr>
            <p:ph sz="quarter" idx="13"/>
          </p:nvPr>
        </p:nvSpPr>
        <p:spPr/>
        <p:txBody>
          <a:bodyPr/>
          <a:lstStyle/>
          <a:p>
            <a:r>
              <a:rPr lang="en-US" dirty="0">
                <a:latin typeface="Cambria" panose="02040503050406030204" pitchFamily="18" charset="0"/>
              </a:rPr>
              <a:t>Formative Assessment Page on the MAC (</a:t>
            </a:r>
            <a:r>
              <a:rPr lang="en-US" dirty="0">
                <a:latin typeface="Cambria" panose="02040503050406030204" pitchFamily="18" charset="0"/>
                <a:hlinkClick r:id="rId2"/>
              </a:rPr>
              <a:t>Link</a:t>
            </a:r>
            <a:r>
              <a:rPr lang="en-US" dirty="0">
                <a:latin typeface="Cambria" panose="02040503050406030204" pitchFamily="18" charset="0"/>
              </a:rPr>
              <a:t>)</a:t>
            </a:r>
          </a:p>
          <a:p>
            <a:r>
              <a:rPr lang="en-US" dirty="0">
                <a:latin typeface="Cambria" panose="02040503050406030204" pitchFamily="18" charset="0"/>
              </a:rPr>
              <a:t>FAME Michigan (</a:t>
            </a:r>
            <a:r>
              <a:rPr lang="en-US" dirty="0">
                <a:latin typeface="Cambria" panose="02040503050406030204" pitchFamily="18" charset="0"/>
                <a:hlinkClick r:id="rId3"/>
              </a:rPr>
              <a:t>Link</a:t>
            </a:r>
            <a:r>
              <a:rPr lang="en-US" dirty="0">
                <a:latin typeface="Cambria" panose="02040503050406030204" pitchFamily="18" charset="0"/>
              </a:rPr>
              <a:t>) </a:t>
            </a:r>
          </a:p>
          <a:p>
            <a:r>
              <a:rPr lang="en-US" dirty="0">
                <a:latin typeface="Cambria" panose="02040503050406030204" pitchFamily="18" charset="0"/>
              </a:rPr>
              <a:t>Margaret Heritage’s Definition of Formative Assessment (</a:t>
            </a:r>
            <a:r>
              <a:rPr lang="en-US" dirty="0">
                <a:latin typeface="Cambria" panose="02040503050406030204" pitchFamily="18" charset="0"/>
                <a:hlinkClick r:id="rId4"/>
              </a:rPr>
              <a:t>Link</a:t>
            </a:r>
            <a:r>
              <a:rPr lang="en-US" dirty="0">
                <a:latin typeface="Cambria" panose="02040503050406030204" pitchFamily="18" charset="0"/>
              </a:rPr>
              <a:t>)</a:t>
            </a:r>
          </a:p>
          <a:p>
            <a:r>
              <a:rPr lang="en-US" dirty="0">
                <a:latin typeface="Cambria" panose="02040503050406030204" pitchFamily="18" charset="0"/>
              </a:rPr>
              <a:t>Jill Willis (</a:t>
            </a:r>
            <a:r>
              <a:rPr lang="en-US" dirty="0">
                <a:latin typeface="Cambria" panose="02040503050406030204" pitchFamily="18" charset="0"/>
                <a:hlinkClick r:id="rId5"/>
              </a:rPr>
              <a:t>Link</a:t>
            </a:r>
            <a:r>
              <a:rPr lang="en-US" dirty="0">
                <a:latin typeface="Cambria" panose="02040503050406030204" pitchFamily="18" charset="0"/>
              </a:rPr>
              <a:t>)</a:t>
            </a:r>
          </a:p>
          <a:p>
            <a:r>
              <a:rPr lang="en-US" dirty="0">
                <a:latin typeface="Cambria" panose="02040503050406030204" pitchFamily="18" charset="0"/>
              </a:rPr>
              <a:t>Interested in being a FAME Coach? FAME coach Expectations (</a:t>
            </a:r>
            <a:r>
              <a:rPr lang="en-US" dirty="0">
                <a:latin typeface="Cambria" panose="02040503050406030204" pitchFamily="18" charset="0"/>
                <a:hlinkClick r:id="rId6"/>
              </a:rPr>
              <a:t>Link</a:t>
            </a:r>
            <a:r>
              <a:rPr lang="en-US" dirty="0">
                <a:latin typeface="Cambria" panose="02040503050406030204" pitchFamily="18" charset="0"/>
              </a:rPr>
              <a:t>)</a:t>
            </a:r>
          </a:p>
          <a:p>
            <a:r>
              <a:rPr lang="en-US" dirty="0">
                <a:latin typeface="Cambria" panose="02040503050406030204" pitchFamily="18" charset="0"/>
              </a:rPr>
              <a:t>Learning Point Articles related to Formative Assessment (</a:t>
            </a:r>
            <a:r>
              <a:rPr lang="en-US" dirty="0">
                <a:latin typeface="Cambria" panose="02040503050406030204" pitchFamily="18" charset="0"/>
                <a:hlinkClick r:id="rId7"/>
              </a:rPr>
              <a:t>Link</a:t>
            </a:r>
            <a:r>
              <a:rPr lang="en-US" dirty="0">
                <a:latin typeface="Cambria" panose="02040503050406030204" pitchFamily="18" charset="0"/>
              </a:rPr>
              <a:t>)</a:t>
            </a:r>
          </a:p>
        </p:txBody>
      </p:sp>
    </p:spTree>
    <p:extLst>
      <p:ext uri="{BB962C8B-B14F-4D97-AF65-F5344CB8AC3E}">
        <p14:creationId xmlns:p14="http://schemas.microsoft.com/office/powerpoint/2010/main" val="241943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88000"/>
              </a:schemeClr>
            </a:gs>
          </a:gsLst>
          <a:lin ang="5400000" scaled="0"/>
        </a:gra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23B564A-E58E-45A3-AF7E-7FAF47E3C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Freeform: Shape 9">
            <a:extLst>
              <a:ext uri="{FF2B5EF4-FFF2-40B4-BE49-F238E27FC236}">
                <a16:creationId xmlns:a16="http://schemas.microsoft.com/office/drawing/2014/main" id="{AB0C801C-76F9-4E0A-A62B-99A95DBF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548534"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C568CC-EB6B-FD4D-B3D2-1D6A7DAFCEF4}"/>
              </a:ext>
            </a:extLst>
          </p:cNvPr>
          <p:cNvSpPr>
            <a:spLocks noGrp="1"/>
          </p:cNvSpPr>
          <p:nvPr>
            <p:ph type="title"/>
          </p:nvPr>
        </p:nvSpPr>
        <p:spPr>
          <a:xfrm>
            <a:off x="685801" y="685800"/>
            <a:ext cx="10396881" cy="1786812"/>
          </a:xfrm>
        </p:spPr>
        <p:txBody>
          <a:bodyPr anchor="t">
            <a:normAutofit/>
          </a:bodyPr>
          <a:lstStyle/>
          <a:p>
            <a:pPr algn="r"/>
            <a:r>
              <a:rPr lang="en-US" dirty="0"/>
              <a:t>Measuring Affect</a:t>
            </a:r>
          </a:p>
        </p:txBody>
      </p:sp>
      <p:sp>
        <p:nvSpPr>
          <p:cNvPr id="3" name="Content Placeholder 2">
            <a:extLst>
              <a:ext uri="{FF2B5EF4-FFF2-40B4-BE49-F238E27FC236}">
                <a16:creationId xmlns:a16="http://schemas.microsoft.com/office/drawing/2014/main" id="{5BC37E39-31F2-234A-B37C-DC82F20420E5}"/>
              </a:ext>
            </a:extLst>
          </p:cNvPr>
          <p:cNvSpPr>
            <a:spLocks noGrp="1"/>
          </p:cNvSpPr>
          <p:nvPr>
            <p:ph sz="quarter" idx="13"/>
          </p:nvPr>
        </p:nvSpPr>
        <p:spPr>
          <a:xfrm>
            <a:off x="685801" y="2668554"/>
            <a:ext cx="10396880" cy="3237723"/>
          </a:xfrm>
        </p:spPr>
        <p:txBody>
          <a:bodyPr anchor="ctr">
            <a:normAutofit/>
          </a:bodyPr>
          <a:lstStyle/>
          <a:p>
            <a:r>
              <a:rPr lang="en-US" sz="2800" b="1" dirty="0">
                <a:solidFill>
                  <a:schemeClr val="tx1">
                    <a:lumMod val="85000"/>
                    <a:lumOff val="15000"/>
                  </a:schemeClr>
                </a:solidFill>
                <a:latin typeface="Calisto MT" panose="02040603050505030304" pitchFamily="18" charset="77"/>
              </a:rPr>
              <a:t>Measuring Affect</a:t>
            </a:r>
            <a:r>
              <a:rPr lang="en-US" sz="2800" dirty="0">
                <a:solidFill>
                  <a:schemeClr val="tx1">
                    <a:lumMod val="85000"/>
                    <a:lumOff val="15000"/>
                  </a:schemeClr>
                </a:solidFill>
                <a:latin typeface="Calisto MT" panose="02040603050505030304" pitchFamily="18" charset="77"/>
              </a:rPr>
              <a:t>: Measuring affect requires us to measure the s</a:t>
            </a:r>
            <a:r>
              <a:rPr lang="en-US" sz="2800" i="1" dirty="0">
                <a:solidFill>
                  <a:schemeClr val="tx1">
                    <a:lumMod val="85000"/>
                    <a:lumOff val="15000"/>
                  </a:schemeClr>
                </a:solidFill>
                <a:latin typeface="Calisto MT" panose="02040603050505030304" pitchFamily="18" charset="77"/>
              </a:rPr>
              <a:t>tudents’ noncognitive dispositions such as their attitudes, interests, or values related to the learning/assessment task</a:t>
            </a:r>
            <a:r>
              <a:rPr lang="en-US" sz="2800" dirty="0">
                <a:solidFill>
                  <a:schemeClr val="tx1">
                    <a:lumMod val="85000"/>
                    <a:lumOff val="15000"/>
                  </a:schemeClr>
                </a:solidFill>
                <a:latin typeface="Calisto MT" panose="02040603050505030304" pitchFamily="18" charset="77"/>
              </a:rPr>
              <a:t>. (</a:t>
            </a:r>
            <a:r>
              <a:rPr lang="en-US" sz="2800" dirty="0">
                <a:solidFill>
                  <a:schemeClr val="tx1">
                    <a:lumMod val="85000"/>
                    <a:lumOff val="15000"/>
                  </a:schemeClr>
                </a:solidFill>
                <a:latin typeface="Calisto MT" panose="02040603050505030304" pitchFamily="18" charset="77"/>
                <a:hlinkClick r:id="rId2"/>
              </a:rPr>
              <a:t>Link</a:t>
            </a:r>
            <a:r>
              <a:rPr lang="en-US" sz="2800" dirty="0">
                <a:solidFill>
                  <a:schemeClr val="tx1">
                    <a:lumMod val="85000"/>
                    <a:lumOff val="15000"/>
                  </a:schemeClr>
                </a:solidFill>
                <a:latin typeface="Calisto MT" panose="02040603050505030304" pitchFamily="18" charset="77"/>
              </a:rPr>
              <a:t>) </a:t>
            </a:r>
          </a:p>
          <a:p>
            <a:endParaRPr lang="en-US" sz="18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50D5B2F6-2819-4D6B-90BA-882063E9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1548534" cy="482600"/>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937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CA9E-57BF-7C4C-8693-5C9BAF0D9324}"/>
              </a:ext>
            </a:extLst>
          </p:cNvPr>
          <p:cNvSpPr>
            <a:spLocks noGrp="1"/>
          </p:cNvSpPr>
          <p:nvPr>
            <p:ph type="title"/>
          </p:nvPr>
        </p:nvSpPr>
        <p:spPr/>
        <p:txBody>
          <a:bodyPr/>
          <a:lstStyle/>
          <a:p>
            <a:r>
              <a:rPr lang="en-US" dirty="0"/>
              <a:t>Now What?</a:t>
            </a:r>
          </a:p>
        </p:txBody>
      </p:sp>
      <p:sp>
        <p:nvSpPr>
          <p:cNvPr id="3" name="Content Placeholder 2">
            <a:extLst>
              <a:ext uri="{FF2B5EF4-FFF2-40B4-BE49-F238E27FC236}">
                <a16:creationId xmlns:a16="http://schemas.microsoft.com/office/drawing/2014/main" id="{74AFCDAC-0CEE-B14D-A536-C5FFB8295142}"/>
              </a:ext>
            </a:extLst>
          </p:cNvPr>
          <p:cNvSpPr>
            <a:spLocks noGrp="1"/>
          </p:cNvSpPr>
          <p:nvPr>
            <p:ph sz="quarter" idx="13"/>
          </p:nvPr>
        </p:nvSpPr>
        <p:spPr/>
        <p:txBody>
          <a:bodyPr>
            <a:normAutofit/>
          </a:bodyPr>
          <a:lstStyle/>
          <a:p>
            <a:r>
              <a:rPr lang="en-US" sz="2400" dirty="0">
                <a:latin typeface="Cambria" panose="02040503050406030204" pitchFamily="18" charset="0"/>
              </a:rPr>
              <a:t>What might you do with the information you gained today?</a:t>
            </a:r>
          </a:p>
          <a:p>
            <a:r>
              <a:rPr lang="en-US" sz="2400" dirty="0">
                <a:latin typeface="Cambria" panose="02040503050406030204" pitchFamily="18" charset="0"/>
              </a:rPr>
              <a:t>What resources did you find most beneficial?</a:t>
            </a:r>
          </a:p>
          <a:p>
            <a:r>
              <a:rPr lang="en-US" sz="2400" dirty="0">
                <a:latin typeface="Cambria" panose="02040503050406030204" pitchFamily="18" charset="0"/>
              </a:rPr>
              <a:t>What Help or support do you need?</a:t>
            </a:r>
          </a:p>
          <a:p>
            <a:endParaRPr lang="en-US" sz="2400" dirty="0">
              <a:latin typeface="Cambria" panose="02040503050406030204" pitchFamily="18" charset="0"/>
            </a:endParaRPr>
          </a:p>
          <a:p>
            <a:pPr marL="0" indent="0" algn="ctr">
              <a:buNone/>
            </a:pPr>
            <a:r>
              <a:rPr lang="en-US" sz="3200" b="1" dirty="0">
                <a:latin typeface="Cambria" panose="02040503050406030204" pitchFamily="18" charset="0"/>
              </a:rPr>
              <a:t>Turn and Talk – Now what?</a:t>
            </a:r>
          </a:p>
        </p:txBody>
      </p:sp>
    </p:spTree>
    <p:extLst>
      <p:ext uri="{BB962C8B-B14F-4D97-AF65-F5344CB8AC3E}">
        <p14:creationId xmlns:p14="http://schemas.microsoft.com/office/powerpoint/2010/main" val="46910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472A-3F27-CC41-B949-F78D4376ABD7}"/>
              </a:ext>
            </a:extLst>
          </p:cNvPr>
          <p:cNvSpPr>
            <a:spLocks noGrp="1"/>
          </p:cNvSpPr>
          <p:nvPr>
            <p:ph type="title"/>
          </p:nvPr>
        </p:nvSpPr>
        <p:spPr/>
        <p:txBody>
          <a:bodyPr/>
          <a:lstStyle/>
          <a:p>
            <a:r>
              <a:rPr lang="en-US" dirty="0"/>
              <a:t>Questions/Resources to Support</a:t>
            </a:r>
          </a:p>
        </p:txBody>
      </p:sp>
      <p:sp>
        <p:nvSpPr>
          <p:cNvPr id="3" name="Content Placeholder 2">
            <a:extLst>
              <a:ext uri="{FF2B5EF4-FFF2-40B4-BE49-F238E27FC236}">
                <a16:creationId xmlns:a16="http://schemas.microsoft.com/office/drawing/2014/main" id="{AFEB060E-1403-DA42-9D64-FB6EB61BDD3B}"/>
              </a:ext>
            </a:extLst>
          </p:cNvPr>
          <p:cNvSpPr>
            <a:spLocks noGrp="1"/>
          </p:cNvSpPr>
          <p:nvPr>
            <p:ph sz="quarter" idx="13"/>
          </p:nvPr>
        </p:nvSpPr>
        <p:spPr/>
        <p:txBody>
          <a:bodyPr>
            <a:normAutofit fontScale="77500" lnSpcReduction="20000"/>
          </a:bodyPr>
          <a:lstStyle/>
          <a:p>
            <a:r>
              <a:rPr lang="en-US" sz="2400" dirty="0">
                <a:latin typeface="Calisto MT" panose="02040603050505030304" pitchFamily="18" charset="77"/>
              </a:rPr>
              <a:t>Contact presenter:  </a:t>
            </a:r>
            <a:r>
              <a:rPr lang="en-US" sz="2400" dirty="0">
                <a:latin typeface="Calisto MT" panose="02040603050505030304" pitchFamily="18" charset="77"/>
                <a:hlinkClick r:id="rId2"/>
              </a:rPr>
              <a:t>terri.portice@gmail.com</a:t>
            </a:r>
            <a:r>
              <a:rPr lang="en-US" sz="2400" dirty="0">
                <a:latin typeface="Calisto MT" panose="02040603050505030304" pitchFamily="18" charset="77"/>
              </a:rPr>
              <a:t> </a:t>
            </a:r>
          </a:p>
          <a:p>
            <a:r>
              <a:rPr lang="en-US" sz="2400" dirty="0">
                <a:latin typeface="Calisto MT" panose="02040603050505030304" pitchFamily="18" charset="77"/>
              </a:rPr>
              <a:t>Visit the MAC Booth for More information and upcoming events to support your learning or the learning of those in your district.</a:t>
            </a:r>
          </a:p>
          <a:p>
            <a:r>
              <a:rPr lang="en-US" sz="2400" dirty="0">
                <a:latin typeface="Calisto MT" panose="02040603050505030304" pitchFamily="18" charset="77"/>
              </a:rPr>
              <a:t>Join the MAC and get Access to additional Resources to support you in this work.</a:t>
            </a:r>
          </a:p>
          <a:p>
            <a:r>
              <a:rPr lang="en-US" sz="2400" dirty="0">
                <a:latin typeface="Calisto MT" panose="02040603050505030304" pitchFamily="18" charset="77"/>
              </a:rPr>
              <a:t>Join us at upcoming Learning Opportunities (</a:t>
            </a:r>
            <a:r>
              <a:rPr lang="en-US" sz="2400" dirty="0">
                <a:latin typeface="Calisto MT" panose="02040603050505030304" pitchFamily="18" charset="77"/>
                <a:hlinkClick r:id="rId3"/>
              </a:rPr>
              <a:t>Link</a:t>
            </a:r>
            <a:r>
              <a:rPr lang="en-US" sz="2400" dirty="0">
                <a:latin typeface="Calisto MT" panose="02040603050505030304" pitchFamily="18" charset="77"/>
              </a:rPr>
              <a:t>) </a:t>
            </a:r>
          </a:p>
          <a:p>
            <a:r>
              <a:rPr lang="en-US" sz="2400" dirty="0">
                <a:latin typeface="Calisto MT" panose="02040603050505030304" pitchFamily="18" charset="77"/>
              </a:rPr>
              <a:t>Use the MAC Website for Resources:  </a:t>
            </a:r>
            <a:r>
              <a:rPr lang="en-US" sz="2400" dirty="0">
                <a:latin typeface="Calisto MT" panose="02040603050505030304" pitchFamily="18" charset="77"/>
                <a:hlinkClick r:id="rId4"/>
              </a:rPr>
              <a:t>https://www.michiganassessmentconsortium.org/assessment-resources/</a:t>
            </a:r>
            <a:endParaRPr lang="en-US" sz="2400" dirty="0">
              <a:latin typeface="Calisto MT" panose="02040603050505030304" pitchFamily="18" charset="77"/>
            </a:endParaRPr>
          </a:p>
          <a:p>
            <a:endParaRPr lang="en-US" dirty="0"/>
          </a:p>
        </p:txBody>
      </p:sp>
    </p:spTree>
    <p:extLst>
      <p:ext uri="{BB962C8B-B14F-4D97-AF65-F5344CB8AC3E}">
        <p14:creationId xmlns:p14="http://schemas.microsoft.com/office/powerpoint/2010/main" val="317326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2782FB-961D-5D41-8953-6F82C6A9EFAA}"/>
              </a:ext>
            </a:extLst>
          </p:cNvPr>
          <p:cNvSpPr>
            <a:spLocks noGrp="1"/>
          </p:cNvSpPr>
          <p:nvPr>
            <p:ph type="title"/>
          </p:nvPr>
        </p:nvSpPr>
        <p:spPr>
          <a:xfrm>
            <a:off x="685802" y="685800"/>
            <a:ext cx="3381946" cy="4846967"/>
          </a:xfrm>
        </p:spPr>
        <p:txBody>
          <a:bodyPr>
            <a:normAutofit/>
          </a:bodyPr>
          <a:lstStyle/>
          <a:p>
            <a:r>
              <a:rPr lang="en-US" sz="4800">
                <a:solidFill>
                  <a:srgbClr val="FFFFFF"/>
                </a:solidFill>
              </a:rPr>
              <a:t>MAC Resources to Support this work</a:t>
            </a:r>
          </a:p>
        </p:txBody>
      </p:sp>
      <p:sp>
        <p:nvSpPr>
          <p:cNvPr id="3" name="Content Placeholder 2">
            <a:extLst>
              <a:ext uri="{FF2B5EF4-FFF2-40B4-BE49-F238E27FC236}">
                <a16:creationId xmlns:a16="http://schemas.microsoft.com/office/drawing/2014/main" id="{B047D97C-B9A0-BE4A-8EF1-0C292056507C}"/>
              </a:ext>
            </a:extLst>
          </p:cNvPr>
          <p:cNvSpPr>
            <a:spLocks noGrp="1"/>
          </p:cNvSpPr>
          <p:nvPr>
            <p:ph sz="quarter" idx="13"/>
          </p:nvPr>
        </p:nvSpPr>
        <p:spPr>
          <a:xfrm>
            <a:off x="4654296" y="213919"/>
            <a:ext cx="6851902" cy="5865147"/>
          </a:xfrm>
        </p:spPr>
        <p:txBody>
          <a:bodyPr>
            <a:normAutofit/>
          </a:bodyPr>
          <a:lstStyle/>
          <a:p>
            <a:pPr>
              <a:lnSpc>
                <a:spcPct val="110000"/>
              </a:lnSpc>
            </a:pPr>
            <a:r>
              <a:rPr lang="en-US" sz="1600" b="1" dirty="0">
                <a:latin typeface="Calisto MT" panose="02040603050505030304" pitchFamily="18" charset="77"/>
              </a:rPr>
              <a:t>Assessment Literacy Learning Points that support these key understandings include:</a:t>
            </a:r>
            <a:endParaRPr lang="en-US" sz="1600" dirty="0">
              <a:latin typeface="Calisto MT" panose="02040603050505030304" pitchFamily="18" charset="77"/>
            </a:endParaRPr>
          </a:p>
          <a:p>
            <a:pPr lvl="1">
              <a:lnSpc>
                <a:spcPct val="110000"/>
              </a:lnSpc>
            </a:pPr>
            <a:r>
              <a:rPr lang="en-US" sz="1600" b="1" dirty="0">
                <a:latin typeface="Calisto MT" panose="02040603050505030304" pitchFamily="18" charset="77"/>
              </a:rPr>
              <a:t>What fundamental understandings are necessary for assessment literacy? (</a:t>
            </a:r>
            <a:r>
              <a:rPr lang="en-US" sz="1600" b="1" dirty="0">
                <a:latin typeface="Calisto MT" panose="02040603050505030304" pitchFamily="18" charset="77"/>
                <a:hlinkClick r:id="rId4"/>
              </a:rPr>
              <a:t>Link</a:t>
            </a:r>
            <a:r>
              <a:rPr lang="en-US" sz="1600" b="1" dirty="0">
                <a:latin typeface="Calisto MT" panose="02040603050505030304" pitchFamily="18" charset="77"/>
              </a:rPr>
              <a:t>)</a:t>
            </a:r>
          </a:p>
          <a:p>
            <a:pPr lvl="1">
              <a:lnSpc>
                <a:spcPct val="110000"/>
              </a:lnSpc>
            </a:pPr>
            <a:r>
              <a:rPr lang="en-US" sz="1600" b="1" dirty="0">
                <a:latin typeface="Calisto MT" panose="02040603050505030304" pitchFamily="18" charset="77"/>
              </a:rPr>
              <a:t>What do we mean by Assessment Literacy? (</a:t>
            </a:r>
            <a:r>
              <a:rPr lang="en-US" sz="1600" b="1" dirty="0">
                <a:latin typeface="Calisto MT" panose="02040603050505030304" pitchFamily="18" charset="77"/>
                <a:hlinkClick r:id="rId5"/>
              </a:rPr>
              <a:t>Link</a:t>
            </a:r>
            <a:r>
              <a:rPr lang="en-US" sz="1600" b="1" dirty="0">
                <a:latin typeface="Calisto MT" panose="02040603050505030304" pitchFamily="18" charset="77"/>
              </a:rPr>
              <a:t>)</a:t>
            </a:r>
          </a:p>
          <a:p>
            <a:pPr lvl="1">
              <a:lnSpc>
                <a:spcPct val="110000"/>
              </a:lnSpc>
            </a:pPr>
            <a:r>
              <a:rPr lang="en-US" sz="1600" dirty="0">
                <a:latin typeface="Calisto MT" panose="02040603050505030304" pitchFamily="18" charset="77"/>
              </a:rPr>
              <a:t>How might collaboration create a state of assessment Literacy? </a:t>
            </a:r>
            <a:r>
              <a:rPr lang="en-US" sz="1600" b="1" dirty="0">
                <a:latin typeface="Calisto MT" panose="02040603050505030304" pitchFamily="18" charset="77"/>
              </a:rPr>
              <a:t>(</a:t>
            </a:r>
            <a:r>
              <a:rPr lang="en-US" sz="1600" b="1" dirty="0">
                <a:latin typeface="Calisto MT" panose="02040603050505030304" pitchFamily="18" charset="77"/>
                <a:hlinkClick r:id="rId6"/>
              </a:rPr>
              <a:t>Link</a:t>
            </a:r>
            <a:r>
              <a:rPr lang="en-US" sz="1600" b="1" dirty="0">
                <a:latin typeface="Calisto MT" panose="02040603050505030304" pitchFamily="18" charset="77"/>
              </a:rPr>
              <a:t>)</a:t>
            </a:r>
            <a:endParaRPr lang="en-US" sz="1600" dirty="0">
              <a:latin typeface="Calisto MT" panose="02040603050505030304" pitchFamily="18" charset="77"/>
            </a:endParaRPr>
          </a:p>
          <a:p>
            <a:pPr lvl="1">
              <a:lnSpc>
                <a:spcPct val="110000"/>
              </a:lnSpc>
            </a:pPr>
            <a:r>
              <a:rPr lang="en-US" sz="1600" dirty="0">
                <a:latin typeface="Calisto MT" panose="02040603050505030304" pitchFamily="18" charset="77"/>
              </a:rPr>
              <a:t>Start with purpose when choosing assessments. </a:t>
            </a:r>
            <a:r>
              <a:rPr lang="en-US" sz="1600" b="1" dirty="0">
                <a:latin typeface="Calisto MT" panose="02040603050505030304" pitchFamily="18" charset="77"/>
              </a:rPr>
              <a:t>(</a:t>
            </a:r>
            <a:r>
              <a:rPr lang="en-US" sz="1600" b="1" dirty="0">
                <a:latin typeface="Calisto MT" panose="02040603050505030304" pitchFamily="18" charset="77"/>
                <a:hlinkClick r:id="rId7"/>
              </a:rPr>
              <a:t>Link</a:t>
            </a:r>
            <a:r>
              <a:rPr lang="en-US" sz="1600" b="1" dirty="0">
                <a:latin typeface="Calisto MT" panose="02040603050505030304" pitchFamily="18" charset="77"/>
              </a:rPr>
              <a:t>)</a:t>
            </a:r>
            <a:endParaRPr lang="en-US" sz="1600" dirty="0">
              <a:latin typeface="Calisto MT" panose="02040603050505030304" pitchFamily="18" charset="77"/>
            </a:endParaRPr>
          </a:p>
          <a:p>
            <a:pPr lvl="1">
              <a:lnSpc>
                <a:spcPct val="110000"/>
              </a:lnSpc>
            </a:pPr>
            <a:r>
              <a:rPr lang="en-US" sz="1600" b="1" dirty="0">
                <a:latin typeface="Calisto MT" panose="02040603050505030304" pitchFamily="18" charset="77"/>
              </a:rPr>
              <a:t>Reliability and validity:  How do these concepts influence accurate student assessment? (</a:t>
            </a:r>
            <a:r>
              <a:rPr lang="en-US" sz="1600" b="1" dirty="0">
                <a:latin typeface="Calisto MT" panose="02040603050505030304" pitchFamily="18" charset="77"/>
                <a:hlinkClick r:id="rId8"/>
              </a:rPr>
              <a:t>Link</a:t>
            </a:r>
            <a:r>
              <a:rPr lang="en-US" sz="1600" b="1" dirty="0">
                <a:latin typeface="Calisto MT" panose="02040603050505030304" pitchFamily="18" charset="77"/>
              </a:rPr>
              <a:t>)</a:t>
            </a:r>
            <a:endParaRPr lang="en-US" sz="1600" dirty="0">
              <a:latin typeface="Calisto MT" panose="02040603050505030304" pitchFamily="18" charset="77"/>
            </a:endParaRPr>
          </a:p>
          <a:p>
            <a:pPr lvl="1">
              <a:lnSpc>
                <a:spcPct val="110000"/>
              </a:lnSpc>
            </a:pPr>
            <a:r>
              <a:rPr lang="en-US" sz="1600" dirty="0">
                <a:latin typeface="Calisto MT" panose="02040603050505030304" pitchFamily="18" charset="77"/>
              </a:rPr>
              <a:t>Criterion and Norm Referenced Score Reporting:  What is the Difference? </a:t>
            </a:r>
            <a:r>
              <a:rPr lang="en-US" sz="1600" b="1" dirty="0">
                <a:latin typeface="Calisto MT" panose="02040603050505030304" pitchFamily="18" charset="77"/>
              </a:rPr>
              <a:t>(</a:t>
            </a:r>
            <a:r>
              <a:rPr lang="en-US" sz="1600" b="1" dirty="0">
                <a:latin typeface="Calisto MT" panose="02040603050505030304" pitchFamily="18" charset="77"/>
                <a:hlinkClick r:id="rId9"/>
              </a:rPr>
              <a:t>Link</a:t>
            </a:r>
            <a:r>
              <a:rPr lang="en-US" sz="1600" b="1" dirty="0">
                <a:latin typeface="Calisto MT" panose="02040603050505030304" pitchFamily="18" charset="77"/>
              </a:rPr>
              <a:t>)</a:t>
            </a:r>
            <a:endParaRPr lang="en-US" sz="1600" dirty="0">
              <a:latin typeface="Calisto MT" panose="02040603050505030304" pitchFamily="18" charset="77"/>
            </a:endParaRPr>
          </a:p>
          <a:p>
            <a:pPr lvl="1">
              <a:lnSpc>
                <a:spcPct val="110000"/>
              </a:lnSpc>
            </a:pPr>
            <a:r>
              <a:rPr lang="en-US" sz="1600" dirty="0">
                <a:latin typeface="Calisto MT" panose="02040603050505030304" pitchFamily="18" charset="77"/>
              </a:rPr>
              <a:t>Proficiency and Growth: What’s the Difference? </a:t>
            </a:r>
            <a:r>
              <a:rPr lang="en-US" sz="1600" b="1" dirty="0">
                <a:latin typeface="Calisto MT" panose="02040603050505030304" pitchFamily="18" charset="77"/>
              </a:rPr>
              <a:t>(</a:t>
            </a:r>
            <a:r>
              <a:rPr lang="en-US" sz="1600" b="1" dirty="0">
                <a:latin typeface="Calisto MT" panose="02040603050505030304" pitchFamily="18" charset="77"/>
                <a:hlinkClick r:id="rId10"/>
              </a:rPr>
              <a:t>Link</a:t>
            </a:r>
            <a:r>
              <a:rPr lang="en-US" sz="1600" b="1" dirty="0">
                <a:latin typeface="Calisto MT" panose="02040603050505030304" pitchFamily="18" charset="77"/>
              </a:rPr>
              <a:t>)</a:t>
            </a:r>
            <a:endParaRPr lang="en-US" sz="1600" dirty="0">
              <a:latin typeface="Calisto MT" panose="02040603050505030304" pitchFamily="18" charset="77"/>
            </a:endParaRPr>
          </a:p>
          <a:p>
            <a:pPr lvl="1">
              <a:lnSpc>
                <a:spcPct val="110000"/>
              </a:lnSpc>
            </a:pPr>
            <a:r>
              <a:rPr lang="en-US" sz="1600" b="1" dirty="0">
                <a:latin typeface="Calisto MT" panose="02040603050505030304" pitchFamily="18" charset="77"/>
              </a:rPr>
              <a:t>What do we mean by Formative Assessment? (</a:t>
            </a:r>
            <a:r>
              <a:rPr lang="en-US" sz="1600" b="1" dirty="0">
                <a:latin typeface="Calisto MT" panose="02040603050505030304" pitchFamily="18" charset="77"/>
                <a:hlinkClick r:id="rId11"/>
              </a:rPr>
              <a:t>Link</a:t>
            </a:r>
            <a:r>
              <a:rPr lang="en-US" sz="1600" b="1" dirty="0">
                <a:latin typeface="Calisto MT" panose="02040603050505030304" pitchFamily="18" charset="77"/>
              </a:rPr>
              <a:t>)</a:t>
            </a:r>
          </a:p>
        </p:txBody>
      </p:sp>
    </p:spTree>
    <p:extLst>
      <p:ext uri="{BB962C8B-B14F-4D97-AF65-F5344CB8AC3E}">
        <p14:creationId xmlns:p14="http://schemas.microsoft.com/office/powerpoint/2010/main" val="304425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A13C2C-3512-E64F-883B-B4E216D1B1E9}"/>
              </a:ext>
            </a:extLst>
          </p:cNvPr>
          <p:cNvSpPr>
            <a:spLocks noGrp="1"/>
          </p:cNvSpPr>
          <p:nvPr>
            <p:ph type="title"/>
          </p:nvPr>
        </p:nvSpPr>
        <p:spPr>
          <a:xfrm>
            <a:off x="643467" y="1226122"/>
            <a:ext cx="3054268" cy="4405756"/>
          </a:xfrm>
        </p:spPr>
        <p:txBody>
          <a:bodyPr anchor="ctr">
            <a:normAutofit/>
          </a:bodyPr>
          <a:lstStyle/>
          <a:p>
            <a:r>
              <a:rPr lang="en-US" sz="3600">
                <a:solidFill>
                  <a:srgbClr val="FFFFFF"/>
                </a:solidFill>
              </a:rPr>
              <a:t>Other Learning Opportunities</a:t>
            </a:r>
          </a:p>
        </p:txBody>
      </p:sp>
      <p:sp>
        <p:nvSpPr>
          <p:cNvPr id="10" name="Rectangle 9">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8052B6-A52B-1543-9B06-2D59CDF4D304}"/>
              </a:ext>
            </a:extLst>
          </p:cNvPr>
          <p:cNvSpPr>
            <a:spLocks noGrp="1"/>
          </p:cNvSpPr>
          <p:nvPr>
            <p:ph sz="quarter" idx="13"/>
          </p:nvPr>
        </p:nvSpPr>
        <p:spPr>
          <a:xfrm>
            <a:off x="4070191" y="1226122"/>
            <a:ext cx="7947638" cy="4405756"/>
          </a:xfrm>
        </p:spPr>
        <p:txBody>
          <a:bodyPr anchor="ctr">
            <a:normAutofit/>
          </a:bodyPr>
          <a:lstStyle/>
          <a:p>
            <a:r>
              <a:rPr lang="en-US" sz="3200" b="1" dirty="0">
                <a:solidFill>
                  <a:schemeClr val="tx1">
                    <a:lumMod val="95000"/>
                    <a:lumOff val="5000"/>
                  </a:schemeClr>
                </a:solidFill>
                <a:latin typeface="Calisto MT" panose="02040603050505030304" pitchFamily="18" charset="77"/>
              </a:rPr>
              <a:t>Assessment Learning Institute</a:t>
            </a:r>
            <a:r>
              <a:rPr lang="en-US" sz="3200" dirty="0">
                <a:solidFill>
                  <a:schemeClr val="tx1">
                    <a:lumMod val="95000"/>
                    <a:lumOff val="5000"/>
                  </a:schemeClr>
                </a:solidFill>
                <a:latin typeface="Calisto MT" panose="02040603050505030304" pitchFamily="18" charset="77"/>
              </a:rPr>
              <a:t>:  August 4-6, 2020 (</a:t>
            </a:r>
            <a:r>
              <a:rPr lang="en-US" sz="3200" dirty="0">
                <a:solidFill>
                  <a:schemeClr val="tx1">
                    <a:lumMod val="95000"/>
                    <a:lumOff val="5000"/>
                  </a:schemeClr>
                </a:solidFill>
                <a:latin typeface="Calisto MT" panose="02040603050505030304" pitchFamily="18" charset="77"/>
                <a:hlinkClick r:id="rId3"/>
              </a:rPr>
              <a:t>Link</a:t>
            </a:r>
            <a:r>
              <a:rPr lang="en-US" sz="3200" dirty="0">
                <a:solidFill>
                  <a:schemeClr val="tx1">
                    <a:lumMod val="95000"/>
                    <a:lumOff val="5000"/>
                  </a:schemeClr>
                </a:solidFill>
                <a:latin typeface="Calisto MT" panose="02040603050505030304" pitchFamily="18" charset="77"/>
              </a:rPr>
              <a:t>)</a:t>
            </a:r>
          </a:p>
          <a:p>
            <a:pPr marL="0" indent="0">
              <a:buNone/>
            </a:pPr>
            <a:endParaRPr lang="en-US" sz="1600" dirty="0">
              <a:solidFill>
                <a:schemeClr val="tx1">
                  <a:lumMod val="95000"/>
                  <a:lumOff val="5000"/>
                </a:schemeClr>
              </a:solidFill>
            </a:endParaRPr>
          </a:p>
        </p:txBody>
      </p:sp>
    </p:spTree>
    <p:extLst>
      <p:ext uri="{BB962C8B-B14F-4D97-AF65-F5344CB8AC3E}">
        <p14:creationId xmlns:p14="http://schemas.microsoft.com/office/powerpoint/2010/main" val="145244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C0934DB-9F1A-48E6-9566-081FE345E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2E886C7D-C382-493B-ADAD-58CB79E7C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4" y="0"/>
            <a:ext cx="4654296" cy="6858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A13C2C-3512-E64F-883B-B4E216D1B1E9}"/>
              </a:ext>
            </a:extLst>
          </p:cNvPr>
          <p:cNvSpPr>
            <a:spLocks noGrp="1"/>
          </p:cNvSpPr>
          <p:nvPr>
            <p:ph type="title"/>
          </p:nvPr>
        </p:nvSpPr>
        <p:spPr>
          <a:xfrm>
            <a:off x="8088924" y="685800"/>
            <a:ext cx="3389714" cy="5400892"/>
          </a:xfrm>
        </p:spPr>
        <p:txBody>
          <a:bodyPr>
            <a:normAutofit/>
          </a:bodyPr>
          <a:lstStyle/>
          <a:p>
            <a:r>
              <a:rPr lang="en-US" sz="3800">
                <a:solidFill>
                  <a:srgbClr val="FFFFFF"/>
                </a:solidFill>
              </a:rPr>
              <a:t>Other Learning Opportunities</a:t>
            </a:r>
          </a:p>
        </p:txBody>
      </p:sp>
      <p:sp>
        <p:nvSpPr>
          <p:cNvPr id="3" name="Content Placeholder 2">
            <a:extLst>
              <a:ext uri="{FF2B5EF4-FFF2-40B4-BE49-F238E27FC236}">
                <a16:creationId xmlns:a16="http://schemas.microsoft.com/office/drawing/2014/main" id="{3D8052B6-A52B-1543-9B06-2D59CDF4D304}"/>
              </a:ext>
            </a:extLst>
          </p:cNvPr>
          <p:cNvSpPr>
            <a:spLocks noGrp="1"/>
          </p:cNvSpPr>
          <p:nvPr>
            <p:ph sz="quarter" idx="13"/>
          </p:nvPr>
        </p:nvSpPr>
        <p:spPr>
          <a:xfrm>
            <a:off x="304800" y="253999"/>
            <a:ext cx="6666523" cy="6333067"/>
          </a:xfrm>
        </p:spPr>
        <p:txBody>
          <a:bodyPr>
            <a:normAutofit/>
          </a:bodyPr>
          <a:lstStyle/>
          <a:p>
            <a:r>
              <a:rPr lang="en-US" sz="2400" b="1" u="sng" dirty="0">
                <a:latin typeface="Calisto MT" panose="02040603050505030304" pitchFamily="18" charset="77"/>
              </a:rPr>
              <a:t>A</a:t>
            </a:r>
            <a:r>
              <a:rPr lang="en-US" sz="2400" dirty="0">
                <a:latin typeface="Calisto MT" panose="02040603050505030304" pitchFamily="18" charset="77"/>
              </a:rPr>
              <a:t>ssessment </a:t>
            </a:r>
            <a:r>
              <a:rPr lang="en-US" sz="2400" b="1" u="sng" dirty="0">
                <a:latin typeface="Calisto MT" panose="02040603050505030304" pitchFamily="18" charset="77"/>
              </a:rPr>
              <a:t>L</a:t>
            </a:r>
            <a:r>
              <a:rPr lang="en-US" sz="2400" dirty="0">
                <a:latin typeface="Calisto MT" panose="02040603050505030304" pitchFamily="18" charset="77"/>
              </a:rPr>
              <a:t>earning </a:t>
            </a:r>
            <a:r>
              <a:rPr lang="en-US" sz="2400" b="1" u="sng" dirty="0">
                <a:latin typeface="Calisto MT" panose="02040603050505030304" pitchFamily="18" charset="77"/>
              </a:rPr>
              <a:t>M</a:t>
            </a:r>
            <a:r>
              <a:rPr lang="en-US" sz="2400" dirty="0">
                <a:latin typeface="Calisto MT" panose="02040603050505030304" pitchFamily="18" charset="77"/>
              </a:rPr>
              <a:t>odules (ALM) (Level 1): Engage in one or more of the nine self-paced learning modules.  These learning modules provide individuals or educational teams with key fundamental assessment knowledge to assist them along this important journey. These courses are housed on MVU and will result in certificates for module completion. (</a:t>
            </a:r>
            <a:r>
              <a:rPr lang="en-US" sz="2400" u="sng" dirty="0">
                <a:latin typeface="Calisto MT" panose="02040603050505030304" pitchFamily="18" charset="77"/>
                <a:hlinkClick r:id="rId3"/>
              </a:rPr>
              <a:t>Link</a:t>
            </a:r>
            <a:r>
              <a:rPr lang="en-US" sz="2400" dirty="0">
                <a:latin typeface="Calisto MT" panose="02040603050505030304" pitchFamily="18" charset="77"/>
              </a:rPr>
              <a:t>) </a:t>
            </a:r>
          </a:p>
        </p:txBody>
      </p:sp>
    </p:spTree>
    <p:extLst>
      <p:ext uri="{BB962C8B-B14F-4D97-AF65-F5344CB8AC3E}">
        <p14:creationId xmlns:p14="http://schemas.microsoft.com/office/powerpoint/2010/main" val="359120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A13C2C-3512-E64F-883B-B4E216D1B1E9}"/>
              </a:ext>
            </a:extLst>
          </p:cNvPr>
          <p:cNvSpPr>
            <a:spLocks noGrp="1"/>
          </p:cNvSpPr>
          <p:nvPr>
            <p:ph type="title"/>
          </p:nvPr>
        </p:nvSpPr>
        <p:spPr>
          <a:xfrm>
            <a:off x="643467" y="1226122"/>
            <a:ext cx="3054268" cy="4405756"/>
          </a:xfrm>
        </p:spPr>
        <p:txBody>
          <a:bodyPr anchor="ctr">
            <a:normAutofit/>
          </a:bodyPr>
          <a:lstStyle/>
          <a:p>
            <a:r>
              <a:rPr lang="en-US" sz="3600">
                <a:solidFill>
                  <a:srgbClr val="FFFFFF"/>
                </a:solidFill>
              </a:rPr>
              <a:t>Other Learning Opportunities</a:t>
            </a:r>
          </a:p>
        </p:txBody>
      </p:sp>
      <p:sp>
        <p:nvSpPr>
          <p:cNvPr id="10" name="Rectangle 9">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8052B6-A52B-1543-9B06-2D59CDF4D304}"/>
              </a:ext>
            </a:extLst>
          </p:cNvPr>
          <p:cNvSpPr>
            <a:spLocks noGrp="1"/>
          </p:cNvSpPr>
          <p:nvPr>
            <p:ph sz="quarter" idx="13"/>
          </p:nvPr>
        </p:nvSpPr>
        <p:spPr>
          <a:xfrm>
            <a:off x="4554461" y="338667"/>
            <a:ext cx="6994072" cy="6163733"/>
          </a:xfrm>
        </p:spPr>
        <p:txBody>
          <a:bodyPr anchor="ctr">
            <a:noAutofit/>
          </a:bodyPr>
          <a:lstStyle/>
          <a:p>
            <a:pPr lvl="0"/>
            <a:r>
              <a:rPr lang="en-US" sz="2400" dirty="0">
                <a:solidFill>
                  <a:schemeClr val="tx1">
                    <a:lumMod val="95000"/>
                    <a:lumOff val="5000"/>
                  </a:schemeClr>
                </a:solidFill>
                <a:latin typeface="Calisto MT" panose="02040603050505030304" pitchFamily="18" charset="77"/>
              </a:rPr>
              <a:t>Engage in </a:t>
            </a:r>
            <a:r>
              <a:rPr lang="en-US" sz="2400" b="1" dirty="0">
                <a:solidFill>
                  <a:schemeClr val="tx1">
                    <a:lumMod val="95000"/>
                    <a:lumOff val="5000"/>
                  </a:schemeClr>
                </a:solidFill>
                <a:latin typeface="Calisto MT" panose="02040603050505030304" pitchFamily="18" charset="77"/>
              </a:rPr>
              <a:t>Level II Credentialing Courses</a:t>
            </a:r>
            <a:r>
              <a:rPr lang="en-US" sz="2400" dirty="0">
                <a:solidFill>
                  <a:schemeClr val="tx1">
                    <a:lumMod val="95000"/>
                    <a:lumOff val="5000"/>
                  </a:schemeClr>
                </a:solidFill>
                <a:latin typeface="Calisto MT" panose="02040603050505030304" pitchFamily="18" charset="77"/>
              </a:rPr>
              <a:t> (Level 2) In this level individuals can work towards either a Classroom Assessment Credential or System Assessment Credential. Assessment topics in these short courses require demonstration of proficiency, resulting in award of micro-credential for completion of course(s). (</a:t>
            </a:r>
            <a:r>
              <a:rPr lang="en-US" sz="2400" dirty="0">
                <a:solidFill>
                  <a:schemeClr val="tx1">
                    <a:lumMod val="95000"/>
                    <a:lumOff val="5000"/>
                  </a:schemeClr>
                </a:solidFill>
                <a:latin typeface="Calisto MT" panose="02040603050505030304" pitchFamily="18" charset="77"/>
                <a:hlinkClick r:id="rId3"/>
              </a:rPr>
              <a:t>Contact the MAC for more information</a:t>
            </a:r>
            <a:r>
              <a:rPr lang="en-US" sz="2400" dirty="0">
                <a:solidFill>
                  <a:schemeClr val="tx1">
                    <a:lumMod val="95000"/>
                    <a:lumOff val="5000"/>
                  </a:schemeClr>
                </a:solidFill>
                <a:latin typeface="Calisto MT" panose="02040603050505030304" pitchFamily="18" charset="77"/>
              </a:rPr>
              <a:t>)</a:t>
            </a:r>
          </a:p>
        </p:txBody>
      </p:sp>
    </p:spTree>
    <p:extLst>
      <p:ext uri="{BB962C8B-B14F-4D97-AF65-F5344CB8AC3E}">
        <p14:creationId xmlns:p14="http://schemas.microsoft.com/office/powerpoint/2010/main" val="425127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FB85-B4B9-6F4D-912E-7055AC30BEAD}"/>
              </a:ext>
            </a:extLst>
          </p:cNvPr>
          <p:cNvSpPr>
            <a:spLocks noGrp="1"/>
          </p:cNvSpPr>
          <p:nvPr>
            <p:ph type="title"/>
          </p:nvPr>
        </p:nvSpPr>
        <p:spPr/>
        <p:txBody>
          <a:bodyPr/>
          <a:lstStyle/>
          <a:p>
            <a:r>
              <a:rPr lang="en-US" dirty="0"/>
              <a:t>Session Overview</a:t>
            </a:r>
          </a:p>
        </p:txBody>
      </p:sp>
      <p:sp>
        <p:nvSpPr>
          <p:cNvPr id="3" name="Content Placeholder 2">
            <a:extLst>
              <a:ext uri="{FF2B5EF4-FFF2-40B4-BE49-F238E27FC236}">
                <a16:creationId xmlns:a16="http://schemas.microsoft.com/office/drawing/2014/main" id="{25AC9300-F81C-B14C-9DC9-B995DA6D339C}"/>
              </a:ext>
            </a:extLst>
          </p:cNvPr>
          <p:cNvSpPr>
            <a:spLocks noGrp="1"/>
          </p:cNvSpPr>
          <p:nvPr>
            <p:ph sz="quarter" idx="13"/>
          </p:nvPr>
        </p:nvSpPr>
        <p:spPr/>
        <p:txBody>
          <a:bodyPr>
            <a:normAutofit fontScale="92500" lnSpcReduction="10000"/>
          </a:bodyPr>
          <a:lstStyle/>
          <a:p>
            <a:r>
              <a:rPr lang="en-US" dirty="0">
                <a:latin typeface="Cambria" panose="02040503050406030204" pitchFamily="18" charset="0"/>
              </a:rPr>
              <a:t>This session will explore the key points and important aspect of Assessment Literacy as outlined in the book </a:t>
            </a:r>
            <a:r>
              <a:rPr lang="en-US" u="sng" dirty="0">
                <a:latin typeface="Cambria" panose="02040503050406030204" pitchFamily="18" charset="0"/>
              </a:rPr>
              <a:t>Assessment Literacy for Busy Educators</a:t>
            </a:r>
            <a:r>
              <a:rPr lang="en-US" dirty="0">
                <a:latin typeface="Cambria" panose="02040503050406030204" pitchFamily="18" charset="0"/>
              </a:rPr>
              <a:t> written by Dr. W. James Popham. </a:t>
            </a:r>
          </a:p>
          <a:p>
            <a:r>
              <a:rPr lang="en-US" dirty="0">
                <a:latin typeface="Cambria" panose="02040503050406030204" pitchFamily="18" charset="0"/>
              </a:rPr>
              <a:t>Relevant and applicable information will help busy leaders enhance the assessment literacy skills of their constituents. </a:t>
            </a:r>
          </a:p>
          <a:p>
            <a:r>
              <a:rPr lang="en-US" dirty="0">
                <a:latin typeface="Cambria" panose="02040503050406030204" pitchFamily="18" charset="0"/>
              </a:rPr>
              <a:t>MAC Resources will be shared that can support participants as they take the information back to their district/building/position to help build the Assessment Literacy knowledge and skills of others within their realm of influence. </a:t>
            </a:r>
          </a:p>
        </p:txBody>
      </p:sp>
    </p:spTree>
    <p:extLst>
      <p:ext uri="{BB962C8B-B14F-4D97-AF65-F5344CB8AC3E}">
        <p14:creationId xmlns:p14="http://schemas.microsoft.com/office/powerpoint/2010/main" val="2167583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52E63C6-6668-6A46-B88A-A790EA8D90E2}"/>
              </a:ext>
            </a:extLst>
          </p:cNvPr>
          <p:cNvSpPr>
            <a:spLocks noGrp="1"/>
          </p:cNvSpPr>
          <p:nvPr>
            <p:ph type="title"/>
          </p:nvPr>
        </p:nvSpPr>
        <p:spPr>
          <a:xfrm>
            <a:off x="685802" y="685800"/>
            <a:ext cx="3381946" cy="4846967"/>
          </a:xfrm>
        </p:spPr>
        <p:txBody>
          <a:bodyPr>
            <a:normAutofit/>
          </a:bodyPr>
          <a:lstStyle/>
          <a:p>
            <a:r>
              <a:rPr lang="en-US" sz="4400">
                <a:solidFill>
                  <a:srgbClr val="FFFFFF"/>
                </a:solidFill>
              </a:rPr>
              <a:t>Contact Information</a:t>
            </a:r>
          </a:p>
        </p:txBody>
      </p:sp>
      <p:graphicFrame>
        <p:nvGraphicFramePr>
          <p:cNvPr id="5" name="Content Placeholder 2">
            <a:extLst>
              <a:ext uri="{FF2B5EF4-FFF2-40B4-BE49-F238E27FC236}">
                <a16:creationId xmlns:a16="http://schemas.microsoft.com/office/drawing/2014/main" id="{189074E0-EE05-4075-9003-9C4A0FD79A59}"/>
              </a:ext>
            </a:extLst>
          </p:cNvPr>
          <p:cNvGraphicFramePr>
            <a:graphicFrameLocks noGrp="1"/>
          </p:cNvGraphicFramePr>
          <p:nvPr>
            <p:ph sz="quarter" idx="13"/>
            <p:extLst>
              <p:ext uri="{D42A27DB-BD31-4B8C-83A1-F6EECF244321}">
                <p14:modId xmlns:p14="http://schemas.microsoft.com/office/powerpoint/2010/main" val="3723944752"/>
              </p:ext>
            </p:extLst>
          </p:nvPr>
        </p:nvGraphicFramePr>
        <p:xfrm>
          <a:off x="4972050" y="213919"/>
          <a:ext cx="6412230" cy="5855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195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6256-2271-0F43-8BD8-C0532A3D1010}"/>
              </a:ext>
            </a:extLst>
          </p:cNvPr>
          <p:cNvSpPr>
            <a:spLocks noGrp="1"/>
          </p:cNvSpPr>
          <p:nvPr>
            <p:ph type="ctrTitle"/>
          </p:nvPr>
        </p:nvSpPr>
        <p:spPr/>
        <p:txBody>
          <a:bodyPr/>
          <a:lstStyle/>
          <a:p>
            <a:r>
              <a:rPr lang="en-US" dirty="0"/>
              <a:t>Thank you!  </a:t>
            </a:r>
          </a:p>
        </p:txBody>
      </p:sp>
      <p:sp>
        <p:nvSpPr>
          <p:cNvPr id="3" name="Subtitle 2">
            <a:extLst>
              <a:ext uri="{FF2B5EF4-FFF2-40B4-BE49-F238E27FC236}">
                <a16:creationId xmlns:a16="http://schemas.microsoft.com/office/drawing/2014/main" id="{97BC4F48-C572-804D-B962-6F5AA46C7A10}"/>
              </a:ext>
            </a:extLst>
          </p:cNvPr>
          <p:cNvSpPr>
            <a:spLocks noGrp="1"/>
          </p:cNvSpPr>
          <p:nvPr>
            <p:ph type="subTitle" idx="1"/>
          </p:nvPr>
        </p:nvSpPr>
        <p:spPr/>
        <p:txBody>
          <a:bodyPr/>
          <a:lstStyle/>
          <a:p>
            <a:r>
              <a:rPr lang="en-US" dirty="0"/>
              <a:t>MSTC 2020: Session F3       Presenter: </a:t>
            </a:r>
            <a:r>
              <a:rPr lang="en-US" dirty="0" err="1"/>
              <a:t>TerRi</a:t>
            </a:r>
            <a:r>
              <a:rPr lang="en-US" dirty="0"/>
              <a:t> </a:t>
            </a:r>
            <a:r>
              <a:rPr lang="en-US" dirty="0" err="1"/>
              <a:t>Portice</a:t>
            </a:r>
            <a:endParaRPr lang="en-US" dirty="0"/>
          </a:p>
        </p:txBody>
      </p:sp>
      <p:pic>
        <p:nvPicPr>
          <p:cNvPr id="5" name="Picture 4" descr="A close up of a logo&#10;&#10;Description automatically generated">
            <a:extLst>
              <a:ext uri="{FF2B5EF4-FFF2-40B4-BE49-F238E27FC236}">
                <a16:creationId xmlns:a16="http://schemas.microsoft.com/office/drawing/2014/main" id="{8B0A909E-9C13-9844-B4E2-F90D20F09D15}"/>
              </a:ext>
            </a:extLst>
          </p:cNvPr>
          <p:cNvPicPr>
            <a:picLocks noChangeAspect="1"/>
          </p:cNvPicPr>
          <p:nvPr/>
        </p:nvPicPr>
        <p:blipFill>
          <a:blip r:embed="rId2"/>
          <a:stretch>
            <a:fillRect/>
          </a:stretch>
        </p:blipFill>
        <p:spPr>
          <a:xfrm rot="21439610">
            <a:off x="271318" y="724895"/>
            <a:ext cx="2006600" cy="736600"/>
          </a:xfrm>
          <a:prstGeom prst="rect">
            <a:avLst/>
          </a:prstGeom>
        </p:spPr>
      </p:pic>
      <p:sp>
        <p:nvSpPr>
          <p:cNvPr id="4" name="TextBox 3">
            <a:extLst>
              <a:ext uri="{FF2B5EF4-FFF2-40B4-BE49-F238E27FC236}">
                <a16:creationId xmlns:a16="http://schemas.microsoft.com/office/drawing/2014/main" id="{FEF15274-3193-BF45-932B-D595C4CCFA69}"/>
              </a:ext>
            </a:extLst>
          </p:cNvPr>
          <p:cNvSpPr txBox="1"/>
          <p:nvPr/>
        </p:nvSpPr>
        <p:spPr>
          <a:xfrm rot="21400759">
            <a:off x="5262465" y="4982547"/>
            <a:ext cx="4404049" cy="369332"/>
          </a:xfrm>
          <a:prstGeom prst="rect">
            <a:avLst/>
          </a:prstGeom>
          <a:noFill/>
        </p:spPr>
        <p:txBody>
          <a:bodyPr wrap="square" rtlCol="0">
            <a:spAutoFit/>
          </a:bodyPr>
          <a:lstStyle/>
          <a:p>
            <a:r>
              <a:rPr lang="en-US" dirty="0">
                <a:solidFill>
                  <a:schemeClr val="bg1"/>
                </a:solidFill>
              </a:rPr>
              <a:t>Thursday Feb. 13, 2020 2:45-4:00 p.m.</a:t>
            </a:r>
          </a:p>
        </p:txBody>
      </p:sp>
    </p:spTree>
    <p:extLst>
      <p:ext uri="{BB962C8B-B14F-4D97-AF65-F5344CB8AC3E}">
        <p14:creationId xmlns:p14="http://schemas.microsoft.com/office/powerpoint/2010/main" val="37912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930B-FB72-3F4B-B1C2-0802E0AEF859}"/>
              </a:ext>
            </a:extLst>
          </p:cNvPr>
          <p:cNvSpPr>
            <a:spLocks noGrp="1"/>
          </p:cNvSpPr>
          <p:nvPr>
            <p:ph type="title"/>
          </p:nvPr>
        </p:nvSpPr>
        <p:spPr>
          <a:xfrm>
            <a:off x="354563" y="480526"/>
            <a:ext cx="11234057" cy="1151965"/>
          </a:xfrm>
        </p:spPr>
        <p:txBody>
          <a:bodyPr>
            <a:normAutofit/>
          </a:bodyPr>
          <a:lstStyle/>
          <a:p>
            <a:r>
              <a:rPr lang="en-US" sz="4700" dirty="0"/>
              <a:t>Michigan Assessment Literacy Standards</a:t>
            </a:r>
          </a:p>
        </p:txBody>
      </p:sp>
      <p:sp>
        <p:nvSpPr>
          <p:cNvPr id="3" name="Content Placeholder 2">
            <a:extLst>
              <a:ext uri="{FF2B5EF4-FFF2-40B4-BE49-F238E27FC236}">
                <a16:creationId xmlns:a16="http://schemas.microsoft.com/office/drawing/2014/main" id="{66D29345-CCE3-3A42-BA5B-29B82F0AA6B8}"/>
              </a:ext>
            </a:extLst>
          </p:cNvPr>
          <p:cNvSpPr>
            <a:spLocks noGrp="1"/>
          </p:cNvSpPr>
          <p:nvPr>
            <p:ph sz="quarter" idx="13"/>
          </p:nvPr>
        </p:nvSpPr>
        <p:spPr>
          <a:xfrm>
            <a:off x="354564" y="1399592"/>
            <a:ext cx="11234056" cy="4236098"/>
          </a:xfrm>
        </p:spPr>
        <p:txBody>
          <a:bodyPr>
            <a:normAutofit/>
          </a:bodyPr>
          <a:lstStyle/>
          <a:p>
            <a:r>
              <a:rPr lang="en-US" dirty="0">
                <a:latin typeface="Cambria" panose="02040503050406030204" pitchFamily="18" charset="0"/>
              </a:rPr>
              <a:t>Being</a:t>
            </a:r>
            <a:r>
              <a:rPr lang="en-US" i="1" dirty="0">
                <a:latin typeface="Cambria" panose="02040503050406030204" pitchFamily="18" charset="0"/>
              </a:rPr>
              <a:t> </a:t>
            </a:r>
            <a:r>
              <a:rPr lang="en-US" dirty="0">
                <a:latin typeface="Cambria" panose="02040503050406030204" pitchFamily="18" charset="0"/>
              </a:rPr>
              <a:t>Assessment literate is essential in this era where important decisions are being made about students, educators, and educational systems based on the data collected from student assessments. </a:t>
            </a:r>
          </a:p>
          <a:p>
            <a:r>
              <a:rPr lang="en-US" dirty="0">
                <a:latin typeface="Cambria" panose="02040503050406030204" pitchFamily="18" charset="0"/>
              </a:rPr>
              <a:t>The Michigan Assessment Consortium (MAC) has developed a comprehensive set of </a:t>
            </a:r>
            <a:r>
              <a:rPr lang="en-US" i="1" dirty="0">
                <a:latin typeface="Cambria" panose="02040503050406030204" pitchFamily="18" charset="0"/>
                <a:hlinkClick r:id="rId2"/>
              </a:rPr>
              <a:t>Assessment Literacy Standards </a:t>
            </a:r>
            <a:r>
              <a:rPr lang="en-US" i="1" dirty="0">
                <a:latin typeface="Cambria" panose="02040503050406030204" pitchFamily="18" charset="0"/>
              </a:rPr>
              <a:t> </a:t>
            </a:r>
            <a:r>
              <a:rPr lang="en-US" dirty="0">
                <a:latin typeface="Cambria" panose="02040503050406030204" pitchFamily="18" charset="0"/>
              </a:rPr>
              <a:t>that</a:t>
            </a:r>
            <a:r>
              <a:rPr lang="en-US" i="1" dirty="0">
                <a:latin typeface="Cambria" panose="02040503050406030204" pitchFamily="18" charset="0"/>
              </a:rPr>
              <a:t> </a:t>
            </a:r>
            <a:r>
              <a:rPr lang="en-US" dirty="0">
                <a:latin typeface="Cambria" panose="02040503050406030204" pitchFamily="18" charset="0"/>
              </a:rPr>
              <a:t>are organized around dispositions, knowledge, and performances</a:t>
            </a:r>
            <a:r>
              <a:rPr lang="en-US" i="1" dirty="0">
                <a:latin typeface="Cambria" panose="02040503050406030204" pitchFamily="18" charset="0"/>
              </a:rPr>
              <a:t>. </a:t>
            </a:r>
          </a:p>
          <a:p>
            <a:r>
              <a:rPr lang="en-US" dirty="0">
                <a:latin typeface="Cambria" panose="02040503050406030204" pitchFamily="18" charset="0"/>
              </a:rPr>
              <a:t>These Standards have been developed for students and their families, teachers, administrators, and policymakers and serve as the foundation from which the field comes to understand what assessment literacy means and the role and purpose of having comprehensive, balanced, and quality assessment systems.  </a:t>
            </a:r>
          </a:p>
        </p:txBody>
      </p:sp>
    </p:spTree>
    <p:extLst>
      <p:ext uri="{BB962C8B-B14F-4D97-AF65-F5344CB8AC3E}">
        <p14:creationId xmlns:p14="http://schemas.microsoft.com/office/powerpoint/2010/main" val="39375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5"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7" name="Rectangle 26">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4CFB85-B4B9-6F4D-912E-7055AC30BEAD}"/>
              </a:ext>
            </a:extLst>
          </p:cNvPr>
          <p:cNvSpPr>
            <a:spLocks noGrp="1"/>
          </p:cNvSpPr>
          <p:nvPr>
            <p:ph type="title"/>
          </p:nvPr>
        </p:nvSpPr>
        <p:spPr>
          <a:xfrm>
            <a:off x="685802" y="685800"/>
            <a:ext cx="3381946" cy="4846967"/>
          </a:xfrm>
        </p:spPr>
        <p:txBody>
          <a:bodyPr>
            <a:normAutofit/>
          </a:bodyPr>
          <a:lstStyle/>
          <a:p>
            <a:r>
              <a:rPr lang="en-US" sz="4800">
                <a:solidFill>
                  <a:srgbClr val="FFFFFF"/>
                </a:solidFill>
              </a:rPr>
              <a:t>Important terms</a:t>
            </a:r>
          </a:p>
        </p:txBody>
      </p:sp>
      <p:graphicFrame>
        <p:nvGraphicFramePr>
          <p:cNvPr id="5" name="Content Placeholder 2">
            <a:extLst>
              <a:ext uri="{FF2B5EF4-FFF2-40B4-BE49-F238E27FC236}">
                <a16:creationId xmlns:a16="http://schemas.microsoft.com/office/drawing/2014/main" id="{BBDAB680-9DB1-4A0E-8396-547F2AE39B39}"/>
              </a:ext>
            </a:extLst>
          </p:cNvPr>
          <p:cNvGraphicFramePr>
            <a:graphicFrameLocks noGrp="1"/>
          </p:cNvGraphicFramePr>
          <p:nvPr>
            <p:ph sz="quarter" idx="13"/>
            <p:extLst>
              <p:ext uri="{D42A27DB-BD31-4B8C-83A1-F6EECF244321}">
                <p14:modId xmlns:p14="http://schemas.microsoft.com/office/powerpoint/2010/main" val="4186556774"/>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092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Rectangle 1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4CFB85-B4B9-6F4D-912E-7055AC30BEAD}"/>
              </a:ext>
            </a:extLst>
          </p:cNvPr>
          <p:cNvSpPr>
            <a:spLocks noGrp="1"/>
          </p:cNvSpPr>
          <p:nvPr>
            <p:ph type="title"/>
          </p:nvPr>
        </p:nvSpPr>
        <p:spPr>
          <a:xfrm>
            <a:off x="685802" y="685800"/>
            <a:ext cx="3381946" cy="4846967"/>
          </a:xfrm>
        </p:spPr>
        <p:txBody>
          <a:bodyPr>
            <a:normAutofit/>
          </a:bodyPr>
          <a:lstStyle/>
          <a:p>
            <a:r>
              <a:rPr lang="en-US" sz="4800">
                <a:solidFill>
                  <a:srgbClr val="FFFFFF"/>
                </a:solidFill>
              </a:rPr>
              <a:t>Assessment Literacy</a:t>
            </a:r>
          </a:p>
        </p:txBody>
      </p:sp>
      <p:graphicFrame>
        <p:nvGraphicFramePr>
          <p:cNvPr id="5" name="Content Placeholder 2">
            <a:extLst>
              <a:ext uri="{FF2B5EF4-FFF2-40B4-BE49-F238E27FC236}">
                <a16:creationId xmlns:a16="http://schemas.microsoft.com/office/drawing/2014/main" id="{E6F1F0A6-D3CE-43BB-9B02-371EE49E3EF0}"/>
              </a:ext>
            </a:extLst>
          </p:cNvPr>
          <p:cNvGraphicFramePr>
            <a:graphicFrameLocks noGrp="1"/>
          </p:cNvGraphicFramePr>
          <p:nvPr>
            <p:ph sz="quarter" idx="13"/>
            <p:extLst>
              <p:ext uri="{D42A27DB-BD31-4B8C-83A1-F6EECF244321}">
                <p14:modId xmlns:p14="http://schemas.microsoft.com/office/powerpoint/2010/main" val="3245455384"/>
              </p:ext>
            </p:extLst>
          </p:nvPr>
        </p:nvGraphicFramePr>
        <p:xfrm>
          <a:off x="4753549" y="213920"/>
          <a:ext cx="6752649" cy="5925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969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FB85-B4B9-6F4D-912E-7055AC30BEAD}"/>
              </a:ext>
            </a:extLst>
          </p:cNvPr>
          <p:cNvSpPr>
            <a:spLocks noGrp="1"/>
          </p:cNvSpPr>
          <p:nvPr>
            <p:ph type="title"/>
          </p:nvPr>
        </p:nvSpPr>
        <p:spPr>
          <a:xfrm>
            <a:off x="685801" y="685800"/>
            <a:ext cx="10396882" cy="1151965"/>
          </a:xfrm>
        </p:spPr>
        <p:txBody>
          <a:bodyPr>
            <a:normAutofit/>
          </a:bodyPr>
          <a:lstStyle/>
          <a:p>
            <a:r>
              <a:rPr lang="en-US" dirty="0"/>
              <a:t>Assessment Literacy Resources</a:t>
            </a:r>
          </a:p>
        </p:txBody>
      </p:sp>
      <p:graphicFrame>
        <p:nvGraphicFramePr>
          <p:cNvPr id="6" name="Content Placeholder 2">
            <a:extLst>
              <a:ext uri="{FF2B5EF4-FFF2-40B4-BE49-F238E27FC236}">
                <a16:creationId xmlns:a16="http://schemas.microsoft.com/office/drawing/2014/main" id="{17277F7C-CBAC-4861-9709-1E4C3BE79DEE}"/>
              </a:ext>
            </a:extLst>
          </p:cNvPr>
          <p:cNvGraphicFramePr>
            <a:graphicFrameLocks noGrp="1"/>
          </p:cNvGraphicFramePr>
          <p:nvPr>
            <p:ph sz="quarter" idx="13"/>
            <p:extLst>
              <p:ext uri="{D42A27DB-BD31-4B8C-83A1-F6EECF244321}">
                <p14:modId xmlns:p14="http://schemas.microsoft.com/office/powerpoint/2010/main" val="83504519"/>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10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9D2FF5-C78D-4D0F-A2C2-55D9A33B0A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1DABCD50-2A43-4A08-8C91-7149DE05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9">
            <a:extLst>
              <a:ext uri="{FF2B5EF4-FFF2-40B4-BE49-F238E27FC236}">
                <a16:creationId xmlns:a16="http://schemas.microsoft.com/office/drawing/2014/main" id="{0B66C21B-84DF-40D9-824D-29F01DB17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4607EC9A-1A49-428D-BC58-912B66DEC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B703AA-A14A-A646-BE97-6A9BEB6B5C2B}"/>
              </a:ext>
            </a:extLst>
          </p:cNvPr>
          <p:cNvSpPr>
            <a:spLocks noGrp="1"/>
          </p:cNvSpPr>
          <p:nvPr>
            <p:ph type="title"/>
          </p:nvPr>
        </p:nvSpPr>
        <p:spPr>
          <a:xfrm>
            <a:off x="685801" y="685800"/>
            <a:ext cx="4858965" cy="4846967"/>
          </a:xfrm>
        </p:spPr>
        <p:txBody>
          <a:bodyPr>
            <a:normAutofit/>
          </a:bodyPr>
          <a:lstStyle/>
          <a:p>
            <a:r>
              <a:rPr lang="en-US">
                <a:solidFill>
                  <a:srgbClr val="FFFFFF"/>
                </a:solidFill>
              </a:rPr>
              <a:t>Validity</a:t>
            </a:r>
          </a:p>
        </p:txBody>
      </p:sp>
      <p:sp>
        <p:nvSpPr>
          <p:cNvPr id="3" name="Content Placeholder 2">
            <a:extLst>
              <a:ext uri="{FF2B5EF4-FFF2-40B4-BE49-F238E27FC236}">
                <a16:creationId xmlns:a16="http://schemas.microsoft.com/office/drawing/2014/main" id="{90B4FDC1-7A6F-6B4C-A44C-2EF66AE5AEC5}"/>
              </a:ext>
            </a:extLst>
          </p:cNvPr>
          <p:cNvSpPr>
            <a:spLocks noGrp="1"/>
          </p:cNvSpPr>
          <p:nvPr>
            <p:ph sz="quarter" idx="13"/>
          </p:nvPr>
        </p:nvSpPr>
        <p:spPr>
          <a:xfrm>
            <a:off x="6627446" y="685800"/>
            <a:ext cx="4453061" cy="4846967"/>
          </a:xfrm>
        </p:spPr>
        <p:txBody>
          <a:bodyPr>
            <a:normAutofit/>
          </a:bodyPr>
          <a:lstStyle/>
          <a:p>
            <a:r>
              <a:rPr lang="en-US" b="1" i="1" dirty="0">
                <a:latin typeface="Calisto MT" panose="02040603050505030304" pitchFamily="18" charset="77"/>
              </a:rPr>
              <a:t>Validity represents the degree to which an evidence-based argument supports the accuracy of a test’s interpretations, for a proposed use of the test’s results</a:t>
            </a:r>
            <a:r>
              <a:rPr lang="en-US" i="1" dirty="0">
                <a:latin typeface="Calisto MT" panose="02040603050505030304" pitchFamily="18" charset="77"/>
              </a:rPr>
              <a:t>.</a:t>
            </a:r>
            <a:r>
              <a:rPr lang="en-US" dirty="0">
                <a:latin typeface="Calisto MT" panose="02040603050505030304" pitchFamily="18" charset="77"/>
              </a:rPr>
              <a:t>  Validity is the necessary precursor to all educational assessment. (</a:t>
            </a:r>
            <a:r>
              <a:rPr lang="en-US" dirty="0">
                <a:latin typeface="Calisto MT" panose="02040603050505030304" pitchFamily="18" charset="77"/>
                <a:hlinkClick r:id="rId4"/>
              </a:rPr>
              <a:t>Link to Video</a:t>
            </a:r>
            <a:r>
              <a:rPr lang="en-US" dirty="0">
                <a:latin typeface="Calisto MT" panose="02040603050505030304" pitchFamily="18" charset="77"/>
              </a:rPr>
              <a:t>) </a:t>
            </a:r>
          </a:p>
        </p:txBody>
      </p:sp>
    </p:spTree>
    <p:extLst>
      <p:ext uri="{BB962C8B-B14F-4D97-AF65-F5344CB8AC3E}">
        <p14:creationId xmlns:p14="http://schemas.microsoft.com/office/powerpoint/2010/main" val="340037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CCE1F7C-B068-214F-BAEC-CBA98D4EB174}"/>
              </a:ext>
            </a:extLst>
          </p:cNvPr>
          <p:cNvSpPr>
            <a:spLocks noGrp="1"/>
          </p:cNvSpPr>
          <p:nvPr>
            <p:ph type="title"/>
          </p:nvPr>
        </p:nvSpPr>
        <p:spPr>
          <a:xfrm>
            <a:off x="685802" y="685800"/>
            <a:ext cx="3381946" cy="4846967"/>
          </a:xfrm>
        </p:spPr>
        <p:txBody>
          <a:bodyPr>
            <a:normAutofit/>
          </a:bodyPr>
          <a:lstStyle/>
          <a:p>
            <a:r>
              <a:rPr lang="en-US" sz="4800">
                <a:solidFill>
                  <a:srgbClr val="FFFFFF"/>
                </a:solidFill>
              </a:rPr>
              <a:t>Reliability</a:t>
            </a:r>
          </a:p>
        </p:txBody>
      </p:sp>
      <p:sp>
        <p:nvSpPr>
          <p:cNvPr id="3" name="Content Placeholder 2">
            <a:extLst>
              <a:ext uri="{FF2B5EF4-FFF2-40B4-BE49-F238E27FC236}">
                <a16:creationId xmlns:a16="http://schemas.microsoft.com/office/drawing/2014/main" id="{AE702A52-AB10-9248-83C7-A32F464FC940}"/>
              </a:ext>
            </a:extLst>
          </p:cNvPr>
          <p:cNvSpPr>
            <a:spLocks noGrp="1"/>
          </p:cNvSpPr>
          <p:nvPr>
            <p:ph sz="quarter" idx="13"/>
          </p:nvPr>
        </p:nvSpPr>
        <p:spPr>
          <a:xfrm>
            <a:off x="5111886" y="685800"/>
            <a:ext cx="5968621" cy="4688785"/>
          </a:xfrm>
        </p:spPr>
        <p:txBody>
          <a:bodyPr>
            <a:normAutofit/>
          </a:bodyPr>
          <a:lstStyle/>
          <a:p>
            <a:r>
              <a:rPr lang="en-US" b="1" i="1" dirty="0">
                <a:latin typeface="Calisto MT" panose="02040603050505030304" pitchFamily="18" charset="77"/>
              </a:rPr>
              <a:t>Assessment reliability</a:t>
            </a:r>
            <a:r>
              <a:rPr lang="en-US" i="1" dirty="0">
                <a:latin typeface="Calisto MT" panose="02040603050505030304" pitchFamily="18" charset="77"/>
              </a:rPr>
              <a:t>, </a:t>
            </a:r>
            <a:r>
              <a:rPr lang="en-US" b="1" i="1" dirty="0">
                <a:latin typeface="Calisto MT" panose="02040603050505030304" pitchFamily="18" charset="77"/>
              </a:rPr>
              <a:t>the consistency in which a test measures what it says it measures</a:t>
            </a:r>
            <a:r>
              <a:rPr lang="en-US" b="1" dirty="0">
                <a:latin typeface="Calisto MT" panose="02040603050505030304" pitchFamily="18" charset="77"/>
              </a:rPr>
              <a:t>.  (</a:t>
            </a:r>
            <a:r>
              <a:rPr lang="en-US" b="1" dirty="0">
                <a:latin typeface="Calisto MT" panose="02040603050505030304" pitchFamily="18" charset="77"/>
                <a:hlinkClick r:id="rId4"/>
              </a:rPr>
              <a:t>Link</a:t>
            </a:r>
            <a:r>
              <a:rPr lang="en-US" b="1" dirty="0">
                <a:latin typeface="Calisto MT" panose="02040603050505030304" pitchFamily="18" charset="77"/>
              </a:rPr>
              <a:t>)</a:t>
            </a:r>
          </a:p>
          <a:p>
            <a:r>
              <a:rPr lang="en-US" dirty="0">
                <a:latin typeface="Calisto MT" panose="02040603050505030304" pitchFamily="18" charset="77"/>
              </a:rPr>
              <a:t>Reliability is represented by three conceptually different kinds of evidence (i.e., test/retest, form reliability, and internal consistent reliability). </a:t>
            </a:r>
          </a:p>
          <a:p>
            <a:r>
              <a:rPr lang="en-US" dirty="0">
                <a:latin typeface="Calisto MT" panose="02040603050505030304" pitchFamily="18" charset="77"/>
              </a:rPr>
              <a:t>Reliability should be reported for both test-taker groups and individual test-takers. </a:t>
            </a:r>
          </a:p>
        </p:txBody>
      </p:sp>
    </p:spTree>
    <p:extLst>
      <p:ext uri="{BB962C8B-B14F-4D97-AF65-F5344CB8AC3E}">
        <p14:creationId xmlns:p14="http://schemas.microsoft.com/office/powerpoint/2010/main" val="174103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AA5E6B-8A90-554D-8D65-45095136F5B6}"/>
              </a:ext>
            </a:extLst>
          </p:cNvPr>
          <p:cNvSpPr>
            <a:spLocks noGrp="1"/>
          </p:cNvSpPr>
          <p:nvPr>
            <p:ph type="title"/>
          </p:nvPr>
        </p:nvSpPr>
        <p:spPr>
          <a:xfrm>
            <a:off x="685802" y="685800"/>
            <a:ext cx="3381946" cy="4846967"/>
          </a:xfrm>
        </p:spPr>
        <p:txBody>
          <a:bodyPr>
            <a:normAutofit/>
          </a:bodyPr>
          <a:lstStyle/>
          <a:p>
            <a:r>
              <a:rPr lang="en-US" sz="4800">
                <a:solidFill>
                  <a:srgbClr val="FFFFFF"/>
                </a:solidFill>
              </a:rPr>
              <a:t>Test Fairness</a:t>
            </a:r>
          </a:p>
        </p:txBody>
      </p:sp>
      <p:sp>
        <p:nvSpPr>
          <p:cNvPr id="3" name="Content Placeholder 2">
            <a:extLst>
              <a:ext uri="{FF2B5EF4-FFF2-40B4-BE49-F238E27FC236}">
                <a16:creationId xmlns:a16="http://schemas.microsoft.com/office/drawing/2014/main" id="{6C0D227F-30E3-0340-8C9F-8FDC46B9DEE1}"/>
              </a:ext>
            </a:extLst>
          </p:cNvPr>
          <p:cNvSpPr>
            <a:spLocks noGrp="1"/>
          </p:cNvSpPr>
          <p:nvPr>
            <p:ph sz="quarter" idx="13"/>
          </p:nvPr>
        </p:nvSpPr>
        <p:spPr>
          <a:xfrm>
            <a:off x="5111886" y="685800"/>
            <a:ext cx="5968621" cy="4688785"/>
          </a:xfrm>
        </p:spPr>
        <p:txBody>
          <a:bodyPr>
            <a:normAutofit/>
          </a:bodyPr>
          <a:lstStyle/>
          <a:p>
            <a:r>
              <a:rPr lang="en-US" i="1" dirty="0">
                <a:latin typeface="Calisto MT" panose="02040603050505030304" pitchFamily="18" charset="77"/>
              </a:rPr>
              <a:t>Two kinds of evidence should be gathered to document test fairness</a:t>
            </a:r>
            <a:r>
              <a:rPr lang="en-US" dirty="0">
                <a:latin typeface="Calisto MT" panose="02040603050505030304" pitchFamily="18" charset="77"/>
              </a:rPr>
              <a:t>, if practicable.  </a:t>
            </a:r>
          </a:p>
          <a:p>
            <a:r>
              <a:rPr lang="en-US" dirty="0">
                <a:latin typeface="Calisto MT" panose="02040603050505030304" pitchFamily="18" charset="77"/>
              </a:rPr>
              <a:t>Educators </a:t>
            </a:r>
            <a:r>
              <a:rPr lang="en-US" i="1" dirty="0">
                <a:latin typeface="Calisto MT" panose="02040603050505030304" pitchFamily="18" charset="77"/>
              </a:rPr>
              <a:t>must use judgmental evidence to detect bias and whenever available should also use any empirical evidence to ensure test fairness</a:t>
            </a:r>
            <a:r>
              <a:rPr lang="en-US" dirty="0">
                <a:latin typeface="Calisto MT" panose="02040603050505030304" pitchFamily="18" charset="77"/>
              </a:rPr>
              <a:t>. (</a:t>
            </a:r>
            <a:r>
              <a:rPr lang="en-US" dirty="0">
                <a:latin typeface="Calisto MT" panose="02040603050505030304" pitchFamily="18" charset="77"/>
                <a:hlinkClick r:id="rId4"/>
              </a:rPr>
              <a:t>Link</a:t>
            </a:r>
            <a:r>
              <a:rPr lang="en-US" dirty="0">
                <a:latin typeface="Calisto MT" panose="02040603050505030304" pitchFamily="18" charset="77"/>
              </a:rPr>
              <a:t>)</a:t>
            </a:r>
          </a:p>
        </p:txBody>
      </p:sp>
    </p:spTree>
    <p:extLst>
      <p:ext uri="{BB962C8B-B14F-4D97-AF65-F5344CB8AC3E}">
        <p14:creationId xmlns:p14="http://schemas.microsoft.com/office/powerpoint/2010/main" val="28100007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99</TotalTime>
  <Words>1111</Words>
  <Application>Microsoft Macintosh PowerPoint</Application>
  <PresentationFormat>Widescreen</PresentationFormat>
  <Paragraphs>89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Calisto MT</vt:lpstr>
      <vt:lpstr>Cambria</vt:lpstr>
      <vt:lpstr>Impact</vt:lpstr>
      <vt:lpstr>Main Event</vt:lpstr>
      <vt:lpstr>Assessment Literacy for Busy Educators</vt:lpstr>
      <vt:lpstr>Session Overview</vt:lpstr>
      <vt:lpstr>Michigan Assessment Literacy Standards</vt:lpstr>
      <vt:lpstr>Important terms</vt:lpstr>
      <vt:lpstr>Assessment Literacy</vt:lpstr>
      <vt:lpstr>Assessment Literacy Resources</vt:lpstr>
      <vt:lpstr>Validity</vt:lpstr>
      <vt:lpstr>Reliability</vt:lpstr>
      <vt:lpstr>Test Fairness</vt:lpstr>
      <vt:lpstr>Score Reports</vt:lpstr>
      <vt:lpstr>Formative Assessment</vt:lpstr>
      <vt:lpstr>Formative Assessment Resources</vt:lpstr>
      <vt:lpstr>Measuring Affect</vt:lpstr>
      <vt:lpstr>Now What?</vt:lpstr>
      <vt:lpstr>Questions/Resources to Support</vt:lpstr>
      <vt:lpstr>MAC Resources to Support this work</vt:lpstr>
      <vt:lpstr>Other Learning Opportunities</vt:lpstr>
      <vt:lpstr>Other Learning Opportunities</vt:lpstr>
      <vt:lpstr>Other Learning Opportunities</vt:lpstr>
      <vt:lpstr>Contact Information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for Busy Educators</dc:title>
  <dc:creator>Terri Portice</dc:creator>
  <cp:lastModifiedBy>Terri Portice</cp:lastModifiedBy>
  <cp:revision>17</cp:revision>
  <cp:lastPrinted>2020-02-08T20:02:00Z</cp:lastPrinted>
  <dcterms:created xsi:type="dcterms:W3CDTF">2020-02-07T15:34:03Z</dcterms:created>
  <dcterms:modified xsi:type="dcterms:W3CDTF">2020-02-08T20:02:24Z</dcterms:modified>
</cp:coreProperties>
</file>