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38" r:id="rId1"/>
  </p:sldMasterIdLst>
  <p:notesMasterIdLst>
    <p:notesMasterId r:id="rId25"/>
  </p:notesMasterIdLst>
  <p:sldIdLst>
    <p:sldId id="256" r:id="rId2"/>
    <p:sldId id="257" r:id="rId3"/>
    <p:sldId id="258" r:id="rId4"/>
    <p:sldId id="259" r:id="rId5"/>
    <p:sldId id="263" r:id="rId6"/>
    <p:sldId id="260" r:id="rId7"/>
    <p:sldId id="274" r:id="rId8"/>
    <p:sldId id="265" r:id="rId9"/>
    <p:sldId id="337" r:id="rId10"/>
    <p:sldId id="266" r:id="rId11"/>
    <p:sldId id="267" r:id="rId12"/>
    <p:sldId id="268" r:id="rId13"/>
    <p:sldId id="335" r:id="rId14"/>
    <p:sldId id="331" r:id="rId15"/>
    <p:sldId id="333" r:id="rId16"/>
    <p:sldId id="334" r:id="rId17"/>
    <p:sldId id="338" r:id="rId18"/>
    <p:sldId id="275" r:id="rId19"/>
    <p:sldId id="271" r:id="rId20"/>
    <p:sldId id="272" r:id="rId21"/>
    <p:sldId id="262" r:id="rId22"/>
    <p:sldId id="264" r:id="rId23"/>
    <p:sldId id="273"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783"/>
    <p:restoredTop sz="95775"/>
  </p:normalViewPr>
  <p:slideViewPr>
    <p:cSldViewPr snapToGrid="0" snapToObjects="1">
      <p:cViewPr varScale="1">
        <p:scale>
          <a:sx n="58" d="100"/>
          <a:sy n="58" d="100"/>
        </p:scale>
        <p:origin x="240" y="12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1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64.svg"/><Relationship Id="rId5" Type="http://schemas.openxmlformats.org/officeDocument/2006/relationships/image" Target="../media/image63.png"/><Relationship Id="rId4" Type="http://schemas.openxmlformats.org/officeDocument/2006/relationships/image" Target="../media/image62.svg"/></Relationships>
</file>

<file path=ppt/diagrams/_rels/data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3.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3" Type="http://schemas.openxmlformats.org/officeDocument/2006/relationships/hyperlink" Target="https://michiganvirtual.org/" TargetMode="External"/><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hyperlink" Target="https://www.michiganassessmentconsortium.org/aln/aln-learning-points/" TargetMode="External"/><Relationship Id="rId16" Type="http://schemas.openxmlformats.org/officeDocument/2006/relationships/image" Target="../media/image23.svg"/><Relationship Id="rId1" Type="http://schemas.openxmlformats.org/officeDocument/2006/relationships/hyperlink" Target="https://www.michiganassessmentconsortium.org/assessment-literacy-standards/" TargetMode="Externa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svg"/><Relationship Id="rId4" Type="http://schemas.openxmlformats.org/officeDocument/2006/relationships/hyperlink" Target="https://www.michiganassessmentconsortium.org/event/assessment-learning-institute/" TargetMode="External"/><Relationship Id="rId9" Type="http://schemas.openxmlformats.org/officeDocument/2006/relationships/image" Target="../media/image16.png"/><Relationship Id="rId14" Type="http://schemas.openxmlformats.org/officeDocument/2006/relationships/image" Target="../media/image21.svg"/></Relationships>
</file>

<file path=ppt/diagrams/_rels/data5.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_rels/data6.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hyperlink" Target="https://www.michiganassessmentconsortium.org/wp-content/uploads/2019_January_LEARNING_TARGET_USE_FAME-3.pdf" TargetMode="External"/><Relationship Id="rId5" Type="http://schemas.openxmlformats.org/officeDocument/2006/relationships/image" Target="../media/image44.svg"/><Relationship Id="rId4" Type="http://schemas.openxmlformats.org/officeDocument/2006/relationships/image" Target="../media/image43.png"/></Relationships>
</file>

<file path=ppt/diagrams/_rels/data7.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svg"/><Relationship Id="rId18" Type="http://schemas.openxmlformats.org/officeDocument/2006/relationships/image" Target="../media/image37.png"/><Relationship Id="rId3" Type="http://schemas.openxmlformats.org/officeDocument/2006/relationships/hyperlink" Target="applewebdata://D8C9582E-B795-47A4-B35A-A9B32CF58179/A%20Learning%20Moment%20Video" TargetMode="External"/><Relationship Id="rId7" Type="http://schemas.openxmlformats.org/officeDocument/2006/relationships/image" Target="../media/image34.svg"/><Relationship Id="rId12" Type="http://schemas.openxmlformats.org/officeDocument/2006/relationships/image" Target="../media/image52.png"/><Relationship Id="rId17" Type="http://schemas.openxmlformats.org/officeDocument/2006/relationships/image" Target="../media/image55.svg"/><Relationship Id="rId2" Type="http://schemas.openxmlformats.org/officeDocument/2006/relationships/hyperlink" Target="https://www.michiganassessmentconsortium.org/assessment-resources/assessment-for-learning/" TargetMode="External"/><Relationship Id="rId16" Type="http://schemas.openxmlformats.org/officeDocument/2006/relationships/image" Target="../media/image54.png"/><Relationship Id="rId1" Type="http://schemas.openxmlformats.org/officeDocument/2006/relationships/hyperlink" Target="https://www.michiganassessmentconsortium.org/wp-content/uploads/4-Dec16-2016_Dec_ALN-LEARNING_POINT_LITERACY-2-1.pdf" TargetMode="External"/><Relationship Id="rId6" Type="http://schemas.openxmlformats.org/officeDocument/2006/relationships/image" Target="../media/image33.png"/><Relationship Id="rId11" Type="http://schemas.openxmlformats.org/officeDocument/2006/relationships/image" Target="../media/image51.svg"/><Relationship Id="rId5" Type="http://schemas.openxmlformats.org/officeDocument/2006/relationships/image" Target="../media/image47.svg"/><Relationship Id="rId15" Type="http://schemas.openxmlformats.org/officeDocument/2006/relationships/image" Target="../media/image6.svg"/><Relationship Id="rId10" Type="http://schemas.openxmlformats.org/officeDocument/2006/relationships/image" Target="../media/image50.png"/><Relationship Id="rId19" Type="http://schemas.openxmlformats.org/officeDocument/2006/relationships/image" Target="../media/image38.svg"/><Relationship Id="rId4" Type="http://schemas.openxmlformats.org/officeDocument/2006/relationships/image" Target="../media/image46.png"/><Relationship Id="rId9" Type="http://schemas.openxmlformats.org/officeDocument/2006/relationships/image" Target="../media/image49.svg"/><Relationship Id="rId14" Type="http://schemas.openxmlformats.org/officeDocument/2006/relationships/image" Target="../media/image39.png"/></Relationships>
</file>

<file path=ppt/diagrams/_rels/drawing1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36.svg"/><Relationship Id="rId1" Type="http://schemas.openxmlformats.org/officeDocument/2006/relationships/image" Target="../media/image41.png"/><Relationship Id="rId6" Type="http://schemas.openxmlformats.org/officeDocument/2006/relationships/image" Target="../media/image64.svg"/><Relationship Id="rId5" Type="http://schemas.openxmlformats.org/officeDocument/2006/relationships/image" Target="../media/image65.png"/><Relationship Id="rId4" Type="http://schemas.openxmlformats.org/officeDocument/2006/relationships/image" Target="../media/image62.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7.png"/><Relationship Id="rId3" Type="http://schemas.openxmlformats.org/officeDocument/2006/relationships/hyperlink" Target="https://www.michiganassessmentconsortium.org/assessment-literacy-standards/" TargetMode="External"/><Relationship Id="rId7" Type="http://schemas.openxmlformats.org/officeDocument/2006/relationships/image" Target="../media/image26.png"/><Relationship Id="rId12" Type="http://schemas.openxmlformats.org/officeDocument/2006/relationships/hyperlink" Target="https://www.michiganassessmentconsortium.org/event/assessment-learning-institute/" TargetMode="External"/><Relationship Id="rId2" Type="http://schemas.openxmlformats.org/officeDocument/2006/relationships/image" Target="../media/image13.svg"/><Relationship Id="rId16" Type="http://schemas.openxmlformats.org/officeDocument/2006/relationships/image" Target="../media/image23.svg"/><Relationship Id="rId1" Type="http://schemas.openxmlformats.org/officeDocument/2006/relationships/image" Target="../media/image24.png"/><Relationship Id="rId6" Type="http://schemas.openxmlformats.org/officeDocument/2006/relationships/hyperlink" Target="https://www.michiganassessmentconsortium.org/aln/aln-learning-points/" TargetMode="External"/><Relationship Id="rId11" Type="http://schemas.openxmlformats.org/officeDocument/2006/relationships/image" Target="../media/image19.svg"/><Relationship Id="rId5" Type="http://schemas.openxmlformats.org/officeDocument/2006/relationships/image" Target="../media/image15.svg"/><Relationship Id="rId15" Type="http://schemas.openxmlformats.org/officeDocument/2006/relationships/image" Target="../media/image28.png"/><Relationship Id="rId10" Type="http://schemas.openxmlformats.org/officeDocument/2006/relationships/image" Target="../media/image18.png"/><Relationship Id="rId4" Type="http://schemas.openxmlformats.org/officeDocument/2006/relationships/image" Target="../media/image25.png"/><Relationship Id="rId9" Type="http://schemas.openxmlformats.org/officeDocument/2006/relationships/hyperlink" Target="https://michiganvirtual.org/" TargetMode="External"/><Relationship Id="rId14" Type="http://schemas.openxmlformats.org/officeDocument/2006/relationships/image" Target="../media/image21.svg"/></Relationships>
</file>

<file path=ppt/diagrams/_rels/drawing5.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41.png"/><Relationship Id="rId7" Type="http://schemas.openxmlformats.org/officeDocument/2006/relationships/image" Target="../media/image5.png"/><Relationship Id="rId2" Type="http://schemas.openxmlformats.org/officeDocument/2006/relationships/image" Target="../media/image34.svg"/><Relationship Id="rId1" Type="http://schemas.openxmlformats.org/officeDocument/2006/relationships/image" Target="../media/image40.png"/><Relationship Id="rId6" Type="http://schemas.openxmlformats.org/officeDocument/2006/relationships/image" Target="../media/image38.svg"/><Relationship Id="rId5" Type="http://schemas.openxmlformats.org/officeDocument/2006/relationships/image" Target="../media/image42.png"/><Relationship Id="rId4" Type="http://schemas.openxmlformats.org/officeDocument/2006/relationships/image" Target="../media/image36.svg"/></Relationships>
</file>

<file path=ppt/diagrams/_rels/drawing6.xml.rels><?xml version="1.0" encoding="UTF-8" standalone="yes"?>
<Relationships xmlns="http://schemas.openxmlformats.org/package/2006/relationships"><Relationship Id="rId3" Type="http://schemas.openxmlformats.org/officeDocument/2006/relationships/hyperlink" Target="https://www.michiganassessmentconsortium.org/wp-content/uploads/2019_January_LEARNING_TARGET_USE_FAME-3.pdf" TargetMode="External"/><Relationship Id="rId2" Type="http://schemas.openxmlformats.org/officeDocument/2006/relationships/image" Target="../media/image38.svg"/><Relationship Id="rId1" Type="http://schemas.openxmlformats.org/officeDocument/2006/relationships/image" Target="../media/image42.png"/><Relationship Id="rId5" Type="http://schemas.openxmlformats.org/officeDocument/2006/relationships/image" Target="../media/image44.svg"/><Relationship Id="rId4" Type="http://schemas.openxmlformats.org/officeDocument/2006/relationships/image" Target="../media/image45.png"/></Relationships>
</file>

<file path=ppt/diagrams/_rels/drawing7.xml.rels><?xml version="1.0" encoding="UTF-8" standalone="yes"?>
<Relationships xmlns="http://schemas.openxmlformats.org/package/2006/relationships"><Relationship Id="rId8" Type="http://schemas.openxmlformats.org/officeDocument/2006/relationships/hyperlink" Target="https://www.michiganassessmentconsortium.org/assessment-resources/assessment-for-learning/" TargetMode="External"/><Relationship Id="rId13" Type="http://schemas.openxmlformats.org/officeDocument/2006/relationships/hyperlink" Target="applewebdata://D8C9582E-B795-47A4-B35A-A9B32CF58179/A%20Learning%20Moment%20Video" TargetMode="External"/><Relationship Id="rId18" Type="http://schemas.openxmlformats.org/officeDocument/2006/relationships/image" Target="../media/image42.png"/><Relationship Id="rId3" Type="http://schemas.openxmlformats.org/officeDocument/2006/relationships/image" Target="../media/image40.png"/><Relationship Id="rId7" Type="http://schemas.openxmlformats.org/officeDocument/2006/relationships/image" Target="../media/image49.svg"/><Relationship Id="rId12" Type="http://schemas.openxmlformats.org/officeDocument/2006/relationships/image" Target="../media/image53.svg"/><Relationship Id="rId17" Type="http://schemas.openxmlformats.org/officeDocument/2006/relationships/image" Target="../media/image55.svg"/><Relationship Id="rId2" Type="http://schemas.openxmlformats.org/officeDocument/2006/relationships/image" Target="../media/image47.svg"/><Relationship Id="rId16" Type="http://schemas.openxmlformats.org/officeDocument/2006/relationships/image" Target="../media/image60.png"/><Relationship Id="rId1" Type="http://schemas.openxmlformats.org/officeDocument/2006/relationships/image" Target="../media/image56.png"/><Relationship Id="rId6" Type="http://schemas.openxmlformats.org/officeDocument/2006/relationships/image" Target="../media/image57.png"/><Relationship Id="rId11" Type="http://schemas.openxmlformats.org/officeDocument/2006/relationships/image" Target="../media/image59.png"/><Relationship Id="rId5" Type="http://schemas.openxmlformats.org/officeDocument/2006/relationships/hyperlink" Target="https://www.michiganassessmentconsortium.org/wp-content/uploads/4-Dec16-2016_Dec_ALN-LEARNING_POINT_LITERACY-2-1.pdf" TargetMode="External"/><Relationship Id="rId15" Type="http://schemas.openxmlformats.org/officeDocument/2006/relationships/image" Target="../media/image6.svg"/><Relationship Id="rId10" Type="http://schemas.openxmlformats.org/officeDocument/2006/relationships/image" Target="../media/image51.svg"/><Relationship Id="rId19" Type="http://schemas.openxmlformats.org/officeDocument/2006/relationships/image" Target="../media/image38.svg"/><Relationship Id="rId4" Type="http://schemas.openxmlformats.org/officeDocument/2006/relationships/image" Target="../media/image34.svg"/><Relationship Id="rId9" Type="http://schemas.openxmlformats.org/officeDocument/2006/relationships/image" Target="../media/image58.png"/><Relationship Id="rId14"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FCED64-09FF-4AA2-B65E-F4F5922446AE}"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90B42678-C4A0-4EDD-BA9A-504940440A27}">
      <dgm:prSet custT="1"/>
      <dgm:spPr/>
      <dgm:t>
        <a:bodyPr/>
        <a:lstStyle/>
        <a:p>
          <a:r>
            <a:rPr lang="en-US" sz="1600" b="1" dirty="0"/>
            <a:t>If the following describes your position, stand up and say, “Just like me.</a:t>
          </a:r>
          <a:endParaRPr lang="en-US" sz="1600" dirty="0"/>
        </a:p>
      </dgm:t>
    </dgm:pt>
    <dgm:pt modelId="{ADF2D9F4-6AE1-47BD-99F3-8968CA2BC664}" type="parTrans" cxnId="{0A7B0B96-92E3-4C93-A9BA-2B18E554AB52}">
      <dgm:prSet/>
      <dgm:spPr/>
      <dgm:t>
        <a:bodyPr/>
        <a:lstStyle/>
        <a:p>
          <a:endParaRPr lang="en-US"/>
        </a:p>
      </dgm:t>
    </dgm:pt>
    <dgm:pt modelId="{F337DC18-BC2A-4053-A2D8-3EDDAFB74F81}" type="sibTrans" cxnId="{0A7B0B96-92E3-4C93-A9BA-2B18E554AB52}">
      <dgm:prSet/>
      <dgm:spPr/>
      <dgm:t>
        <a:bodyPr/>
        <a:lstStyle/>
        <a:p>
          <a:endParaRPr lang="en-US" dirty="0"/>
        </a:p>
      </dgm:t>
    </dgm:pt>
    <dgm:pt modelId="{D70C80F0-6963-4A3B-A570-9FAB523C690C}">
      <dgm:prSet custT="1"/>
      <dgm:spPr/>
      <dgm:t>
        <a:bodyPr/>
        <a:lstStyle/>
        <a:p>
          <a:r>
            <a:rPr lang="en-US" sz="1600" b="1" dirty="0"/>
            <a:t>I am an assessment director/coordinator</a:t>
          </a:r>
        </a:p>
      </dgm:t>
    </dgm:pt>
    <dgm:pt modelId="{F953A5BF-1BD6-4B69-B398-949BB2B05121}" type="parTrans" cxnId="{108E29A9-8A49-4E9C-814F-C1F1E7A0FAD0}">
      <dgm:prSet/>
      <dgm:spPr/>
      <dgm:t>
        <a:bodyPr/>
        <a:lstStyle/>
        <a:p>
          <a:endParaRPr lang="en-US"/>
        </a:p>
      </dgm:t>
    </dgm:pt>
    <dgm:pt modelId="{EF2BD309-00C4-4FFD-A330-89F30BD7924B}" type="sibTrans" cxnId="{108E29A9-8A49-4E9C-814F-C1F1E7A0FAD0}">
      <dgm:prSet/>
      <dgm:spPr/>
      <dgm:t>
        <a:bodyPr/>
        <a:lstStyle/>
        <a:p>
          <a:endParaRPr lang="en-US" dirty="0"/>
        </a:p>
      </dgm:t>
    </dgm:pt>
    <dgm:pt modelId="{D71133A2-EDC3-45C3-82E1-E19F311D4181}">
      <dgm:prSet custT="1"/>
      <dgm:spPr/>
      <dgm:t>
        <a:bodyPr/>
        <a:lstStyle/>
        <a:p>
          <a:r>
            <a:rPr lang="en-US" sz="1800" b="1" dirty="0"/>
            <a:t>I am a building administrator</a:t>
          </a:r>
        </a:p>
      </dgm:t>
    </dgm:pt>
    <dgm:pt modelId="{5AC3FB3E-3D02-431E-90C9-A040640E9AEE}" type="parTrans" cxnId="{6236C86B-C6A6-4783-AD30-4BB8EB942316}">
      <dgm:prSet/>
      <dgm:spPr/>
      <dgm:t>
        <a:bodyPr/>
        <a:lstStyle/>
        <a:p>
          <a:endParaRPr lang="en-US"/>
        </a:p>
      </dgm:t>
    </dgm:pt>
    <dgm:pt modelId="{635C4DBA-E63C-4BE5-80D2-744172354201}" type="sibTrans" cxnId="{6236C86B-C6A6-4783-AD30-4BB8EB942316}">
      <dgm:prSet/>
      <dgm:spPr/>
      <dgm:t>
        <a:bodyPr/>
        <a:lstStyle/>
        <a:p>
          <a:endParaRPr lang="en-US" dirty="0"/>
        </a:p>
      </dgm:t>
    </dgm:pt>
    <dgm:pt modelId="{6F197302-6A39-4283-8A48-D4F0211ADDA2}">
      <dgm:prSet custT="1"/>
      <dgm:spPr/>
      <dgm:t>
        <a:bodyPr/>
        <a:lstStyle/>
        <a:p>
          <a:r>
            <a:rPr lang="en-US" sz="1800" b="1" dirty="0"/>
            <a:t>I am a district office administrator</a:t>
          </a:r>
        </a:p>
      </dgm:t>
    </dgm:pt>
    <dgm:pt modelId="{2A845B08-6835-4BAE-9929-503A04C71276}" type="parTrans" cxnId="{AE09DD62-596E-4E94-AC9D-A5669ACA325F}">
      <dgm:prSet/>
      <dgm:spPr/>
      <dgm:t>
        <a:bodyPr/>
        <a:lstStyle/>
        <a:p>
          <a:endParaRPr lang="en-US"/>
        </a:p>
      </dgm:t>
    </dgm:pt>
    <dgm:pt modelId="{0A80ADCE-2E98-4C60-AE6E-623FB3E4A553}" type="sibTrans" cxnId="{AE09DD62-596E-4E94-AC9D-A5669ACA325F}">
      <dgm:prSet/>
      <dgm:spPr/>
      <dgm:t>
        <a:bodyPr/>
        <a:lstStyle/>
        <a:p>
          <a:endParaRPr lang="en-US" dirty="0">
            <a:solidFill>
              <a:schemeClr val="tx1"/>
            </a:solidFill>
          </a:endParaRPr>
        </a:p>
      </dgm:t>
    </dgm:pt>
    <dgm:pt modelId="{F819A5F0-589E-4DAD-A196-5DA4DEB97A73}">
      <dgm:prSet custT="1"/>
      <dgm:spPr/>
      <dgm:t>
        <a:bodyPr/>
        <a:lstStyle/>
        <a:p>
          <a:r>
            <a:rPr lang="en-US" sz="1800" b="1" dirty="0"/>
            <a:t>I am a teacher</a:t>
          </a:r>
        </a:p>
      </dgm:t>
    </dgm:pt>
    <dgm:pt modelId="{DCAF6B8A-1713-4B19-B045-AD7CBBC539D3}" type="parTrans" cxnId="{C7119E68-9626-4E38-8EF4-724564153ECF}">
      <dgm:prSet/>
      <dgm:spPr/>
      <dgm:t>
        <a:bodyPr/>
        <a:lstStyle/>
        <a:p>
          <a:endParaRPr lang="en-US"/>
        </a:p>
      </dgm:t>
    </dgm:pt>
    <dgm:pt modelId="{6ECF3B71-0D34-4850-8BEA-17A0056E56FC}" type="sibTrans" cxnId="{C7119E68-9626-4E38-8EF4-724564153ECF}">
      <dgm:prSet/>
      <dgm:spPr/>
      <dgm:t>
        <a:bodyPr/>
        <a:lstStyle/>
        <a:p>
          <a:endParaRPr lang="en-US" dirty="0"/>
        </a:p>
      </dgm:t>
    </dgm:pt>
    <dgm:pt modelId="{043553DE-6655-4359-AB76-7505B22F9F58}">
      <dgm:prSet custT="1"/>
      <dgm:spPr/>
      <dgm:t>
        <a:bodyPr/>
        <a:lstStyle/>
        <a:p>
          <a:r>
            <a:rPr lang="en-US" sz="1600" b="1" dirty="0"/>
            <a:t>I am an instructional content area/ professional development consultant at an “Intermediate School District/RESA, etc.</a:t>
          </a:r>
        </a:p>
      </dgm:t>
    </dgm:pt>
    <dgm:pt modelId="{5EF36F36-F61D-455E-96BD-75BE3AFEE507}" type="parTrans" cxnId="{D6548E2F-BB51-4DA9-AEBF-695BEBBCD616}">
      <dgm:prSet/>
      <dgm:spPr/>
      <dgm:t>
        <a:bodyPr/>
        <a:lstStyle/>
        <a:p>
          <a:endParaRPr lang="en-US"/>
        </a:p>
      </dgm:t>
    </dgm:pt>
    <dgm:pt modelId="{FCDB1432-BD48-49DF-859B-37B58BC5C9DA}" type="sibTrans" cxnId="{D6548E2F-BB51-4DA9-AEBF-695BEBBCD616}">
      <dgm:prSet/>
      <dgm:spPr/>
      <dgm:t>
        <a:bodyPr/>
        <a:lstStyle/>
        <a:p>
          <a:endParaRPr lang="en-US" dirty="0"/>
        </a:p>
      </dgm:t>
    </dgm:pt>
    <dgm:pt modelId="{D4190C90-B236-4F6B-80D1-18B7595F55CA}">
      <dgm:prSet custT="1"/>
      <dgm:spPr/>
      <dgm:t>
        <a:bodyPr/>
        <a:lstStyle/>
        <a:p>
          <a:r>
            <a:rPr lang="en-US" sz="1700" b="1" dirty="0"/>
            <a:t>I am a State Level Director or Consultant</a:t>
          </a:r>
        </a:p>
      </dgm:t>
    </dgm:pt>
    <dgm:pt modelId="{2F0A7453-3719-4D15-A97E-67C596462DC0}" type="parTrans" cxnId="{5DA1921D-167F-4901-853C-71159303B058}">
      <dgm:prSet/>
      <dgm:spPr/>
      <dgm:t>
        <a:bodyPr/>
        <a:lstStyle/>
        <a:p>
          <a:endParaRPr lang="en-US"/>
        </a:p>
      </dgm:t>
    </dgm:pt>
    <dgm:pt modelId="{0ACA2A12-E58A-4D11-AE25-C5E13953A27D}" type="sibTrans" cxnId="{5DA1921D-167F-4901-853C-71159303B058}">
      <dgm:prSet/>
      <dgm:spPr/>
      <dgm:t>
        <a:bodyPr/>
        <a:lstStyle/>
        <a:p>
          <a:endParaRPr lang="en-US" dirty="0"/>
        </a:p>
      </dgm:t>
    </dgm:pt>
    <dgm:pt modelId="{8E3AEE0B-CF8B-4B09-B990-538F0459BBD9}">
      <dgm:prSet/>
      <dgm:spPr/>
      <dgm:t>
        <a:bodyPr/>
        <a:lstStyle/>
        <a:p>
          <a:endParaRPr lang="en-US" dirty="0"/>
        </a:p>
      </dgm:t>
    </dgm:pt>
    <dgm:pt modelId="{AC71009C-B2C6-4437-B00C-421F7FD40DD3}" type="parTrans" cxnId="{2D270A13-1AEA-4121-8328-4CEA228EA490}">
      <dgm:prSet/>
      <dgm:spPr/>
      <dgm:t>
        <a:bodyPr/>
        <a:lstStyle/>
        <a:p>
          <a:endParaRPr lang="en-US"/>
        </a:p>
      </dgm:t>
    </dgm:pt>
    <dgm:pt modelId="{805F4D74-D21C-496F-8BAD-EAA85DFCB980}" type="sibTrans" cxnId="{2D270A13-1AEA-4121-8328-4CEA228EA490}">
      <dgm:prSet/>
      <dgm:spPr/>
      <dgm:t>
        <a:bodyPr/>
        <a:lstStyle/>
        <a:p>
          <a:endParaRPr lang="en-US"/>
        </a:p>
      </dgm:t>
    </dgm:pt>
    <dgm:pt modelId="{DFFF4310-98D1-7546-BEEB-21DA9EF7D7E1}" type="pres">
      <dgm:prSet presAssocID="{1CFCED64-09FF-4AA2-B65E-F4F5922446AE}" presName="Name0" presStyleCnt="0">
        <dgm:presLayoutVars>
          <dgm:dir/>
          <dgm:resizeHandles val="exact"/>
        </dgm:presLayoutVars>
      </dgm:prSet>
      <dgm:spPr/>
    </dgm:pt>
    <dgm:pt modelId="{C6DB8F0D-E035-2440-B6DC-29CDC5EF3E10}" type="pres">
      <dgm:prSet presAssocID="{90B42678-C4A0-4EDD-BA9A-504940440A27}" presName="node" presStyleLbl="node1" presStyleIdx="0" presStyleCnt="8" custScaleY="144855">
        <dgm:presLayoutVars>
          <dgm:bulletEnabled val="1"/>
        </dgm:presLayoutVars>
      </dgm:prSet>
      <dgm:spPr/>
    </dgm:pt>
    <dgm:pt modelId="{922D20CF-C5B3-034D-A9B3-9917B564141F}" type="pres">
      <dgm:prSet presAssocID="{F337DC18-BC2A-4053-A2D8-3EDDAFB74F81}" presName="sibTrans" presStyleLbl="sibTrans1D1" presStyleIdx="0" presStyleCnt="7"/>
      <dgm:spPr/>
    </dgm:pt>
    <dgm:pt modelId="{550BC254-3590-5F4F-BA81-1FDAF8BDA818}" type="pres">
      <dgm:prSet presAssocID="{F337DC18-BC2A-4053-A2D8-3EDDAFB74F81}" presName="connectorText" presStyleLbl="sibTrans1D1" presStyleIdx="0" presStyleCnt="7"/>
      <dgm:spPr/>
    </dgm:pt>
    <dgm:pt modelId="{74414F9A-AF81-2C41-9E14-EC5319792A6A}" type="pres">
      <dgm:prSet presAssocID="{D70C80F0-6963-4A3B-A570-9FAB523C690C}" presName="node" presStyleLbl="node1" presStyleIdx="1" presStyleCnt="8" custScaleY="145523">
        <dgm:presLayoutVars>
          <dgm:bulletEnabled val="1"/>
        </dgm:presLayoutVars>
      </dgm:prSet>
      <dgm:spPr/>
    </dgm:pt>
    <dgm:pt modelId="{49C28A13-2198-C54C-9742-E8CFC14FE572}" type="pres">
      <dgm:prSet presAssocID="{EF2BD309-00C4-4FFD-A330-89F30BD7924B}" presName="sibTrans" presStyleLbl="sibTrans1D1" presStyleIdx="1" presStyleCnt="7"/>
      <dgm:spPr/>
    </dgm:pt>
    <dgm:pt modelId="{4E15546E-B309-5F44-8C48-D93853A31417}" type="pres">
      <dgm:prSet presAssocID="{EF2BD309-00C4-4FFD-A330-89F30BD7924B}" presName="connectorText" presStyleLbl="sibTrans1D1" presStyleIdx="1" presStyleCnt="7"/>
      <dgm:spPr/>
    </dgm:pt>
    <dgm:pt modelId="{8CE43E25-D9FA-3943-81AD-DE6AD532D9BD}" type="pres">
      <dgm:prSet presAssocID="{D71133A2-EDC3-45C3-82E1-E19F311D4181}" presName="node" presStyleLbl="node1" presStyleIdx="2" presStyleCnt="8" custScaleY="148101">
        <dgm:presLayoutVars>
          <dgm:bulletEnabled val="1"/>
        </dgm:presLayoutVars>
      </dgm:prSet>
      <dgm:spPr/>
    </dgm:pt>
    <dgm:pt modelId="{0546E88B-4CF1-194C-910D-EC1D77268521}" type="pres">
      <dgm:prSet presAssocID="{635C4DBA-E63C-4BE5-80D2-744172354201}" presName="sibTrans" presStyleLbl="sibTrans1D1" presStyleIdx="2" presStyleCnt="7"/>
      <dgm:spPr/>
    </dgm:pt>
    <dgm:pt modelId="{B5061B44-7D69-1942-B084-DCD96B2C46E4}" type="pres">
      <dgm:prSet presAssocID="{635C4DBA-E63C-4BE5-80D2-744172354201}" presName="connectorText" presStyleLbl="sibTrans1D1" presStyleIdx="2" presStyleCnt="7"/>
      <dgm:spPr/>
    </dgm:pt>
    <dgm:pt modelId="{D7FF6A8D-7DAB-CE46-8B9D-70128AEBDB1C}" type="pres">
      <dgm:prSet presAssocID="{6F197302-6A39-4283-8A48-D4F0211ADDA2}" presName="node" presStyleLbl="node1" presStyleIdx="3" presStyleCnt="8" custScaleY="148715">
        <dgm:presLayoutVars>
          <dgm:bulletEnabled val="1"/>
        </dgm:presLayoutVars>
      </dgm:prSet>
      <dgm:spPr/>
    </dgm:pt>
    <dgm:pt modelId="{C4F7FA0B-0A47-F34F-A3C3-F2C6236ADBE0}" type="pres">
      <dgm:prSet presAssocID="{0A80ADCE-2E98-4C60-AE6E-623FB3E4A553}" presName="sibTrans" presStyleLbl="sibTrans1D1" presStyleIdx="3" presStyleCnt="7"/>
      <dgm:spPr/>
    </dgm:pt>
    <dgm:pt modelId="{FEB6D432-9E7B-FC43-AE5B-4842D8B58BC2}" type="pres">
      <dgm:prSet presAssocID="{0A80ADCE-2E98-4C60-AE6E-623FB3E4A553}" presName="connectorText" presStyleLbl="sibTrans1D1" presStyleIdx="3" presStyleCnt="7"/>
      <dgm:spPr/>
    </dgm:pt>
    <dgm:pt modelId="{AFC70765-E378-784F-B051-7EE55D082AE0}" type="pres">
      <dgm:prSet presAssocID="{F819A5F0-589E-4DAD-A196-5DA4DEB97A73}" presName="node" presStyleLbl="node1" presStyleIdx="4" presStyleCnt="8" custScaleY="137013">
        <dgm:presLayoutVars>
          <dgm:bulletEnabled val="1"/>
        </dgm:presLayoutVars>
      </dgm:prSet>
      <dgm:spPr/>
    </dgm:pt>
    <dgm:pt modelId="{9D87FD20-8708-4949-B97D-99E3E28AEB2C}" type="pres">
      <dgm:prSet presAssocID="{6ECF3B71-0D34-4850-8BEA-17A0056E56FC}" presName="sibTrans" presStyleLbl="sibTrans1D1" presStyleIdx="4" presStyleCnt="7"/>
      <dgm:spPr/>
    </dgm:pt>
    <dgm:pt modelId="{7ACE2B81-9C22-5A44-BFD6-AD903F82D468}" type="pres">
      <dgm:prSet presAssocID="{6ECF3B71-0D34-4850-8BEA-17A0056E56FC}" presName="connectorText" presStyleLbl="sibTrans1D1" presStyleIdx="4" presStyleCnt="7"/>
      <dgm:spPr/>
    </dgm:pt>
    <dgm:pt modelId="{D439CAC0-412A-A447-8581-6BB65370C818}" type="pres">
      <dgm:prSet presAssocID="{043553DE-6655-4359-AB76-7505B22F9F58}" presName="node" presStyleLbl="node1" presStyleIdx="5" presStyleCnt="8" custScaleY="136497">
        <dgm:presLayoutVars>
          <dgm:bulletEnabled val="1"/>
        </dgm:presLayoutVars>
      </dgm:prSet>
      <dgm:spPr/>
    </dgm:pt>
    <dgm:pt modelId="{06F20549-B489-C54D-BEBF-EBB0AFC584BC}" type="pres">
      <dgm:prSet presAssocID="{FCDB1432-BD48-49DF-859B-37B58BC5C9DA}" presName="sibTrans" presStyleLbl="sibTrans1D1" presStyleIdx="5" presStyleCnt="7"/>
      <dgm:spPr/>
    </dgm:pt>
    <dgm:pt modelId="{3E8A7045-6137-0E4D-A0B1-F89355E45C1C}" type="pres">
      <dgm:prSet presAssocID="{FCDB1432-BD48-49DF-859B-37B58BC5C9DA}" presName="connectorText" presStyleLbl="sibTrans1D1" presStyleIdx="5" presStyleCnt="7"/>
      <dgm:spPr/>
    </dgm:pt>
    <dgm:pt modelId="{3CFC4DDC-660A-584A-B1AB-ADBA482A687D}" type="pres">
      <dgm:prSet presAssocID="{D4190C90-B236-4F6B-80D1-18B7595F55CA}" presName="node" presStyleLbl="node1" presStyleIdx="6" presStyleCnt="8" custScaleY="145134">
        <dgm:presLayoutVars>
          <dgm:bulletEnabled val="1"/>
        </dgm:presLayoutVars>
      </dgm:prSet>
      <dgm:spPr/>
    </dgm:pt>
    <dgm:pt modelId="{2396EBE0-B1F0-A64D-B377-A0D82B55169C}" type="pres">
      <dgm:prSet presAssocID="{0ACA2A12-E58A-4D11-AE25-C5E13953A27D}" presName="sibTrans" presStyleLbl="sibTrans1D1" presStyleIdx="6" presStyleCnt="7"/>
      <dgm:spPr/>
    </dgm:pt>
    <dgm:pt modelId="{1125791E-13BC-5E43-A8B8-B9EF79CB0673}" type="pres">
      <dgm:prSet presAssocID="{0ACA2A12-E58A-4D11-AE25-C5E13953A27D}" presName="connectorText" presStyleLbl="sibTrans1D1" presStyleIdx="6" presStyleCnt="7"/>
      <dgm:spPr/>
    </dgm:pt>
    <dgm:pt modelId="{A9319D3E-F027-2647-B486-AD8292D4BA32}" type="pres">
      <dgm:prSet presAssocID="{8E3AEE0B-CF8B-4B09-B990-538F0459BBD9}" presName="node" presStyleLbl="node1" presStyleIdx="7" presStyleCnt="8" custScaleY="147012">
        <dgm:presLayoutVars>
          <dgm:bulletEnabled val="1"/>
        </dgm:presLayoutVars>
      </dgm:prSet>
      <dgm:spPr/>
    </dgm:pt>
  </dgm:ptLst>
  <dgm:cxnLst>
    <dgm:cxn modelId="{B704810B-8C9D-0949-A02F-0AD7FC2EE9E6}" type="presOf" srcId="{D70C80F0-6963-4A3B-A570-9FAB523C690C}" destId="{74414F9A-AF81-2C41-9E14-EC5319792A6A}" srcOrd="0" destOrd="0" presId="urn:microsoft.com/office/officeart/2016/7/layout/RepeatingBendingProcessNew"/>
    <dgm:cxn modelId="{46D9C612-1C47-1642-AA91-4249C2F476A6}" type="presOf" srcId="{F337DC18-BC2A-4053-A2D8-3EDDAFB74F81}" destId="{922D20CF-C5B3-034D-A9B3-9917B564141F}" srcOrd="0" destOrd="0" presId="urn:microsoft.com/office/officeart/2016/7/layout/RepeatingBendingProcessNew"/>
    <dgm:cxn modelId="{2D270A13-1AEA-4121-8328-4CEA228EA490}" srcId="{1CFCED64-09FF-4AA2-B65E-F4F5922446AE}" destId="{8E3AEE0B-CF8B-4B09-B990-538F0459BBD9}" srcOrd="7" destOrd="0" parTransId="{AC71009C-B2C6-4437-B00C-421F7FD40DD3}" sibTransId="{805F4D74-D21C-496F-8BAD-EAA85DFCB980}"/>
    <dgm:cxn modelId="{5DA1921D-167F-4901-853C-71159303B058}" srcId="{1CFCED64-09FF-4AA2-B65E-F4F5922446AE}" destId="{D4190C90-B236-4F6B-80D1-18B7595F55CA}" srcOrd="6" destOrd="0" parTransId="{2F0A7453-3719-4D15-A97E-67C596462DC0}" sibTransId="{0ACA2A12-E58A-4D11-AE25-C5E13953A27D}"/>
    <dgm:cxn modelId="{DEC30429-E751-7D45-B226-AC84FF0F8EDD}" type="presOf" srcId="{0ACA2A12-E58A-4D11-AE25-C5E13953A27D}" destId="{1125791E-13BC-5E43-A8B8-B9EF79CB0673}" srcOrd="1" destOrd="0" presId="urn:microsoft.com/office/officeart/2016/7/layout/RepeatingBendingProcessNew"/>
    <dgm:cxn modelId="{6F846B29-B7AD-0E46-80B2-03ADB8CED5C3}" type="presOf" srcId="{EF2BD309-00C4-4FFD-A330-89F30BD7924B}" destId="{49C28A13-2198-C54C-9742-E8CFC14FE572}" srcOrd="0" destOrd="0" presId="urn:microsoft.com/office/officeart/2016/7/layout/RepeatingBendingProcessNew"/>
    <dgm:cxn modelId="{C60F7329-9DC9-5C48-AFBE-E1D1CAD2F872}" type="presOf" srcId="{635C4DBA-E63C-4BE5-80D2-744172354201}" destId="{B5061B44-7D69-1942-B084-DCD96B2C46E4}" srcOrd="1" destOrd="0" presId="urn:microsoft.com/office/officeart/2016/7/layout/RepeatingBendingProcessNew"/>
    <dgm:cxn modelId="{041AEB2C-D4B9-D744-A151-8A104EBD4232}" type="presOf" srcId="{90B42678-C4A0-4EDD-BA9A-504940440A27}" destId="{C6DB8F0D-E035-2440-B6DC-29CDC5EF3E10}" srcOrd="0" destOrd="0" presId="urn:microsoft.com/office/officeart/2016/7/layout/RepeatingBendingProcessNew"/>
    <dgm:cxn modelId="{D6548E2F-BB51-4DA9-AEBF-695BEBBCD616}" srcId="{1CFCED64-09FF-4AA2-B65E-F4F5922446AE}" destId="{043553DE-6655-4359-AB76-7505B22F9F58}" srcOrd="5" destOrd="0" parTransId="{5EF36F36-F61D-455E-96BD-75BE3AFEE507}" sibTransId="{FCDB1432-BD48-49DF-859B-37B58BC5C9DA}"/>
    <dgm:cxn modelId="{00F23C33-84E5-F741-897E-865478E9468D}" type="presOf" srcId="{635C4DBA-E63C-4BE5-80D2-744172354201}" destId="{0546E88B-4CF1-194C-910D-EC1D77268521}" srcOrd="0" destOrd="0" presId="urn:microsoft.com/office/officeart/2016/7/layout/RepeatingBendingProcessNew"/>
    <dgm:cxn modelId="{E4E7944B-7BE1-A845-BC75-750B46CDFB73}" type="presOf" srcId="{FCDB1432-BD48-49DF-859B-37B58BC5C9DA}" destId="{3E8A7045-6137-0E4D-A0B1-F89355E45C1C}" srcOrd="1" destOrd="0" presId="urn:microsoft.com/office/officeart/2016/7/layout/RepeatingBendingProcessNew"/>
    <dgm:cxn modelId="{32523E5C-8C57-2B4C-85FF-19A10CF860EA}" type="presOf" srcId="{0ACA2A12-E58A-4D11-AE25-C5E13953A27D}" destId="{2396EBE0-B1F0-A64D-B377-A0D82B55169C}" srcOrd="0" destOrd="0" presId="urn:microsoft.com/office/officeart/2016/7/layout/RepeatingBendingProcessNew"/>
    <dgm:cxn modelId="{AE09DD62-596E-4E94-AC9D-A5669ACA325F}" srcId="{1CFCED64-09FF-4AA2-B65E-F4F5922446AE}" destId="{6F197302-6A39-4283-8A48-D4F0211ADDA2}" srcOrd="3" destOrd="0" parTransId="{2A845B08-6835-4BAE-9929-503A04C71276}" sibTransId="{0A80ADCE-2E98-4C60-AE6E-623FB3E4A553}"/>
    <dgm:cxn modelId="{C7119E68-9626-4E38-8EF4-724564153ECF}" srcId="{1CFCED64-09FF-4AA2-B65E-F4F5922446AE}" destId="{F819A5F0-589E-4DAD-A196-5DA4DEB97A73}" srcOrd="4" destOrd="0" parTransId="{DCAF6B8A-1713-4B19-B045-AD7CBBC539D3}" sibTransId="{6ECF3B71-0D34-4850-8BEA-17A0056E56FC}"/>
    <dgm:cxn modelId="{6236C86B-C6A6-4783-AD30-4BB8EB942316}" srcId="{1CFCED64-09FF-4AA2-B65E-F4F5922446AE}" destId="{D71133A2-EDC3-45C3-82E1-E19F311D4181}" srcOrd="2" destOrd="0" parTransId="{5AC3FB3E-3D02-431E-90C9-A040640E9AEE}" sibTransId="{635C4DBA-E63C-4BE5-80D2-744172354201}"/>
    <dgm:cxn modelId="{933D6170-1545-F84E-9CF6-8CF116FAC2E7}" type="presOf" srcId="{6ECF3B71-0D34-4850-8BEA-17A0056E56FC}" destId="{9D87FD20-8708-4949-B97D-99E3E28AEB2C}" srcOrd="0" destOrd="0" presId="urn:microsoft.com/office/officeart/2016/7/layout/RepeatingBendingProcessNew"/>
    <dgm:cxn modelId="{25E78E90-D1D0-7C45-A990-F2F0328D3856}" type="presOf" srcId="{0A80ADCE-2E98-4C60-AE6E-623FB3E4A553}" destId="{C4F7FA0B-0A47-F34F-A3C3-F2C6236ADBE0}" srcOrd="0" destOrd="0" presId="urn:microsoft.com/office/officeart/2016/7/layout/RepeatingBendingProcessNew"/>
    <dgm:cxn modelId="{0A7B0B96-92E3-4C93-A9BA-2B18E554AB52}" srcId="{1CFCED64-09FF-4AA2-B65E-F4F5922446AE}" destId="{90B42678-C4A0-4EDD-BA9A-504940440A27}" srcOrd="0" destOrd="0" parTransId="{ADF2D9F4-6AE1-47BD-99F3-8968CA2BC664}" sibTransId="{F337DC18-BC2A-4053-A2D8-3EDDAFB74F81}"/>
    <dgm:cxn modelId="{07FA48A3-5B5A-EE49-A21A-D6E39035163C}" type="presOf" srcId="{D71133A2-EDC3-45C3-82E1-E19F311D4181}" destId="{8CE43E25-D9FA-3943-81AD-DE6AD532D9BD}" srcOrd="0" destOrd="0" presId="urn:microsoft.com/office/officeart/2016/7/layout/RepeatingBendingProcessNew"/>
    <dgm:cxn modelId="{108E29A9-8A49-4E9C-814F-C1F1E7A0FAD0}" srcId="{1CFCED64-09FF-4AA2-B65E-F4F5922446AE}" destId="{D70C80F0-6963-4A3B-A570-9FAB523C690C}" srcOrd="1" destOrd="0" parTransId="{F953A5BF-1BD6-4B69-B398-949BB2B05121}" sibTransId="{EF2BD309-00C4-4FFD-A330-89F30BD7924B}"/>
    <dgm:cxn modelId="{2F7326AA-7E63-734F-B61B-33A970745269}" type="presOf" srcId="{F819A5F0-589E-4DAD-A196-5DA4DEB97A73}" destId="{AFC70765-E378-784F-B051-7EE55D082AE0}" srcOrd="0" destOrd="0" presId="urn:microsoft.com/office/officeart/2016/7/layout/RepeatingBendingProcessNew"/>
    <dgm:cxn modelId="{BDA170AE-5540-CC45-B520-CFE87DDEC445}" type="presOf" srcId="{0A80ADCE-2E98-4C60-AE6E-623FB3E4A553}" destId="{FEB6D432-9E7B-FC43-AE5B-4842D8B58BC2}" srcOrd="1" destOrd="0" presId="urn:microsoft.com/office/officeart/2016/7/layout/RepeatingBendingProcessNew"/>
    <dgm:cxn modelId="{D46FBEB5-7492-1C40-B224-97B4C213B67B}" type="presOf" srcId="{F337DC18-BC2A-4053-A2D8-3EDDAFB74F81}" destId="{550BC254-3590-5F4F-BA81-1FDAF8BDA818}" srcOrd="1" destOrd="0" presId="urn:microsoft.com/office/officeart/2016/7/layout/RepeatingBendingProcessNew"/>
    <dgm:cxn modelId="{187A32D4-D607-2049-9787-EADF19CA4D43}" type="presOf" srcId="{EF2BD309-00C4-4FFD-A330-89F30BD7924B}" destId="{4E15546E-B309-5F44-8C48-D93853A31417}" srcOrd="1" destOrd="0" presId="urn:microsoft.com/office/officeart/2016/7/layout/RepeatingBendingProcessNew"/>
    <dgm:cxn modelId="{16E3D2EA-5C90-A04F-BA53-BA5691F3E6D7}" type="presOf" srcId="{D4190C90-B236-4F6B-80D1-18B7595F55CA}" destId="{3CFC4DDC-660A-584A-B1AB-ADBA482A687D}" srcOrd="0" destOrd="0" presId="urn:microsoft.com/office/officeart/2016/7/layout/RepeatingBendingProcessNew"/>
    <dgm:cxn modelId="{D62115F0-7338-8E46-A2B8-45AD1DB2D266}" type="presOf" srcId="{6ECF3B71-0D34-4850-8BEA-17A0056E56FC}" destId="{7ACE2B81-9C22-5A44-BFD6-AD903F82D468}" srcOrd="1" destOrd="0" presId="urn:microsoft.com/office/officeart/2016/7/layout/RepeatingBendingProcessNew"/>
    <dgm:cxn modelId="{C6E96CF0-3AD0-4A47-830D-CCC6534E28B9}" type="presOf" srcId="{FCDB1432-BD48-49DF-859B-37B58BC5C9DA}" destId="{06F20549-B489-C54D-BEBF-EBB0AFC584BC}" srcOrd="0" destOrd="0" presId="urn:microsoft.com/office/officeart/2016/7/layout/RepeatingBendingProcessNew"/>
    <dgm:cxn modelId="{DB4B39F1-7AD0-8641-A6EC-107CF134158C}" type="presOf" srcId="{6F197302-6A39-4283-8A48-D4F0211ADDA2}" destId="{D7FF6A8D-7DAB-CE46-8B9D-70128AEBDB1C}" srcOrd="0" destOrd="0" presId="urn:microsoft.com/office/officeart/2016/7/layout/RepeatingBendingProcessNew"/>
    <dgm:cxn modelId="{1C82C7F3-C702-0445-9F08-D6B7B6818C0B}" type="presOf" srcId="{8E3AEE0B-CF8B-4B09-B990-538F0459BBD9}" destId="{A9319D3E-F027-2647-B486-AD8292D4BA32}" srcOrd="0" destOrd="0" presId="urn:microsoft.com/office/officeart/2016/7/layout/RepeatingBendingProcessNew"/>
    <dgm:cxn modelId="{02C70FF7-A350-EC4B-9A93-21D89EF41DCC}" type="presOf" srcId="{1CFCED64-09FF-4AA2-B65E-F4F5922446AE}" destId="{DFFF4310-98D1-7546-BEEB-21DA9EF7D7E1}" srcOrd="0" destOrd="0" presId="urn:microsoft.com/office/officeart/2016/7/layout/RepeatingBendingProcessNew"/>
    <dgm:cxn modelId="{1F9632FC-179E-2D48-84ED-4233C06CC94A}" type="presOf" srcId="{043553DE-6655-4359-AB76-7505B22F9F58}" destId="{D439CAC0-412A-A447-8581-6BB65370C818}" srcOrd="0" destOrd="0" presId="urn:microsoft.com/office/officeart/2016/7/layout/RepeatingBendingProcessNew"/>
    <dgm:cxn modelId="{E3CC7A2D-E95E-5946-8AEC-8CE65145A9EB}" type="presParOf" srcId="{DFFF4310-98D1-7546-BEEB-21DA9EF7D7E1}" destId="{C6DB8F0D-E035-2440-B6DC-29CDC5EF3E10}" srcOrd="0" destOrd="0" presId="urn:microsoft.com/office/officeart/2016/7/layout/RepeatingBendingProcessNew"/>
    <dgm:cxn modelId="{9BD152B1-C16D-D646-A42F-783EF6D49674}" type="presParOf" srcId="{DFFF4310-98D1-7546-BEEB-21DA9EF7D7E1}" destId="{922D20CF-C5B3-034D-A9B3-9917B564141F}" srcOrd="1" destOrd="0" presId="urn:microsoft.com/office/officeart/2016/7/layout/RepeatingBendingProcessNew"/>
    <dgm:cxn modelId="{CF5ECE8D-F4B5-E84A-9E06-3619617DAD86}" type="presParOf" srcId="{922D20CF-C5B3-034D-A9B3-9917B564141F}" destId="{550BC254-3590-5F4F-BA81-1FDAF8BDA818}" srcOrd="0" destOrd="0" presId="urn:microsoft.com/office/officeart/2016/7/layout/RepeatingBendingProcessNew"/>
    <dgm:cxn modelId="{3B39693C-893C-5747-A377-2A8864BC30D4}" type="presParOf" srcId="{DFFF4310-98D1-7546-BEEB-21DA9EF7D7E1}" destId="{74414F9A-AF81-2C41-9E14-EC5319792A6A}" srcOrd="2" destOrd="0" presId="urn:microsoft.com/office/officeart/2016/7/layout/RepeatingBendingProcessNew"/>
    <dgm:cxn modelId="{62BC780D-BD62-424D-AA1D-99E993A2582E}" type="presParOf" srcId="{DFFF4310-98D1-7546-BEEB-21DA9EF7D7E1}" destId="{49C28A13-2198-C54C-9742-E8CFC14FE572}" srcOrd="3" destOrd="0" presId="urn:microsoft.com/office/officeart/2016/7/layout/RepeatingBendingProcessNew"/>
    <dgm:cxn modelId="{DB178715-FE65-344D-B668-038285B15465}" type="presParOf" srcId="{49C28A13-2198-C54C-9742-E8CFC14FE572}" destId="{4E15546E-B309-5F44-8C48-D93853A31417}" srcOrd="0" destOrd="0" presId="urn:microsoft.com/office/officeart/2016/7/layout/RepeatingBendingProcessNew"/>
    <dgm:cxn modelId="{B71DA861-CFDE-AE4C-A31E-B1C8CFCB0246}" type="presParOf" srcId="{DFFF4310-98D1-7546-BEEB-21DA9EF7D7E1}" destId="{8CE43E25-D9FA-3943-81AD-DE6AD532D9BD}" srcOrd="4" destOrd="0" presId="urn:microsoft.com/office/officeart/2016/7/layout/RepeatingBendingProcessNew"/>
    <dgm:cxn modelId="{03E9F123-10FF-2D4F-B3AB-45CD1C71B2F2}" type="presParOf" srcId="{DFFF4310-98D1-7546-BEEB-21DA9EF7D7E1}" destId="{0546E88B-4CF1-194C-910D-EC1D77268521}" srcOrd="5" destOrd="0" presId="urn:microsoft.com/office/officeart/2016/7/layout/RepeatingBendingProcessNew"/>
    <dgm:cxn modelId="{9DE657C3-38B1-964A-B698-CF372B6DC258}" type="presParOf" srcId="{0546E88B-4CF1-194C-910D-EC1D77268521}" destId="{B5061B44-7D69-1942-B084-DCD96B2C46E4}" srcOrd="0" destOrd="0" presId="urn:microsoft.com/office/officeart/2016/7/layout/RepeatingBendingProcessNew"/>
    <dgm:cxn modelId="{8EADEAC0-80B7-E546-A150-FEFA109BABE7}" type="presParOf" srcId="{DFFF4310-98D1-7546-BEEB-21DA9EF7D7E1}" destId="{D7FF6A8D-7DAB-CE46-8B9D-70128AEBDB1C}" srcOrd="6" destOrd="0" presId="urn:microsoft.com/office/officeart/2016/7/layout/RepeatingBendingProcessNew"/>
    <dgm:cxn modelId="{BCAE6A9C-F870-D24D-8EE8-A529A5F19E92}" type="presParOf" srcId="{DFFF4310-98D1-7546-BEEB-21DA9EF7D7E1}" destId="{C4F7FA0B-0A47-F34F-A3C3-F2C6236ADBE0}" srcOrd="7" destOrd="0" presId="urn:microsoft.com/office/officeart/2016/7/layout/RepeatingBendingProcessNew"/>
    <dgm:cxn modelId="{EDBC4C22-70B3-6340-B2E4-6BE6A31BD51E}" type="presParOf" srcId="{C4F7FA0B-0A47-F34F-A3C3-F2C6236ADBE0}" destId="{FEB6D432-9E7B-FC43-AE5B-4842D8B58BC2}" srcOrd="0" destOrd="0" presId="urn:microsoft.com/office/officeart/2016/7/layout/RepeatingBendingProcessNew"/>
    <dgm:cxn modelId="{F323FA19-9539-F541-9997-D429F063434E}" type="presParOf" srcId="{DFFF4310-98D1-7546-BEEB-21DA9EF7D7E1}" destId="{AFC70765-E378-784F-B051-7EE55D082AE0}" srcOrd="8" destOrd="0" presId="urn:microsoft.com/office/officeart/2016/7/layout/RepeatingBendingProcessNew"/>
    <dgm:cxn modelId="{84A13B4A-041E-814C-8512-B1592A35545A}" type="presParOf" srcId="{DFFF4310-98D1-7546-BEEB-21DA9EF7D7E1}" destId="{9D87FD20-8708-4949-B97D-99E3E28AEB2C}" srcOrd="9" destOrd="0" presId="urn:microsoft.com/office/officeart/2016/7/layout/RepeatingBendingProcessNew"/>
    <dgm:cxn modelId="{56D46272-619E-814C-BB53-B5E7538EFD0B}" type="presParOf" srcId="{9D87FD20-8708-4949-B97D-99E3E28AEB2C}" destId="{7ACE2B81-9C22-5A44-BFD6-AD903F82D468}" srcOrd="0" destOrd="0" presId="urn:microsoft.com/office/officeart/2016/7/layout/RepeatingBendingProcessNew"/>
    <dgm:cxn modelId="{E7AB971B-45DB-7344-B76F-64C11A35399B}" type="presParOf" srcId="{DFFF4310-98D1-7546-BEEB-21DA9EF7D7E1}" destId="{D439CAC0-412A-A447-8581-6BB65370C818}" srcOrd="10" destOrd="0" presId="urn:microsoft.com/office/officeart/2016/7/layout/RepeatingBendingProcessNew"/>
    <dgm:cxn modelId="{895069BB-79FC-504B-AEA6-C506EA71E88E}" type="presParOf" srcId="{DFFF4310-98D1-7546-BEEB-21DA9EF7D7E1}" destId="{06F20549-B489-C54D-BEBF-EBB0AFC584BC}" srcOrd="11" destOrd="0" presId="urn:microsoft.com/office/officeart/2016/7/layout/RepeatingBendingProcessNew"/>
    <dgm:cxn modelId="{33FB1554-2A10-344F-AD09-EA17BFCBF735}" type="presParOf" srcId="{06F20549-B489-C54D-BEBF-EBB0AFC584BC}" destId="{3E8A7045-6137-0E4D-A0B1-F89355E45C1C}" srcOrd="0" destOrd="0" presId="urn:microsoft.com/office/officeart/2016/7/layout/RepeatingBendingProcessNew"/>
    <dgm:cxn modelId="{FC56AEC2-9249-714F-B081-C4CF8FF642A0}" type="presParOf" srcId="{DFFF4310-98D1-7546-BEEB-21DA9EF7D7E1}" destId="{3CFC4DDC-660A-584A-B1AB-ADBA482A687D}" srcOrd="12" destOrd="0" presId="urn:microsoft.com/office/officeart/2016/7/layout/RepeatingBendingProcessNew"/>
    <dgm:cxn modelId="{C690BA1C-AB21-3D41-B4F4-6DF4FDB70D45}" type="presParOf" srcId="{DFFF4310-98D1-7546-BEEB-21DA9EF7D7E1}" destId="{2396EBE0-B1F0-A64D-B377-A0D82B55169C}" srcOrd="13" destOrd="0" presId="urn:microsoft.com/office/officeart/2016/7/layout/RepeatingBendingProcessNew"/>
    <dgm:cxn modelId="{38D06AB0-40B0-644C-AD97-BEA1968C05C5}" type="presParOf" srcId="{2396EBE0-B1F0-A64D-B377-A0D82B55169C}" destId="{1125791E-13BC-5E43-A8B8-B9EF79CB0673}" srcOrd="0" destOrd="0" presId="urn:microsoft.com/office/officeart/2016/7/layout/RepeatingBendingProcessNew"/>
    <dgm:cxn modelId="{B0FEFC95-D837-2F49-B45B-D4A2862EFA3B}" type="presParOf" srcId="{DFFF4310-98D1-7546-BEEB-21DA9EF7D7E1}" destId="{A9319D3E-F027-2647-B486-AD8292D4BA32}" srcOrd="14"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0C7F0A4-17B9-4BEC-AD0B-EED3C43EC2F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6B134E4F-B086-48FF-B7A2-F23CD119C16C}">
      <dgm:prSet custT="1"/>
      <dgm:spPr/>
      <dgm:t>
        <a:bodyPr/>
        <a:lstStyle/>
        <a:p>
          <a:pPr>
            <a:lnSpc>
              <a:spcPct val="100000"/>
            </a:lnSpc>
          </a:pPr>
          <a:r>
            <a:rPr lang="en-US" sz="1600" b="1" dirty="0"/>
            <a:t>Stand Up/Team Up/Share Ideas: (5-7 minutes)</a:t>
          </a:r>
          <a:endParaRPr lang="en-US" sz="1600" dirty="0"/>
        </a:p>
      </dgm:t>
    </dgm:pt>
    <dgm:pt modelId="{74A668D5-3851-4F43-BA7B-CE31AC408D61}" type="parTrans" cxnId="{FC7C72EC-83FF-4604-B902-7F6B4A36CBC7}">
      <dgm:prSet/>
      <dgm:spPr/>
      <dgm:t>
        <a:bodyPr/>
        <a:lstStyle/>
        <a:p>
          <a:endParaRPr lang="en-US"/>
        </a:p>
      </dgm:t>
    </dgm:pt>
    <dgm:pt modelId="{D59FE95A-DDB4-4513-8361-30F705F30ADD}" type="sibTrans" cxnId="{FC7C72EC-83FF-4604-B902-7F6B4A36CBC7}">
      <dgm:prSet/>
      <dgm:spPr/>
      <dgm:t>
        <a:bodyPr/>
        <a:lstStyle/>
        <a:p>
          <a:endParaRPr lang="en-US"/>
        </a:p>
      </dgm:t>
    </dgm:pt>
    <dgm:pt modelId="{CAABC7EA-6D5B-4A68-B7E7-77799DF997E2}">
      <dgm:prSet/>
      <dgm:spPr/>
      <dgm:t>
        <a:bodyPr/>
        <a:lstStyle/>
        <a:p>
          <a:pPr>
            <a:lnSpc>
              <a:spcPct val="100000"/>
            </a:lnSpc>
          </a:pPr>
          <a:r>
            <a:rPr lang="en-US" dirty="0"/>
            <a:t>Get up and find three other people from around the room to share your thinking and gather additional ideas from those you are talking to.</a:t>
          </a:r>
        </a:p>
      </dgm:t>
    </dgm:pt>
    <dgm:pt modelId="{209FC788-BC31-4385-92A7-5312B25523FC}" type="parTrans" cxnId="{7D00F6B0-26F7-4F97-8E0E-7D8E22C53109}">
      <dgm:prSet/>
      <dgm:spPr/>
      <dgm:t>
        <a:bodyPr/>
        <a:lstStyle/>
        <a:p>
          <a:endParaRPr lang="en-US"/>
        </a:p>
      </dgm:t>
    </dgm:pt>
    <dgm:pt modelId="{081D1940-1646-4D4F-9ECC-3DD8F2340E70}" type="sibTrans" cxnId="{7D00F6B0-26F7-4F97-8E0E-7D8E22C53109}">
      <dgm:prSet/>
      <dgm:spPr/>
      <dgm:t>
        <a:bodyPr/>
        <a:lstStyle/>
        <a:p>
          <a:endParaRPr lang="en-US"/>
        </a:p>
      </dgm:t>
    </dgm:pt>
    <dgm:pt modelId="{4EE73B81-B0AB-4638-9D41-C2B070D0A1E9}">
      <dgm:prSet custT="1"/>
      <dgm:spPr/>
      <dgm:t>
        <a:bodyPr/>
        <a:lstStyle/>
        <a:p>
          <a:pPr>
            <a:lnSpc>
              <a:spcPct val="100000"/>
            </a:lnSpc>
          </a:pPr>
          <a:r>
            <a:rPr lang="en-US" sz="1600" b="1" dirty="0"/>
            <a:t>Stop and Jot: (3-5 minutes)</a:t>
          </a:r>
          <a:endParaRPr lang="en-US" sz="1600" dirty="0"/>
        </a:p>
      </dgm:t>
    </dgm:pt>
    <dgm:pt modelId="{D85F6CD3-2C2F-41E2-815E-6375ACE41805}" type="parTrans" cxnId="{D82987E9-B667-4EA2-AC7F-37A8CA88F717}">
      <dgm:prSet/>
      <dgm:spPr/>
      <dgm:t>
        <a:bodyPr/>
        <a:lstStyle/>
        <a:p>
          <a:endParaRPr lang="en-US"/>
        </a:p>
      </dgm:t>
    </dgm:pt>
    <dgm:pt modelId="{EBC30BAE-16D4-4710-AA7A-2AC757712524}" type="sibTrans" cxnId="{D82987E9-B667-4EA2-AC7F-37A8CA88F717}">
      <dgm:prSet/>
      <dgm:spPr/>
      <dgm:t>
        <a:bodyPr/>
        <a:lstStyle/>
        <a:p>
          <a:endParaRPr lang="en-US"/>
        </a:p>
      </dgm:t>
    </dgm:pt>
    <dgm:pt modelId="{8D89C563-3193-4B28-AE96-8002509BC736}">
      <dgm:prSet custT="1"/>
      <dgm:spPr/>
      <dgm:t>
        <a:bodyPr/>
        <a:lstStyle/>
        <a:p>
          <a:pPr>
            <a:lnSpc>
              <a:spcPct val="100000"/>
            </a:lnSpc>
          </a:pPr>
          <a:r>
            <a:rPr lang="en-US" sz="1600" b="1" dirty="0"/>
            <a:t>Record the new ideas you learned from your most recent group.  </a:t>
          </a:r>
        </a:p>
      </dgm:t>
    </dgm:pt>
    <dgm:pt modelId="{51881B6F-2B31-4926-93B9-6C327850609F}" type="parTrans" cxnId="{20603A59-CF18-4C74-B675-F012EB3D50B0}">
      <dgm:prSet/>
      <dgm:spPr/>
      <dgm:t>
        <a:bodyPr/>
        <a:lstStyle/>
        <a:p>
          <a:endParaRPr lang="en-US"/>
        </a:p>
      </dgm:t>
    </dgm:pt>
    <dgm:pt modelId="{BA8C795E-8B0D-486E-80A6-7CAF6744BCC5}" type="sibTrans" cxnId="{20603A59-CF18-4C74-B675-F012EB3D50B0}">
      <dgm:prSet/>
      <dgm:spPr/>
      <dgm:t>
        <a:bodyPr/>
        <a:lstStyle/>
        <a:p>
          <a:endParaRPr lang="en-US"/>
        </a:p>
      </dgm:t>
    </dgm:pt>
    <dgm:pt modelId="{23C3DE24-7434-462B-A811-540F6EC35FC9}">
      <dgm:prSet custT="1"/>
      <dgm:spPr/>
      <dgm:t>
        <a:bodyPr/>
        <a:lstStyle/>
        <a:p>
          <a:pPr>
            <a:lnSpc>
              <a:spcPct val="100000"/>
            </a:lnSpc>
          </a:pPr>
          <a:r>
            <a:rPr lang="en-US" sz="1600" b="1" dirty="0"/>
            <a:t>Add to any notes you had previously taken.</a:t>
          </a:r>
        </a:p>
      </dgm:t>
    </dgm:pt>
    <dgm:pt modelId="{5FB85B28-0B18-416B-8CCA-ECA43922E921}" type="parTrans" cxnId="{8C893E8B-AF21-46B7-9AF5-49ACBE1FB9E8}">
      <dgm:prSet/>
      <dgm:spPr/>
      <dgm:t>
        <a:bodyPr/>
        <a:lstStyle/>
        <a:p>
          <a:endParaRPr lang="en-US"/>
        </a:p>
      </dgm:t>
    </dgm:pt>
    <dgm:pt modelId="{00EEFCB2-1C9E-4C28-9D23-0C570F16CC2C}" type="sibTrans" cxnId="{8C893E8B-AF21-46B7-9AF5-49ACBE1FB9E8}">
      <dgm:prSet/>
      <dgm:spPr/>
      <dgm:t>
        <a:bodyPr/>
        <a:lstStyle/>
        <a:p>
          <a:endParaRPr lang="en-US"/>
        </a:p>
      </dgm:t>
    </dgm:pt>
    <dgm:pt modelId="{6AB16920-9CF5-4B48-95B0-BC9D12A15175}">
      <dgm:prSet/>
      <dgm:spPr/>
      <dgm:t>
        <a:bodyPr/>
        <a:lstStyle/>
        <a:p>
          <a:pPr>
            <a:lnSpc>
              <a:spcPct val="100000"/>
            </a:lnSpc>
          </a:pPr>
          <a:r>
            <a:rPr lang="en-US" b="1" dirty="0"/>
            <a:t>Reminder of our Goal</a:t>
          </a:r>
          <a:r>
            <a:rPr lang="en-US" dirty="0"/>
            <a:t>:  We want you to </a:t>
          </a:r>
          <a:r>
            <a:rPr lang="en-US" b="1" dirty="0"/>
            <a:t>leave with specific ideas </a:t>
          </a:r>
          <a:r>
            <a:rPr lang="en-US" dirty="0"/>
            <a:t>t</a:t>
          </a:r>
          <a:r>
            <a:rPr lang="en-US" b="1" dirty="0"/>
            <a:t>o</a:t>
          </a:r>
          <a:r>
            <a:rPr lang="en-US" dirty="0"/>
            <a:t> take with you as you plan how you will use the information to increase the assessment literacy skills of those within your realm of influence. </a:t>
          </a:r>
        </a:p>
      </dgm:t>
    </dgm:pt>
    <dgm:pt modelId="{466BE28F-D19A-4D7C-BF04-FABBCBB527C0}" type="parTrans" cxnId="{FC27001F-5141-4E76-A827-8EBB4A01305F}">
      <dgm:prSet/>
      <dgm:spPr/>
      <dgm:t>
        <a:bodyPr/>
        <a:lstStyle/>
        <a:p>
          <a:endParaRPr lang="en-US"/>
        </a:p>
      </dgm:t>
    </dgm:pt>
    <dgm:pt modelId="{0CADFADC-40F4-48DE-9533-3EF28B924E25}" type="sibTrans" cxnId="{FC27001F-5141-4E76-A827-8EBB4A01305F}">
      <dgm:prSet/>
      <dgm:spPr/>
      <dgm:t>
        <a:bodyPr/>
        <a:lstStyle/>
        <a:p>
          <a:endParaRPr lang="en-US"/>
        </a:p>
      </dgm:t>
    </dgm:pt>
    <dgm:pt modelId="{566A27B2-0208-41AB-8790-3988637A8C50}" type="pres">
      <dgm:prSet presAssocID="{A0C7F0A4-17B9-4BEC-AD0B-EED3C43EC2FF}" presName="root" presStyleCnt="0">
        <dgm:presLayoutVars>
          <dgm:dir/>
          <dgm:resizeHandles val="exact"/>
        </dgm:presLayoutVars>
      </dgm:prSet>
      <dgm:spPr/>
    </dgm:pt>
    <dgm:pt modelId="{7D45BE78-8EB4-49F5-857C-A193A41C0A7A}" type="pres">
      <dgm:prSet presAssocID="{6B134E4F-B086-48FF-B7A2-F23CD119C16C}" presName="compNode" presStyleCnt="0"/>
      <dgm:spPr/>
    </dgm:pt>
    <dgm:pt modelId="{0E05AEBC-2E5E-4CD9-BEE6-9B7AB5D8582C}" type="pres">
      <dgm:prSet presAssocID="{6B134E4F-B086-48FF-B7A2-F23CD119C16C}" presName="bgRect" presStyleLbl="bgShp" presStyleIdx="0" presStyleCnt="5"/>
      <dgm:spPr/>
    </dgm:pt>
    <dgm:pt modelId="{413C4DC2-AD4B-4C9F-A596-58E5201CA2A0}" type="pres">
      <dgm:prSet presAssocID="{6B134E4F-B086-48FF-B7A2-F23CD119C16C}" presName="iconRect" presStyleLbl="node1" presStyleIdx="0" presStyleCnt="5" custScaleX="142837" custScaleY="14595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ard Room"/>
        </a:ext>
      </dgm:extLst>
    </dgm:pt>
    <dgm:pt modelId="{1A2A0609-8F4E-4AF8-A603-544FB9D233D7}" type="pres">
      <dgm:prSet presAssocID="{6B134E4F-B086-48FF-B7A2-F23CD119C16C}" presName="spaceRect" presStyleCnt="0"/>
      <dgm:spPr/>
    </dgm:pt>
    <dgm:pt modelId="{DB1E6249-41CB-4FBC-B0E9-F24481C348CB}" type="pres">
      <dgm:prSet presAssocID="{6B134E4F-B086-48FF-B7A2-F23CD119C16C}" presName="parTx" presStyleLbl="revTx" presStyleIdx="0" presStyleCnt="6">
        <dgm:presLayoutVars>
          <dgm:chMax val="0"/>
          <dgm:chPref val="0"/>
        </dgm:presLayoutVars>
      </dgm:prSet>
      <dgm:spPr/>
    </dgm:pt>
    <dgm:pt modelId="{D0C0216F-0B20-461B-8B23-542AA0B657CC}" type="pres">
      <dgm:prSet presAssocID="{6B134E4F-B086-48FF-B7A2-F23CD119C16C}" presName="desTx" presStyleLbl="revTx" presStyleIdx="1" presStyleCnt="6">
        <dgm:presLayoutVars/>
      </dgm:prSet>
      <dgm:spPr/>
    </dgm:pt>
    <dgm:pt modelId="{49F1C69B-C396-44CE-9165-68A71AD3DAAC}" type="pres">
      <dgm:prSet presAssocID="{D59FE95A-DDB4-4513-8361-30F705F30ADD}" presName="sibTrans" presStyleCnt="0"/>
      <dgm:spPr/>
    </dgm:pt>
    <dgm:pt modelId="{F9A42D90-BFD5-44A9-89DB-085034050FB8}" type="pres">
      <dgm:prSet presAssocID="{4EE73B81-B0AB-4638-9D41-C2B070D0A1E9}" presName="compNode" presStyleCnt="0"/>
      <dgm:spPr/>
    </dgm:pt>
    <dgm:pt modelId="{F1E5A022-F9F5-4C8C-974E-4E06AF03CA40}" type="pres">
      <dgm:prSet presAssocID="{4EE73B81-B0AB-4638-9D41-C2B070D0A1E9}" presName="bgRect" presStyleLbl="bgShp" presStyleIdx="1" presStyleCnt="5"/>
      <dgm:spPr/>
    </dgm:pt>
    <dgm:pt modelId="{72470A70-E58C-45DD-9731-750BDA6BE71E}" type="pres">
      <dgm:prSet presAssocID="{4EE73B81-B0AB-4638-9D41-C2B070D0A1E9}" presName="iconRect" presStyleLbl="node1" presStyleIdx="1" presStyleCnt="5" custScaleX="152928" custScaleY="17073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otes"/>
        </a:ext>
      </dgm:extLst>
    </dgm:pt>
    <dgm:pt modelId="{B3F16E7C-CA1A-456D-BDDD-ABEB0DC9385B}" type="pres">
      <dgm:prSet presAssocID="{4EE73B81-B0AB-4638-9D41-C2B070D0A1E9}" presName="spaceRect" presStyleCnt="0"/>
      <dgm:spPr/>
    </dgm:pt>
    <dgm:pt modelId="{8B7A8302-CDEF-4BC8-9015-FCE17CE5FDE3}" type="pres">
      <dgm:prSet presAssocID="{4EE73B81-B0AB-4638-9D41-C2B070D0A1E9}" presName="parTx" presStyleLbl="revTx" presStyleIdx="2" presStyleCnt="6">
        <dgm:presLayoutVars>
          <dgm:chMax val="0"/>
          <dgm:chPref val="0"/>
        </dgm:presLayoutVars>
      </dgm:prSet>
      <dgm:spPr/>
    </dgm:pt>
    <dgm:pt modelId="{DBE4E557-8CFD-4572-B6ED-27449FAAF2A2}" type="pres">
      <dgm:prSet presAssocID="{EBC30BAE-16D4-4710-AA7A-2AC757712524}" presName="sibTrans" presStyleCnt="0"/>
      <dgm:spPr/>
    </dgm:pt>
    <dgm:pt modelId="{9E94ECC4-EECE-46DA-8EAF-4822E32AD2AA}" type="pres">
      <dgm:prSet presAssocID="{8D89C563-3193-4B28-AE96-8002509BC736}" presName="compNode" presStyleCnt="0"/>
      <dgm:spPr/>
    </dgm:pt>
    <dgm:pt modelId="{660EA0E5-42AA-4D9B-8AC6-CA1B1DD55C4D}" type="pres">
      <dgm:prSet presAssocID="{8D89C563-3193-4B28-AE96-8002509BC736}" presName="bgRect" presStyleLbl="bgShp" presStyleIdx="2" presStyleCnt="5"/>
      <dgm:spPr/>
    </dgm:pt>
    <dgm:pt modelId="{1143C40C-FFD3-4375-8498-E050B55721E1}" type="pres">
      <dgm:prSet presAssocID="{8D89C563-3193-4B28-AE96-8002509BC736}" presName="iconRect" presStyleLbl="node1" presStyleIdx="2" presStyleCnt="5" custScaleX="159182" custScaleY="13244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Brainstorm"/>
        </a:ext>
      </dgm:extLst>
    </dgm:pt>
    <dgm:pt modelId="{BF556A85-AD67-4E03-93D2-422CBD3CCB13}" type="pres">
      <dgm:prSet presAssocID="{8D89C563-3193-4B28-AE96-8002509BC736}" presName="spaceRect" presStyleCnt="0"/>
      <dgm:spPr/>
    </dgm:pt>
    <dgm:pt modelId="{0AD7CB36-1B81-40F4-967B-E42FEAB4F26A}" type="pres">
      <dgm:prSet presAssocID="{8D89C563-3193-4B28-AE96-8002509BC736}" presName="parTx" presStyleLbl="revTx" presStyleIdx="3" presStyleCnt="6">
        <dgm:presLayoutVars>
          <dgm:chMax val="0"/>
          <dgm:chPref val="0"/>
        </dgm:presLayoutVars>
      </dgm:prSet>
      <dgm:spPr/>
    </dgm:pt>
    <dgm:pt modelId="{0CB44157-E495-4B53-8632-63A14C7B69EB}" type="pres">
      <dgm:prSet presAssocID="{BA8C795E-8B0D-486E-80A6-7CAF6744BCC5}" presName="sibTrans" presStyleCnt="0"/>
      <dgm:spPr/>
    </dgm:pt>
    <dgm:pt modelId="{07265413-9F78-4997-A281-F9B81222AEFD}" type="pres">
      <dgm:prSet presAssocID="{23C3DE24-7434-462B-A811-540F6EC35FC9}" presName="compNode" presStyleCnt="0"/>
      <dgm:spPr/>
    </dgm:pt>
    <dgm:pt modelId="{DBF8232D-64A3-4053-9AAF-A7609A3D42F1}" type="pres">
      <dgm:prSet presAssocID="{23C3DE24-7434-462B-A811-540F6EC35FC9}" presName="bgRect" presStyleLbl="bgShp" presStyleIdx="3" presStyleCnt="5"/>
      <dgm:spPr/>
    </dgm:pt>
    <dgm:pt modelId="{AC6C2D8F-2E01-4A17-AADB-47EB0B8FDB24}" type="pres">
      <dgm:prSet presAssocID="{23C3DE24-7434-462B-A811-540F6EC35FC9}" presName="iconRect" presStyleLbl="node1" presStyleIdx="3" presStyleCnt="5" custScaleX="99350" custScaleY="92526"/>
      <dgm:spPr>
        <a:ln>
          <a:noFill/>
        </a:ln>
      </dgm:spPr>
    </dgm:pt>
    <dgm:pt modelId="{4CD15600-65D9-465B-9B61-B49AC8F15343}" type="pres">
      <dgm:prSet presAssocID="{23C3DE24-7434-462B-A811-540F6EC35FC9}" presName="spaceRect" presStyleCnt="0"/>
      <dgm:spPr/>
    </dgm:pt>
    <dgm:pt modelId="{6B8E2746-A212-4473-928F-2A78B5807F98}" type="pres">
      <dgm:prSet presAssocID="{23C3DE24-7434-462B-A811-540F6EC35FC9}" presName="parTx" presStyleLbl="revTx" presStyleIdx="4" presStyleCnt="6">
        <dgm:presLayoutVars>
          <dgm:chMax val="0"/>
          <dgm:chPref val="0"/>
        </dgm:presLayoutVars>
      </dgm:prSet>
      <dgm:spPr/>
    </dgm:pt>
    <dgm:pt modelId="{27F0495B-DC34-4515-A2B6-1865FACE4CF3}" type="pres">
      <dgm:prSet presAssocID="{00EEFCB2-1C9E-4C28-9D23-0C570F16CC2C}" presName="sibTrans" presStyleCnt="0"/>
      <dgm:spPr/>
    </dgm:pt>
    <dgm:pt modelId="{EB11E5B9-FE12-452D-9599-7D337CDF06BB}" type="pres">
      <dgm:prSet presAssocID="{6AB16920-9CF5-4B48-95B0-BC9D12A15175}" presName="compNode" presStyleCnt="0"/>
      <dgm:spPr/>
    </dgm:pt>
    <dgm:pt modelId="{0414AFD5-452F-4FF7-8B68-4FF14BF8348D}" type="pres">
      <dgm:prSet presAssocID="{6AB16920-9CF5-4B48-95B0-BC9D12A15175}" presName="bgRect" presStyleLbl="bgShp" presStyleIdx="4" presStyleCnt="5"/>
      <dgm:spPr/>
    </dgm:pt>
    <dgm:pt modelId="{EDC764A5-DB3A-4BAE-B102-D43C45854540}" type="pres">
      <dgm:prSet presAssocID="{6AB16920-9CF5-4B48-95B0-BC9D12A15175}" presName="iconRect" presStyleLbl="node1" presStyleIdx="4" presStyleCnt="5" custScaleX="28712" custScaleY="20960"/>
      <dgm:spPr>
        <a:ln>
          <a:noFill/>
        </a:ln>
      </dgm:spPr>
    </dgm:pt>
    <dgm:pt modelId="{313F94E6-C483-4FD7-9A26-EAEAE490AE79}" type="pres">
      <dgm:prSet presAssocID="{6AB16920-9CF5-4B48-95B0-BC9D12A15175}" presName="spaceRect" presStyleCnt="0"/>
      <dgm:spPr/>
    </dgm:pt>
    <dgm:pt modelId="{ACF1A8BE-7156-48AA-93F0-7AE6C9530E8E}" type="pres">
      <dgm:prSet presAssocID="{6AB16920-9CF5-4B48-95B0-BC9D12A15175}" presName="parTx" presStyleLbl="revTx" presStyleIdx="5" presStyleCnt="6" custLinFactNeighborX="-1041" custLinFactNeighborY="-312">
        <dgm:presLayoutVars>
          <dgm:chMax val="0"/>
          <dgm:chPref val="0"/>
        </dgm:presLayoutVars>
      </dgm:prSet>
      <dgm:spPr/>
    </dgm:pt>
  </dgm:ptLst>
  <dgm:cxnLst>
    <dgm:cxn modelId="{FC27001F-5141-4E76-A827-8EBB4A01305F}" srcId="{A0C7F0A4-17B9-4BEC-AD0B-EED3C43EC2FF}" destId="{6AB16920-9CF5-4B48-95B0-BC9D12A15175}" srcOrd="4" destOrd="0" parTransId="{466BE28F-D19A-4D7C-BF04-FABBCBB527C0}" sibTransId="{0CADFADC-40F4-48DE-9533-3EF28B924E25}"/>
    <dgm:cxn modelId="{0C65B726-EFC8-4DAF-9F0F-2BB28AED4802}" type="presOf" srcId="{4EE73B81-B0AB-4638-9D41-C2B070D0A1E9}" destId="{8B7A8302-CDEF-4BC8-9015-FCE17CE5FDE3}" srcOrd="0" destOrd="0" presId="urn:microsoft.com/office/officeart/2018/2/layout/IconVerticalSolidList"/>
    <dgm:cxn modelId="{C02AA92F-1E05-4947-8B2F-26ED216A94C1}" type="presOf" srcId="{23C3DE24-7434-462B-A811-540F6EC35FC9}" destId="{6B8E2746-A212-4473-928F-2A78B5807F98}" srcOrd="0" destOrd="0" presId="urn:microsoft.com/office/officeart/2018/2/layout/IconVerticalSolidList"/>
    <dgm:cxn modelId="{091B2A30-793F-4AB3-A7AB-1263973DFF10}" type="presOf" srcId="{8D89C563-3193-4B28-AE96-8002509BC736}" destId="{0AD7CB36-1B81-40F4-967B-E42FEAB4F26A}" srcOrd="0" destOrd="0" presId="urn:microsoft.com/office/officeart/2018/2/layout/IconVerticalSolidList"/>
    <dgm:cxn modelId="{E0362941-5BA2-407A-AE32-B3782E920C00}" type="presOf" srcId="{6B134E4F-B086-48FF-B7A2-F23CD119C16C}" destId="{DB1E6249-41CB-4FBC-B0E9-F24481C348CB}" srcOrd="0" destOrd="0" presId="urn:microsoft.com/office/officeart/2018/2/layout/IconVerticalSolidList"/>
    <dgm:cxn modelId="{9F5CFC50-13BB-4AC8-858C-9C9D7E444964}" type="presOf" srcId="{A0C7F0A4-17B9-4BEC-AD0B-EED3C43EC2FF}" destId="{566A27B2-0208-41AB-8790-3988637A8C50}" srcOrd="0" destOrd="0" presId="urn:microsoft.com/office/officeart/2018/2/layout/IconVerticalSolidList"/>
    <dgm:cxn modelId="{20603A59-CF18-4C74-B675-F012EB3D50B0}" srcId="{A0C7F0A4-17B9-4BEC-AD0B-EED3C43EC2FF}" destId="{8D89C563-3193-4B28-AE96-8002509BC736}" srcOrd="2" destOrd="0" parTransId="{51881B6F-2B31-4926-93B9-6C327850609F}" sibTransId="{BA8C795E-8B0D-486E-80A6-7CAF6744BCC5}"/>
    <dgm:cxn modelId="{03D52D5D-9662-4A9F-AB47-BBBE8D8A199E}" type="presOf" srcId="{CAABC7EA-6D5B-4A68-B7E7-77799DF997E2}" destId="{D0C0216F-0B20-461B-8B23-542AA0B657CC}" srcOrd="0" destOrd="0" presId="urn:microsoft.com/office/officeart/2018/2/layout/IconVerticalSolidList"/>
    <dgm:cxn modelId="{19226E67-E4EB-4286-BFFE-2E4A998CD497}" type="presOf" srcId="{6AB16920-9CF5-4B48-95B0-BC9D12A15175}" destId="{ACF1A8BE-7156-48AA-93F0-7AE6C9530E8E}" srcOrd="0" destOrd="0" presId="urn:microsoft.com/office/officeart/2018/2/layout/IconVerticalSolidList"/>
    <dgm:cxn modelId="{8C893E8B-AF21-46B7-9AF5-49ACBE1FB9E8}" srcId="{A0C7F0A4-17B9-4BEC-AD0B-EED3C43EC2FF}" destId="{23C3DE24-7434-462B-A811-540F6EC35FC9}" srcOrd="3" destOrd="0" parTransId="{5FB85B28-0B18-416B-8CCA-ECA43922E921}" sibTransId="{00EEFCB2-1C9E-4C28-9D23-0C570F16CC2C}"/>
    <dgm:cxn modelId="{7D00F6B0-26F7-4F97-8E0E-7D8E22C53109}" srcId="{6B134E4F-B086-48FF-B7A2-F23CD119C16C}" destId="{CAABC7EA-6D5B-4A68-B7E7-77799DF997E2}" srcOrd="0" destOrd="0" parTransId="{209FC788-BC31-4385-92A7-5312B25523FC}" sibTransId="{081D1940-1646-4D4F-9ECC-3DD8F2340E70}"/>
    <dgm:cxn modelId="{D82987E9-B667-4EA2-AC7F-37A8CA88F717}" srcId="{A0C7F0A4-17B9-4BEC-AD0B-EED3C43EC2FF}" destId="{4EE73B81-B0AB-4638-9D41-C2B070D0A1E9}" srcOrd="1" destOrd="0" parTransId="{D85F6CD3-2C2F-41E2-815E-6375ACE41805}" sibTransId="{EBC30BAE-16D4-4710-AA7A-2AC757712524}"/>
    <dgm:cxn modelId="{FC7C72EC-83FF-4604-B902-7F6B4A36CBC7}" srcId="{A0C7F0A4-17B9-4BEC-AD0B-EED3C43EC2FF}" destId="{6B134E4F-B086-48FF-B7A2-F23CD119C16C}" srcOrd="0" destOrd="0" parTransId="{74A668D5-3851-4F43-BA7B-CE31AC408D61}" sibTransId="{D59FE95A-DDB4-4513-8361-30F705F30ADD}"/>
    <dgm:cxn modelId="{83BD056D-D991-4337-BC5C-72625879E87B}" type="presParOf" srcId="{566A27B2-0208-41AB-8790-3988637A8C50}" destId="{7D45BE78-8EB4-49F5-857C-A193A41C0A7A}" srcOrd="0" destOrd="0" presId="urn:microsoft.com/office/officeart/2018/2/layout/IconVerticalSolidList"/>
    <dgm:cxn modelId="{E6CDFCF7-2742-46C6-85FE-848ECF5CB142}" type="presParOf" srcId="{7D45BE78-8EB4-49F5-857C-A193A41C0A7A}" destId="{0E05AEBC-2E5E-4CD9-BEE6-9B7AB5D8582C}" srcOrd="0" destOrd="0" presId="urn:microsoft.com/office/officeart/2018/2/layout/IconVerticalSolidList"/>
    <dgm:cxn modelId="{44383B91-E06C-4D57-A087-D3580A0B4966}" type="presParOf" srcId="{7D45BE78-8EB4-49F5-857C-A193A41C0A7A}" destId="{413C4DC2-AD4B-4C9F-A596-58E5201CA2A0}" srcOrd="1" destOrd="0" presId="urn:microsoft.com/office/officeart/2018/2/layout/IconVerticalSolidList"/>
    <dgm:cxn modelId="{0A52F99A-5803-4EDD-9944-4430736EE122}" type="presParOf" srcId="{7D45BE78-8EB4-49F5-857C-A193A41C0A7A}" destId="{1A2A0609-8F4E-4AF8-A603-544FB9D233D7}" srcOrd="2" destOrd="0" presId="urn:microsoft.com/office/officeart/2018/2/layout/IconVerticalSolidList"/>
    <dgm:cxn modelId="{2716286C-9A7B-4C41-93AF-CDA693B48B04}" type="presParOf" srcId="{7D45BE78-8EB4-49F5-857C-A193A41C0A7A}" destId="{DB1E6249-41CB-4FBC-B0E9-F24481C348CB}" srcOrd="3" destOrd="0" presId="urn:microsoft.com/office/officeart/2018/2/layout/IconVerticalSolidList"/>
    <dgm:cxn modelId="{D4B42D65-F3ED-4C8F-A3C6-2E771F210922}" type="presParOf" srcId="{7D45BE78-8EB4-49F5-857C-A193A41C0A7A}" destId="{D0C0216F-0B20-461B-8B23-542AA0B657CC}" srcOrd="4" destOrd="0" presId="urn:microsoft.com/office/officeart/2018/2/layout/IconVerticalSolidList"/>
    <dgm:cxn modelId="{117CC2F9-C953-4849-AD2C-2190B2AF957A}" type="presParOf" srcId="{566A27B2-0208-41AB-8790-3988637A8C50}" destId="{49F1C69B-C396-44CE-9165-68A71AD3DAAC}" srcOrd="1" destOrd="0" presId="urn:microsoft.com/office/officeart/2018/2/layout/IconVerticalSolidList"/>
    <dgm:cxn modelId="{E49C00F3-5C8F-4D24-B733-A1E6A21603E2}" type="presParOf" srcId="{566A27B2-0208-41AB-8790-3988637A8C50}" destId="{F9A42D90-BFD5-44A9-89DB-085034050FB8}" srcOrd="2" destOrd="0" presId="urn:microsoft.com/office/officeart/2018/2/layout/IconVerticalSolidList"/>
    <dgm:cxn modelId="{923D34D2-52D6-4060-A0BB-BDCAB532F3FE}" type="presParOf" srcId="{F9A42D90-BFD5-44A9-89DB-085034050FB8}" destId="{F1E5A022-F9F5-4C8C-974E-4E06AF03CA40}" srcOrd="0" destOrd="0" presId="urn:microsoft.com/office/officeart/2018/2/layout/IconVerticalSolidList"/>
    <dgm:cxn modelId="{DC2DAC26-2D3B-4F74-9ACD-72441F4D77CA}" type="presParOf" srcId="{F9A42D90-BFD5-44A9-89DB-085034050FB8}" destId="{72470A70-E58C-45DD-9731-750BDA6BE71E}" srcOrd="1" destOrd="0" presId="urn:microsoft.com/office/officeart/2018/2/layout/IconVerticalSolidList"/>
    <dgm:cxn modelId="{4D0C68C3-5DFC-4BC0-8A6F-8C418687C1E2}" type="presParOf" srcId="{F9A42D90-BFD5-44A9-89DB-085034050FB8}" destId="{B3F16E7C-CA1A-456D-BDDD-ABEB0DC9385B}" srcOrd="2" destOrd="0" presId="urn:microsoft.com/office/officeart/2018/2/layout/IconVerticalSolidList"/>
    <dgm:cxn modelId="{A56C856A-0F01-4925-B182-62333941A3C9}" type="presParOf" srcId="{F9A42D90-BFD5-44A9-89DB-085034050FB8}" destId="{8B7A8302-CDEF-4BC8-9015-FCE17CE5FDE3}" srcOrd="3" destOrd="0" presId="urn:microsoft.com/office/officeart/2018/2/layout/IconVerticalSolidList"/>
    <dgm:cxn modelId="{45AB77AC-E51E-4A26-BEEF-138158745B34}" type="presParOf" srcId="{566A27B2-0208-41AB-8790-3988637A8C50}" destId="{DBE4E557-8CFD-4572-B6ED-27449FAAF2A2}" srcOrd="3" destOrd="0" presId="urn:microsoft.com/office/officeart/2018/2/layout/IconVerticalSolidList"/>
    <dgm:cxn modelId="{AE1BE12C-095C-41BD-B4AE-A1EA2EB03C6C}" type="presParOf" srcId="{566A27B2-0208-41AB-8790-3988637A8C50}" destId="{9E94ECC4-EECE-46DA-8EAF-4822E32AD2AA}" srcOrd="4" destOrd="0" presId="urn:microsoft.com/office/officeart/2018/2/layout/IconVerticalSolidList"/>
    <dgm:cxn modelId="{D9BBBCF1-33BD-424D-A1E1-94670240BCDF}" type="presParOf" srcId="{9E94ECC4-EECE-46DA-8EAF-4822E32AD2AA}" destId="{660EA0E5-42AA-4D9B-8AC6-CA1B1DD55C4D}" srcOrd="0" destOrd="0" presId="urn:microsoft.com/office/officeart/2018/2/layout/IconVerticalSolidList"/>
    <dgm:cxn modelId="{7ED2B30B-665F-4B9B-959F-4B63EF675E79}" type="presParOf" srcId="{9E94ECC4-EECE-46DA-8EAF-4822E32AD2AA}" destId="{1143C40C-FFD3-4375-8498-E050B55721E1}" srcOrd="1" destOrd="0" presId="urn:microsoft.com/office/officeart/2018/2/layout/IconVerticalSolidList"/>
    <dgm:cxn modelId="{517AFB60-43D5-4F14-B2C8-25CC4145150A}" type="presParOf" srcId="{9E94ECC4-EECE-46DA-8EAF-4822E32AD2AA}" destId="{BF556A85-AD67-4E03-93D2-422CBD3CCB13}" srcOrd="2" destOrd="0" presId="urn:microsoft.com/office/officeart/2018/2/layout/IconVerticalSolidList"/>
    <dgm:cxn modelId="{FC674573-B59D-4D22-A115-F4D532F4F6F6}" type="presParOf" srcId="{9E94ECC4-EECE-46DA-8EAF-4822E32AD2AA}" destId="{0AD7CB36-1B81-40F4-967B-E42FEAB4F26A}" srcOrd="3" destOrd="0" presId="urn:microsoft.com/office/officeart/2018/2/layout/IconVerticalSolidList"/>
    <dgm:cxn modelId="{E9A8AE68-F499-4A18-9D2A-B625572CAB88}" type="presParOf" srcId="{566A27B2-0208-41AB-8790-3988637A8C50}" destId="{0CB44157-E495-4B53-8632-63A14C7B69EB}" srcOrd="5" destOrd="0" presId="urn:microsoft.com/office/officeart/2018/2/layout/IconVerticalSolidList"/>
    <dgm:cxn modelId="{C59E062E-1CE4-41C3-A05C-9478E485689A}" type="presParOf" srcId="{566A27B2-0208-41AB-8790-3988637A8C50}" destId="{07265413-9F78-4997-A281-F9B81222AEFD}" srcOrd="6" destOrd="0" presId="urn:microsoft.com/office/officeart/2018/2/layout/IconVerticalSolidList"/>
    <dgm:cxn modelId="{6D09AFFF-9425-4DC0-9E8D-0E35821CE0C0}" type="presParOf" srcId="{07265413-9F78-4997-A281-F9B81222AEFD}" destId="{DBF8232D-64A3-4053-9AAF-A7609A3D42F1}" srcOrd="0" destOrd="0" presId="urn:microsoft.com/office/officeart/2018/2/layout/IconVerticalSolidList"/>
    <dgm:cxn modelId="{C63D1491-7EA1-4641-A64C-2B1D8021F1A9}" type="presParOf" srcId="{07265413-9F78-4997-A281-F9B81222AEFD}" destId="{AC6C2D8F-2E01-4A17-AADB-47EB0B8FDB24}" srcOrd="1" destOrd="0" presId="urn:microsoft.com/office/officeart/2018/2/layout/IconVerticalSolidList"/>
    <dgm:cxn modelId="{BA59AAED-BC7D-4960-AE5C-CBF4D53A4DF9}" type="presParOf" srcId="{07265413-9F78-4997-A281-F9B81222AEFD}" destId="{4CD15600-65D9-465B-9B61-B49AC8F15343}" srcOrd="2" destOrd="0" presId="urn:microsoft.com/office/officeart/2018/2/layout/IconVerticalSolidList"/>
    <dgm:cxn modelId="{DFEE4B89-F183-4301-AFE5-CFF29BF2CE1C}" type="presParOf" srcId="{07265413-9F78-4997-A281-F9B81222AEFD}" destId="{6B8E2746-A212-4473-928F-2A78B5807F98}" srcOrd="3" destOrd="0" presId="urn:microsoft.com/office/officeart/2018/2/layout/IconVerticalSolidList"/>
    <dgm:cxn modelId="{39FFCBA6-B940-451B-A988-20F409127B29}" type="presParOf" srcId="{566A27B2-0208-41AB-8790-3988637A8C50}" destId="{27F0495B-DC34-4515-A2B6-1865FACE4CF3}" srcOrd="7" destOrd="0" presId="urn:microsoft.com/office/officeart/2018/2/layout/IconVerticalSolidList"/>
    <dgm:cxn modelId="{E123005D-836C-4865-B8F3-A87551E86061}" type="presParOf" srcId="{566A27B2-0208-41AB-8790-3988637A8C50}" destId="{EB11E5B9-FE12-452D-9599-7D337CDF06BB}" srcOrd="8" destOrd="0" presId="urn:microsoft.com/office/officeart/2018/2/layout/IconVerticalSolidList"/>
    <dgm:cxn modelId="{F2919BA8-8B75-4C81-883A-4FC3E2679F0B}" type="presParOf" srcId="{EB11E5B9-FE12-452D-9599-7D337CDF06BB}" destId="{0414AFD5-452F-4FF7-8B68-4FF14BF8348D}" srcOrd="0" destOrd="0" presId="urn:microsoft.com/office/officeart/2018/2/layout/IconVerticalSolidList"/>
    <dgm:cxn modelId="{B6861FF7-36DF-4BBF-A59A-56899993F9A3}" type="presParOf" srcId="{EB11E5B9-FE12-452D-9599-7D337CDF06BB}" destId="{EDC764A5-DB3A-4BAE-B102-D43C45854540}" srcOrd="1" destOrd="0" presId="urn:microsoft.com/office/officeart/2018/2/layout/IconVerticalSolidList"/>
    <dgm:cxn modelId="{90D19C01-55D5-4C8A-B486-1CCFD9ECED93}" type="presParOf" srcId="{EB11E5B9-FE12-452D-9599-7D337CDF06BB}" destId="{313F94E6-C483-4FD7-9A26-EAEAE490AE79}" srcOrd="2" destOrd="0" presId="urn:microsoft.com/office/officeart/2018/2/layout/IconVerticalSolidList"/>
    <dgm:cxn modelId="{E5531332-ECD9-413C-9053-382EE81FB302}" type="presParOf" srcId="{EB11E5B9-FE12-452D-9599-7D337CDF06BB}" destId="{ACF1A8BE-7156-48AA-93F0-7AE6C9530E8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3DAA1A-F8EF-42E4-AA62-657E8581743B}" type="doc">
      <dgm:prSet loTypeId="urn:microsoft.com/office/officeart/2018/2/layout/IconVerticalSolidList" loCatId="icon" qsTypeId="urn:microsoft.com/office/officeart/2005/8/quickstyle/simple1" qsCatId="simple" csTypeId="urn:microsoft.com/office/officeart/2018/5/colors/Iconchunking_neutralicontext_colorful5" csCatId="colorful" phldr="1"/>
      <dgm:spPr/>
      <dgm:t>
        <a:bodyPr/>
        <a:lstStyle/>
        <a:p>
          <a:endParaRPr lang="en-US"/>
        </a:p>
      </dgm:t>
    </dgm:pt>
    <dgm:pt modelId="{F79E0695-BA42-4AAA-9B46-5BFA69400044}">
      <dgm:prSet/>
      <dgm:spPr/>
      <dgm:t>
        <a:bodyPr/>
        <a:lstStyle/>
        <a:p>
          <a:r>
            <a:rPr lang="en-US" dirty="0"/>
            <a:t>We do this by collaboratively, by…</a:t>
          </a:r>
        </a:p>
      </dgm:t>
    </dgm:pt>
    <dgm:pt modelId="{F2779E3F-68FB-4B1D-9FB6-D595C33F4F82}" type="parTrans" cxnId="{68D7DCA4-15DA-4C2B-B6E2-FA2EBB907FE8}">
      <dgm:prSet/>
      <dgm:spPr/>
      <dgm:t>
        <a:bodyPr/>
        <a:lstStyle/>
        <a:p>
          <a:endParaRPr lang="en-US"/>
        </a:p>
      </dgm:t>
    </dgm:pt>
    <dgm:pt modelId="{CE8CA25E-C67F-4E5F-B39E-4BD5B2384260}" type="sibTrans" cxnId="{68D7DCA4-15DA-4C2B-B6E2-FA2EBB907FE8}">
      <dgm:prSet/>
      <dgm:spPr/>
      <dgm:t>
        <a:bodyPr/>
        <a:lstStyle/>
        <a:p>
          <a:endParaRPr lang="en-US"/>
        </a:p>
      </dgm:t>
    </dgm:pt>
    <dgm:pt modelId="{20ECD00A-ED6F-416F-9DAE-671D7ED7C94A}">
      <dgm:prSet/>
      <dgm:spPr/>
      <dgm:t>
        <a:bodyPr/>
        <a:lstStyle/>
        <a:p>
          <a:r>
            <a:rPr lang="en-US" b="1" dirty="0"/>
            <a:t>promoting assessment knowledge and practice,</a:t>
          </a:r>
        </a:p>
      </dgm:t>
    </dgm:pt>
    <dgm:pt modelId="{358CB7AF-C6A6-447C-BAB3-36A44BF42452}" type="parTrans" cxnId="{68E1F99C-01FA-43A0-9A90-AB722810736B}">
      <dgm:prSet/>
      <dgm:spPr/>
      <dgm:t>
        <a:bodyPr/>
        <a:lstStyle/>
        <a:p>
          <a:endParaRPr lang="en-US"/>
        </a:p>
      </dgm:t>
    </dgm:pt>
    <dgm:pt modelId="{3DAEBF89-6748-4F1C-ADF6-CE0E858CB08C}" type="sibTrans" cxnId="{68E1F99C-01FA-43A0-9A90-AB722810736B}">
      <dgm:prSet/>
      <dgm:spPr/>
      <dgm:t>
        <a:bodyPr/>
        <a:lstStyle/>
        <a:p>
          <a:endParaRPr lang="en-US"/>
        </a:p>
      </dgm:t>
    </dgm:pt>
    <dgm:pt modelId="{9E51F425-A5D7-4BF7-BA50-0F62CAD63C44}">
      <dgm:prSet/>
      <dgm:spPr/>
      <dgm:t>
        <a:bodyPr/>
        <a:lstStyle/>
        <a:p>
          <a:r>
            <a:rPr lang="en-US" b="1" dirty="0"/>
            <a:t>providing professional learning, and</a:t>
          </a:r>
        </a:p>
      </dgm:t>
    </dgm:pt>
    <dgm:pt modelId="{9A707619-A747-4FFA-B99C-827365052A4F}" type="parTrans" cxnId="{E405727A-E0CA-42F8-8BBA-64E48D79F0F2}">
      <dgm:prSet/>
      <dgm:spPr/>
      <dgm:t>
        <a:bodyPr/>
        <a:lstStyle/>
        <a:p>
          <a:endParaRPr lang="en-US"/>
        </a:p>
      </dgm:t>
    </dgm:pt>
    <dgm:pt modelId="{CA9BD0E5-B4FB-47A8-8B13-922D4803941A}" type="sibTrans" cxnId="{E405727A-E0CA-42F8-8BBA-64E48D79F0F2}">
      <dgm:prSet/>
      <dgm:spPr/>
      <dgm:t>
        <a:bodyPr/>
        <a:lstStyle/>
        <a:p>
          <a:endParaRPr lang="en-US"/>
        </a:p>
      </dgm:t>
    </dgm:pt>
    <dgm:pt modelId="{715485BC-224E-4F1C-AC00-F3F0BABE0CEF}">
      <dgm:prSet/>
      <dgm:spPr/>
      <dgm:t>
        <a:bodyPr/>
        <a:lstStyle/>
        <a:p>
          <a:r>
            <a:rPr lang="en-US" b="1" dirty="0"/>
            <a:t>producing and sharing assessment tools and resources.</a:t>
          </a:r>
        </a:p>
      </dgm:t>
    </dgm:pt>
    <dgm:pt modelId="{52A6F130-9686-4F06-AAB6-379EC7F599F3}" type="parTrans" cxnId="{DE0AEEE0-EB69-489D-AB18-06BF1BDACA83}">
      <dgm:prSet/>
      <dgm:spPr/>
      <dgm:t>
        <a:bodyPr/>
        <a:lstStyle/>
        <a:p>
          <a:endParaRPr lang="en-US"/>
        </a:p>
      </dgm:t>
    </dgm:pt>
    <dgm:pt modelId="{6417A8F4-4B3F-4609-B2DE-84413DF42351}" type="sibTrans" cxnId="{DE0AEEE0-EB69-489D-AB18-06BF1BDACA83}">
      <dgm:prSet/>
      <dgm:spPr/>
      <dgm:t>
        <a:bodyPr/>
        <a:lstStyle/>
        <a:p>
          <a:endParaRPr lang="en-US"/>
        </a:p>
      </dgm:t>
    </dgm:pt>
    <dgm:pt modelId="{07AED05D-3110-4D57-9913-C945777C6D8A}" type="pres">
      <dgm:prSet presAssocID="{453DAA1A-F8EF-42E4-AA62-657E8581743B}" presName="root" presStyleCnt="0">
        <dgm:presLayoutVars>
          <dgm:dir/>
          <dgm:resizeHandles val="exact"/>
        </dgm:presLayoutVars>
      </dgm:prSet>
      <dgm:spPr/>
    </dgm:pt>
    <dgm:pt modelId="{7248F1C2-AFE4-432C-93DF-18C23CECBBEB}" type="pres">
      <dgm:prSet presAssocID="{F79E0695-BA42-4AAA-9B46-5BFA69400044}" presName="compNode" presStyleCnt="0"/>
      <dgm:spPr/>
    </dgm:pt>
    <dgm:pt modelId="{1D433528-3E3E-4FCE-90DE-E51A6753F197}" type="pres">
      <dgm:prSet presAssocID="{F79E0695-BA42-4AAA-9B46-5BFA69400044}" presName="bgRect" presStyleLbl="bgShp" presStyleIdx="0" presStyleCnt="4"/>
      <dgm:spPr/>
    </dgm:pt>
    <dgm:pt modelId="{28BA531A-7DC5-441F-90F2-375C2687A1B9}" type="pres">
      <dgm:prSet presAssocID="{F79E0695-BA42-4AAA-9B46-5BFA6940004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ers"/>
        </a:ext>
      </dgm:extLst>
    </dgm:pt>
    <dgm:pt modelId="{5C934B50-900C-444C-8BE7-750EB31FF8A4}" type="pres">
      <dgm:prSet presAssocID="{F79E0695-BA42-4AAA-9B46-5BFA69400044}" presName="spaceRect" presStyleCnt="0"/>
      <dgm:spPr/>
    </dgm:pt>
    <dgm:pt modelId="{B6317657-5CCB-484C-84A6-1EA868B6E45E}" type="pres">
      <dgm:prSet presAssocID="{F79E0695-BA42-4AAA-9B46-5BFA69400044}" presName="parTx" presStyleLbl="revTx" presStyleIdx="0" presStyleCnt="4">
        <dgm:presLayoutVars>
          <dgm:chMax val="0"/>
          <dgm:chPref val="0"/>
        </dgm:presLayoutVars>
      </dgm:prSet>
      <dgm:spPr/>
    </dgm:pt>
    <dgm:pt modelId="{CDB8C4F7-45AB-455A-8240-BC7809A712A1}" type="pres">
      <dgm:prSet presAssocID="{CE8CA25E-C67F-4E5F-B39E-4BD5B2384260}" presName="sibTrans" presStyleCnt="0"/>
      <dgm:spPr/>
    </dgm:pt>
    <dgm:pt modelId="{BAEA9315-B792-4D62-B9F1-2BC249798EF1}" type="pres">
      <dgm:prSet presAssocID="{20ECD00A-ED6F-416F-9DAE-671D7ED7C94A}" presName="compNode" presStyleCnt="0"/>
      <dgm:spPr/>
    </dgm:pt>
    <dgm:pt modelId="{DE729251-E194-4F5F-B1B8-DA7516B18204}" type="pres">
      <dgm:prSet presAssocID="{20ECD00A-ED6F-416F-9DAE-671D7ED7C94A}" presName="bgRect" presStyleLbl="bgShp" presStyleIdx="1" presStyleCnt="4" custScaleX="89186" custLinFactNeighborX="-1446" custLinFactNeighborY="1579"/>
      <dgm:spPr/>
    </dgm:pt>
    <dgm:pt modelId="{A27E6516-53C0-4195-98AA-047AF7D761A3}" type="pres">
      <dgm:prSet presAssocID="{20ECD00A-ED6F-416F-9DAE-671D7ED7C94A}" presName="iconRect" presStyleLbl="node1" presStyleIdx="1" presStyleCnt="4" custScaleX="181388" custScaleY="154571" custLinFactX="22518" custLinFactNeighborX="100000" custLinFactNeighborY="-3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A5537FFF-3D73-4D94-9C50-69B534DE17E7}" type="pres">
      <dgm:prSet presAssocID="{20ECD00A-ED6F-416F-9DAE-671D7ED7C94A}" presName="spaceRect" presStyleCnt="0"/>
      <dgm:spPr/>
    </dgm:pt>
    <dgm:pt modelId="{A19B7C50-C853-4E6C-871B-1E1C290F61D4}" type="pres">
      <dgm:prSet presAssocID="{20ECD00A-ED6F-416F-9DAE-671D7ED7C94A}" presName="parTx" presStyleLbl="revTx" presStyleIdx="1" presStyleCnt="4" custScaleX="82038" custLinFactNeighborX="-2020" custLinFactNeighborY="13824">
        <dgm:presLayoutVars>
          <dgm:chMax val="0"/>
          <dgm:chPref val="0"/>
        </dgm:presLayoutVars>
      </dgm:prSet>
      <dgm:spPr/>
    </dgm:pt>
    <dgm:pt modelId="{F84E1E64-EA5B-4965-8B7B-BD89BCD0181D}" type="pres">
      <dgm:prSet presAssocID="{3DAEBF89-6748-4F1C-ADF6-CE0E858CB08C}" presName="sibTrans" presStyleCnt="0"/>
      <dgm:spPr/>
    </dgm:pt>
    <dgm:pt modelId="{F7F0CB47-D01F-4127-A1C5-39A71F114649}" type="pres">
      <dgm:prSet presAssocID="{9E51F425-A5D7-4BF7-BA50-0F62CAD63C44}" presName="compNode" presStyleCnt="0"/>
      <dgm:spPr/>
    </dgm:pt>
    <dgm:pt modelId="{AF2E0F6E-3A48-4BB5-BAB1-36421B6889CC}" type="pres">
      <dgm:prSet presAssocID="{9E51F425-A5D7-4BF7-BA50-0F62CAD63C44}" presName="bgRect" presStyleLbl="bgShp" presStyleIdx="2" presStyleCnt="4" custScaleX="89498" custScaleY="95604"/>
      <dgm:spPr/>
    </dgm:pt>
    <dgm:pt modelId="{F6162D6F-3E71-4D40-A851-69FB1374A2A1}" type="pres">
      <dgm:prSet presAssocID="{9E51F425-A5D7-4BF7-BA50-0F62CAD63C44}" presName="iconRect" presStyleLbl="node1" presStyleIdx="2" presStyleCnt="4" custScaleX="128713" custScaleY="151093" custLinFactX="16776" custLinFactNeighborX="100000" custLinFactNeighborY="0"/>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iploma Roll"/>
        </a:ext>
      </dgm:extLst>
    </dgm:pt>
    <dgm:pt modelId="{B9404BA4-654E-472C-9FE1-1E637BDC1AD1}" type="pres">
      <dgm:prSet presAssocID="{9E51F425-A5D7-4BF7-BA50-0F62CAD63C44}" presName="spaceRect" presStyleCnt="0"/>
      <dgm:spPr/>
    </dgm:pt>
    <dgm:pt modelId="{A5A9B344-B9B6-40C5-80BA-2E0284639E39}" type="pres">
      <dgm:prSet presAssocID="{9E51F425-A5D7-4BF7-BA50-0F62CAD63C44}" presName="parTx" presStyleLbl="revTx" presStyleIdx="2" presStyleCnt="4" custScaleX="82992" custScaleY="77664" custLinFactNeighborX="-943" custLinFactNeighborY="1579">
        <dgm:presLayoutVars>
          <dgm:chMax val="0"/>
          <dgm:chPref val="0"/>
        </dgm:presLayoutVars>
      </dgm:prSet>
      <dgm:spPr/>
    </dgm:pt>
    <dgm:pt modelId="{C57005CE-8749-4B5B-89F4-CF737B117D15}" type="pres">
      <dgm:prSet presAssocID="{CA9BD0E5-B4FB-47A8-8B13-922D4803941A}" presName="sibTrans" presStyleCnt="0"/>
      <dgm:spPr/>
    </dgm:pt>
    <dgm:pt modelId="{373D1161-ABF6-4786-BC8F-95544FC9E89C}" type="pres">
      <dgm:prSet presAssocID="{715485BC-224E-4F1C-AC00-F3F0BABE0CEF}" presName="compNode" presStyleCnt="0"/>
      <dgm:spPr/>
    </dgm:pt>
    <dgm:pt modelId="{EA711476-4F97-4F07-A142-3DF7189C965D}" type="pres">
      <dgm:prSet presAssocID="{715485BC-224E-4F1C-AC00-F3F0BABE0CEF}" presName="bgRect" presStyleLbl="bgShp" presStyleIdx="3" presStyleCnt="4" custScaleX="88979" custLinFactNeighborX="188" custLinFactNeighborY="197"/>
      <dgm:spPr/>
    </dgm:pt>
    <dgm:pt modelId="{E9D2973A-A48E-491B-8093-525C7A70202F}" type="pres">
      <dgm:prSet presAssocID="{715485BC-224E-4F1C-AC00-F3F0BABE0CEF}" presName="iconRect" presStyleLbl="node1" presStyleIdx="3" presStyleCnt="4" custLinFactX="34951" custLinFactNeighborX="100000" custLinFactNeighborY="2871"/>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ools"/>
        </a:ext>
      </dgm:extLst>
    </dgm:pt>
    <dgm:pt modelId="{0D0B7635-74C3-41FB-A28F-57879E471C02}" type="pres">
      <dgm:prSet presAssocID="{715485BC-224E-4F1C-AC00-F3F0BABE0CEF}" presName="spaceRect" presStyleCnt="0"/>
      <dgm:spPr/>
    </dgm:pt>
    <dgm:pt modelId="{EF7E5979-0DEF-47DC-AB52-A0F7C8CA89A6}" type="pres">
      <dgm:prSet presAssocID="{715485BC-224E-4F1C-AC00-F3F0BABE0CEF}" presName="parTx" presStyleLbl="revTx" presStyleIdx="3" presStyleCnt="4" custScaleX="83543">
        <dgm:presLayoutVars>
          <dgm:chMax val="0"/>
          <dgm:chPref val="0"/>
        </dgm:presLayoutVars>
      </dgm:prSet>
      <dgm:spPr/>
    </dgm:pt>
  </dgm:ptLst>
  <dgm:cxnLst>
    <dgm:cxn modelId="{E405727A-E0CA-42F8-8BBA-64E48D79F0F2}" srcId="{453DAA1A-F8EF-42E4-AA62-657E8581743B}" destId="{9E51F425-A5D7-4BF7-BA50-0F62CAD63C44}" srcOrd="2" destOrd="0" parTransId="{9A707619-A747-4FFA-B99C-827365052A4F}" sibTransId="{CA9BD0E5-B4FB-47A8-8B13-922D4803941A}"/>
    <dgm:cxn modelId="{68E1F99C-01FA-43A0-9A90-AB722810736B}" srcId="{453DAA1A-F8EF-42E4-AA62-657E8581743B}" destId="{20ECD00A-ED6F-416F-9DAE-671D7ED7C94A}" srcOrd="1" destOrd="0" parTransId="{358CB7AF-C6A6-447C-BAB3-36A44BF42452}" sibTransId="{3DAEBF89-6748-4F1C-ADF6-CE0E858CB08C}"/>
    <dgm:cxn modelId="{68D7DCA4-15DA-4C2B-B6E2-FA2EBB907FE8}" srcId="{453DAA1A-F8EF-42E4-AA62-657E8581743B}" destId="{F79E0695-BA42-4AAA-9B46-5BFA69400044}" srcOrd="0" destOrd="0" parTransId="{F2779E3F-68FB-4B1D-9FB6-D595C33F4F82}" sibTransId="{CE8CA25E-C67F-4E5F-B39E-4BD5B2384260}"/>
    <dgm:cxn modelId="{C849B8BC-009E-4DDD-B026-193CE8E0A278}" type="presOf" srcId="{9E51F425-A5D7-4BF7-BA50-0F62CAD63C44}" destId="{A5A9B344-B9B6-40C5-80BA-2E0284639E39}" srcOrd="0" destOrd="0" presId="urn:microsoft.com/office/officeart/2018/2/layout/IconVerticalSolidList"/>
    <dgm:cxn modelId="{2ED504C2-ABA0-4498-BA79-3D0CF04BD13C}" type="presOf" srcId="{715485BC-224E-4F1C-AC00-F3F0BABE0CEF}" destId="{EF7E5979-0DEF-47DC-AB52-A0F7C8CA89A6}" srcOrd="0" destOrd="0" presId="urn:microsoft.com/office/officeart/2018/2/layout/IconVerticalSolidList"/>
    <dgm:cxn modelId="{932A49D2-8D01-45E5-BD9D-FCEFBE036464}" type="presOf" srcId="{453DAA1A-F8EF-42E4-AA62-657E8581743B}" destId="{07AED05D-3110-4D57-9913-C945777C6D8A}" srcOrd="0" destOrd="0" presId="urn:microsoft.com/office/officeart/2018/2/layout/IconVerticalSolidList"/>
    <dgm:cxn modelId="{BF84B6D9-A19F-4974-9317-371A1B3FAB06}" type="presOf" srcId="{20ECD00A-ED6F-416F-9DAE-671D7ED7C94A}" destId="{A19B7C50-C853-4E6C-871B-1E1C290F61D4}" srcOrd="0" destOrd="0" presId="urn:microsoft.com/office/officeart/2018/2/layout/IconVerticalSolidList"/>
    <dgm:cxn modelId="{DE0AEEE0-EB69-489D-AB18-06BF1BDACA83}" srcId="{453DAA1A-F8EF-42E4-AA62-657E8581743B}" destId="{715485BC-224E-4F1C-AC00-F3F0BABE0CEF}" srcOrd="3" destOrd="0" parTransId="{52A6F130-9686-4F06-AAB6-379EC7F599F3}" sibTransId="{6417A8F4-4B3F-4609-B2DE-84413DF42351}"/>
    <dgm:cxn modelId="{A191BBE7-EC88-4E55-B8D0-D4DAF02B4C4A}" type="presOf" srcId="{F79E0695-BA42-4AAA-9B46-5BFA69400044}" destId="{B6317657-5CCB-484C-84A6-1EA868B6E45E}" srcOrd="0" destOrd="0" presId="urn:microsoft.com/office/officeart/2018/2/layout/IconVerticalSolidList"/>
    <dgm:cxn modelId="{E3A9F5DF-0996-4AA8-8F73-B65177E36B33}" type="presParOf" srcId="{07AED05D-3110-4D57-9913-C945777C6D8A}" destId="{7248F1C2-AFE4-432C-93DF-18C23CECBBEB}" srcOrd="0" destOrd="0" presId="urn:microsoft.com/office/officeart/2018/2/layout/IconVerticalSolidList"/>
    <dgm:cxn modelId="{0F1A2F50-8721-4D68-B70F-58A6C4624FC9}" type="presParOf" srcId="{7248F1C2-AFE4-432C-93DF-18C23CECBBEB}" destId="{1D433528-3E3E-4FCE-90DE-E51A6753F197}" srcOrd="0" destOrd="0" presId="urn:microsoft.com/office/officeart/2018/2/layout/IconVerticalSolidList"/>
    <dgm:cxn modelId="{BD1EE1AF-279B-4E1B-ADE2-8FE93E7D75EB}" type="presParOf" srcId="{7248F1C2-AFE4-432C-93DF-18C23CECBBEB}" destId="{28BA531A-7DC5-441F-90F2-375C2687A1B9}" srcOrd="1" destOrd="0" presId="urn:microsoft.com/office/officeart/2018/2/layout/IconVerticalSolidList"/>
    <dgm:cxn modelId="{D514CB60-7BAE-445A-B340-F17F25085065}" type="presParOf" srcId="{7248F1C2-AFE4-432C-93DF-18C23CECBBEB}" destId="{5C934B50-900C-444C-8BE7-750EB31FF8A4}" srcOrd="2" destOrd="0" presId="urn:microsoft.com/office/officeart/2018/2/layout/IconVerticalSolidList"/>
    <dgm:cxn modelId="{18CAC123-6B46-499C-BEFD-9F2F38C2A521}" type="presParOf" srcId="{7248F1C2-AFE4-432C-93DF-18C23CECBBEB}" destId="{B6317657-5CCB-484C-84A6-1EA868B6E45E}" srcOrd="3" destOrd="0" presId="urn:microsoft.com/office/officeart/2018/2/layout/IconVerticalSolidList"/>
    <dgm:cxn modelId="{B841E7A0-91D9-45B6-9108-585472DE62C7}" type="presParOf" srcId="{07AED05D-3110-4D57-9913-C945777C6D8A}" destId="{CDB8C4F7-45AB-455A-8240-BC7809A712A1}" srcOrd="1" destOrd="0" presId="urn:microsoft.com/office/officeart/2018/2/layout/IconVerticalSolidList"/>
    <dgm:cxn modelId="{45F95A19-3708-4861-8E70-56E21AC85F29}" type="presParOf" srcId="{07AED05D-3110-4D57-9913-C945777C6D8A}" destId="{BAEA9315-B792-4D62-B9F1-2BC249798EF1}" srcOrd="2" destOrd="0" presId="urn:microsoft.com/office/officeart/2018/2/layout/IconVerticalSolidList"/>
    <dgm:cxn modelId="{64D66DCD-ECEC-4E72-ADCF-ABB98A25F37E}" type="presParOf" srcId="{BAEA9315-B792-4D62-B9F1-2BC249798EF1}" destId="{DE729251-E194-4F5F-B1B8-DA7516B18204}" srcOrd="0" destOrd="0" presId="urn:microsoft.com/office/officeart/2018/2/layout/IconVerticalSolidList"/>
    <dgm:cxn modelId="{B20D1B74-2666-48F8-92DD-B3E221914A8D}" type="presParOf" srcId="{BAEA9315-B792-4D62-B9F1-2BC249798EF1}" destId="{A27E6516-53C0-4195-98AA-047AF7D761A3}" srcOrd="1" destOrd="0" presId="urn:microsoft.com/office/officeart/2018/2/layout/IconVerticalSolidList"/>
    <dgm:cxn modelId="{B6DDE47A-3690-4304-AC4E-27C552333886}" type="presParOf" srcId="{BAEA9315-B792-4D62-B9F1-2BC249798EF1}" destId="{A5537FFF-3D73-4D94-9C50-69B534DE17E7}" srcOrd="2" destOrd="0" presId="urn:microsoft.com/office/officeart/2018/2/layout/IconVerticalSolidList"/>
    <dgm:cxn modelId="{7FFE82AE-0131-4CFD-BEE2-7DAEEA651130}" type="presParOf" srcId="{BAEA9315-B792-4D62-B9F1-2BC249798EF1}" destId="{A19B7C50-C853-4E6C-871B-1E1C290F61D4}" srcOrd="3" destOrd="0" presId="urn:microsoft.com/office/officeart/2018/2/layout/IconVerticalSolidList"/>
    <dgm:cxn modelId="{0665AB73-704F-4AAE-A2D9-3424C0B17D06}" type="presParOf" srcId="{07AED05D-3110-4D57-9913-C945777C6D8A}" destId="{F84E1E64-EA5B-4965-8B7B-BD89BCD0181D}" srcOrd="3" destOrd="0" presId="urn:microsoft.com/office/officeart/2018/2/layout/IconVerticalSolidList"/>
    <dgm:cxn modelId="{C880E456-411F-4D0B-8909-A89E0C17526E}" type="presParOf" srcId="{07AED05D-3110-4D57-9913-C945777C6D8A}" destId="{F7F0CB47-D01F-4127-A1C5-39A71F114649}" srcOrd="4" destOrd="0" presId="urn:microsoft.com/office/officeart/2018/2/layout/IconVerticalSolidList"/>
    <dgm:cxn modelId="{E19D7393-D11E-44A3-B35C-6D349AFF1F2B}" type="presParOf" srcId="{F7F0CB47-D01F-4127-A1C5-39A71F114649}" destId="{AF2E0F6E-3A48-4BB5-BAB1-36421B6889CC}" srcOrd="0" destOrd="0" presId="urn:microsoft.com/office/officeart/2018/2/layout/IconVerticalSolidList"/>
    <dgm:cxn modelId="{AB0ACEAD-F3AF-49C2-9C13-96497C163242}" type="presParOf" srcId="{F7F0CB47-D01F-4127-A1C5-39A71F114649}" destId="{F6162D6F-3E71-4D40-A851-69FB1374A2A1}" srcOrd="1" destOrd="0" presId="urn:microsoft.com/office/officeart/2018/2/layout/IconVerticalSolidList"/>
    <dgm:cxn modelId="{83155F4F-0470-49C8-9FD3-BD995850BBD3}" type="presParOf" srcId="{F7F0CB47-D01F-4127-A1C5-39A71F114649}" destId="{B9404BA4-654E-472C-9FE1-1E637BDC1AD1}" srcOrd="2" destOrd="0" presId="urn:microsoft.com/office/officeart/2018/2/layout/IconVerticalSolidList"/>
    <dgm:cxn modelId="{FAEE2EE6-09A8-4712-BA65-291EFD5E34E2}" type="presParOf" srcId="{F7F0CB47-D01F-4127-A1C5-39A71F114649}" destId="{A5A9B344-B9B6-40C5-80BA-2E0284639E39}" srcOrd="3" destOrd="0" presId="urn:microsoft.com/office/officeart/2018/2/layout/IconVerticalSolidList"/>
    <dgm:cxn modelId="{22F3FD86-8643-4F26-903B-2D86B7D45292}" type="presParOf" srcId="{07AED05D-3110-4D57-9913-C945777C6D8A}" destId="{C57005CE-8749-4B5B-89F4-CF737B117D15}" srcOrd="5" destOrd="0" presId="urn:microsoft.com/office/officeart/2018/2/layout/IconVerticalSolidList"/>
    <dgm:cxn modelId="{41F552A3-00DA-4EA6-8903-36A840712FE2}" type="presParOf" srcId="{07AED05D-3110-4D57-9913-C945777C6D8A}" destId="{373D1161-ABF6-4786-BC8F-95544FC9E89C}" srcOrd="6" destOrd="0" presId="urn:microsoft.com/office/officeart/2018/2/layout/IconVerticalSolidList"/>
    <dgm:cxn modelId="{8F718575-F3A1-48C8-BA64-9CBE4DFD06AE}" type="presParOf" srcId="{373D1161-ABF6-4786-BC8F-95544FC9E89C}" destId="{EA711476-4F97-4F07-A142-3DF7189C965D}" srcOrd="0" destOrd="0" presId="urn:microsoft.com/office/officeart/2018/2/layout/IconVerticalSolidList"/>
    <dgm:cxn modelId="{6F29AD25-BC61-4FC0-8A95-846113BB907D}" type="presParOf" srcId="{373D1161-ABF6-4786-BC8F-95544FC9E89C}" destId="{E9D2973A-A48E-491B-8093-525C7A70202F}" srcOrd="1" destOrd="0" presId="urn:microsoft.com/office/officeart/2018/2/layout/IconVerticalSolidList"/>
    <dgm:cxn modelId="{8C442941-D21A-411F-BCE3-88AE34EA00EB}" type="presParOf" srcId="{373D1161-ABF6-4786-BC8F-95544FC9E89C}" destId="{0D0B7635-74C3-41FB-A28F-57879E471C02}" srcOrd="2" destOrd="0" presId="urn:microsoft.com/office/officeart/2018/2/layout/IconVerticalSolidList"/>
    <dgm:cxn modelId="{B9691D79-5106-4158-A5BD-D198FDCA2C68}" type="presParOf" srcId="{373D1161-ABF6-4786-BC8F-95544FC9E89C}" destId="{EF7E5979-0DEF-47DC-AB52-A0F7C8CA89A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3C8495-EABB-4766-9425-E35B455FC314}"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9C6F145-2FC8-4CF8-B67A-5FBFB3D55D6F}">
      <dgm:prSet custT="1"/>
      <dgm:spPr/>
      <dgm:t>
        <a:bodyPr/>
        <a:lstStyle/>
        <a:p>
          <a:r>
            <a:rPr lang="en-US" sz="2000" b="1" dirty="0"/>
            <a:t>Assessment Literacy Standards (</a:t>
          </a:r>
          <a:r>
            <a:rPr lang="en-US" sz="2000" b="1" dirty="0">
              <a:hlinkClick xmlns:r="http://schemas.openxmlformats.org/officeDocument/2006/relationships" r:id="rId1"/>
            </a:rPr>
            <a:t>Link</a:t>
          </a:r>
          <a:r>
            <a:rPr lang="en-US" sz="2000" b="1" dirty="0"/>
            <a:t>)</a:t>
          </a:r>
        </a:p>
      </dgm:t>
    </dgm:pt>
    <dgm:pt modelId="{3B71DBB5-422F-481E-967E-5ED668810D52}" type="parTrans" cxnId="{B8697CFF-43B0-4AB5-B25C-50EEF1E4D515}">
      <dgm:prSet/>
      <dgm:spPr/>
      <dgm:t>
        <a:bodyPr/>
        <a:lstStyle/>
        <a:p>
          <a:endParaRPr lang="en-US"/>
        </a:p>
      </dgm:t>
    </dgm:pt>
    <dgm:pt modelId="{5F3E07E6-6761-43F7-B90E-0534CDA6F307}" type="sibTrans" cxnId="{B8697CFF-43B0-4AB5-B25C-50EEF1E4D515}">
      <dgm:prSet/>
      <dgm:spPr/>
      <dgm:t>
        <a:bodyPr/>
        <a:lstStyle/>
        <a:p>
          <a:endParaRPr lang="en-US"/>
        </a:p>
      </dgm:t>
    </dgm:pt>
    <dgm:pt modelId="{E8102533-B843-408B-B6C1-B4FEC80DD19A}">
      <dgm:prSet custT="1"/>
      <dgm:spPr/>
      <dgm:t>
        <a:bodyPr/>
        <a:lstStyle/>
        <a:p>
          <a:r>
            <a:rPr lang="en-US" sz="2000" b="1" dirty="0"/>
            <a:t>Learning Points (</a:t>
          </a:r>
          <a:r>
            <a:rPr lang="en-US" sz="2000" b="1" dirty="0">
              <a:hlinkClick xmlns:r="http://schemas.openxmlformats.org/officeDocument/2006/relationships" r:id="rId2"/>
            </a:rPr>
            <a:t>Link</a:t>
          </a:r>
          <a:r>
            <a:rPr lang="en-US" sz="2000" b="1" dirty="0"/>
            <a:t>)</a:t>
          </a:r>
        </a:p>
      </dgm:t>
    </dgm:pt>
    <dgm:pt modelId="{86F13772-072F-423E-BADA-28CBB899F238}" type="parTrans" cxnId="{1D55C2F6-EB09-4DFD-9A82-7EC7B37C3207}">
      <dgm:prSet/>
      <dgm:spPr/>
      <dgm:t>
        <a:bodyPr/>
        <a:lstStyle/>
        <a:p>
          <a:endParaRPr lang="en-US"/>
        </a:p>
      </dgm:t>
    </dgm:pt>
    <dgm:pt modelId="{E8AD11A2-1F6B-480F-BD33-2E23392F4159}" type="sibTrans" cxnId="{1D55C2F6-EB09-4DFD-9A82-7EC7B37C3207}">
      <dgm:prSet/>
      <dgm:spPr/>
      <dgm:t>
        <a:bodyPr/>
        <a:lstStyle/>
        <a:p>
          <a:endParaRPr lang="en-US"/>
        </a:p>
      </dgm:t>
    </dgm:pt>
    <dgm:pt modelId="{FA40082B-02B0-46FE-9B82-9790943032AC}">
      <dgm:prSet custT="1"/>
      <dgm:spPr/>
      <dgm:t>
        <a:bodyPr/>
        <a:lstStyle/>
        <a:p>
          <a:r>
            <a:rPr lang="en-US" sz="2000" b="1" dirty="0"/>
            <a:t>ALM Online Module(s): Content is housed on MVU (level I &amp; Level II Courses) (</a:t>
          </a:r>
          <a:r>
            <a:rPr lang="en-US" sz="2000" b="1" dirty="0">
              <a:hlinkClick xmlns:r="http://schemas.openxmlformats.org/officeDocument/2006/relationships" r:id="rId3"/>
            </a:rPr>
            <a:t>Link</a:t>
          </a:r>
          <a:r>
            <a:rPr lang="en-US" sz="2000" b="1" dirty="0"/>
            <a:t>)</a:t>
          </a:r>
        </a:p>
      </dgm:t>
    </dgm:pt>
    <dgm:pt modelId="{A4DBB894-153B-4A18-8DE9-6319A485E7FC}" type="parTrans" cxnId="{E56641E7-6499-4E09-B540-63214D9579D2}">
      <dgm:prSet/>
      <dgm:spPr/>
      <dgm:t>
        <a:bodyPr/>
        <a:lstStyle/>
        <a:p>
          <a:endParaRPr lang="en-US"/>
        </a:p>
      </dgm:t>
    </dgm:pt>
    <dgm:pt modelId="{EBE2F53B-E806-4F60-B4C2-02A50BA7881E}" type="sibTrans" cxnId="{E56641E7-6499-4E09-B540-63214D9579D2}">
      <dgm:prSet/>
      <dgm:spPr/>
      <dgm:t>
        <a:bodyPr/>
        <a:lstStyle/>
        <a:p>
          <a:endParaRPr lang="en-US"/>
        </a:p>
      </dgm:t>
    </dgm:pt>
    <dgm:pt modelId="{106425D5-95CC-4E69-9042-1E80E4B931D9}">
      <dgm:prSet custT="1"/>
      <dgm:spPr/>
      <dgm:t>
        <a:bodyPr/>
        <a:lstStyle/>
        <a:p>
          <a:r>
            <a:rPr lang="en-US" sz="2000" b="1" dirty="0"/>
            <a:t>ALN: video and print materials from the statewide events; and or from the Assessment Literacy Summer Institute. </a:t>
          </a:r>
          <a:r>
            <a:rPr lang="en-US" sz="2000" b="1" dirty="0">
              <a:hlinkClick xmlns:r="http://schemas.openxmlformats.org/officeDocument/2006/relationships" r:id="rId4"/>
            </a:rPr>
            <a:t>(Link</a:t>
          </a:r>
          <a:r>
            <a:rPr lang="en-US" sz="2000" b="1" dirty="0"/>
            <a:t>)</a:t>
          </a:r>
        </a:p>
      </dgm:t>
    </dgm:pt>
    <dgm:pt modelId="{87E3C6A0-E73C-4841-9CCA-56FFB9C8ECDA}" type="parTrans" cxnId="{5EBC034D-35F3-40B9-85A8-B97FA3864384}">
      <dgm:prSet/>
      <dgm:spPr/>
      <dgm:t>
        <a:bodyPr/>
        <a:lstStyle/>
        <a:p>
          <a:endParaRPr lang="en-US"/>
        </a:p>
      </dgm:t>
    </dgm:pt>
    <dgm:pt modelId="{BA7CEFEB-4B57-4D09-84B5-C1BB8A84EA12}" type="sibTrans" cxnId="{5EBC034D-35F3-40B9-85A8-B97FA3864384}">
      <dgm:prSet/>
      <dgm:spPr/>
      <dgm:t>
        <a:bodyPr/>
        <a:lstStyle/>
        <a:p>
          <a:endParaRPr lang="en-US"/>
        </a:p>
      </dgm:t>
    </dgm:pt>
    <dgm:pt modelId="{C714349A-5E85-4143-BADE-F2466DE88858}">
      <dgm:prSet custT="1"/>
      <dgm:spPr/>
      <dgm:t>
        <a:bodyPr/>
        <a:lstStyle/>
        <a:p>
          <a:r>
            <a:rPr lang="en-US" sz="2000" b="1" dirty="0"/>
            <a:t>Curated materials by topic for specific groups</a:t>
          </a:r>
        </a:p>
      </dgm:t>
    </dgm:pt>
    <dgm:pt modelId="{CF5DF2CB-2FDF-487C-8383-D38C2FD4B210}" type="parTrans" cxnId="{4C966A28-BEB3-4795-BE10-9323CDA197AA}">
      <dgm:prSet/>
      <dgm:spPr/>
      <dgm:t>
        <a:bodyPr/>
        <a:lstStyle/>
        <a:p>
          <a:endParaRPr lang="en-US"/>
        </a:p>
      </dgm:t>
    </dgm:pt>
    <dgm:pt modelId="{376337F2-C3EC-4E40-B9E2-3CCA22A01D69}" type="sibTrans" cxnId="{4C966A28-BEB3-4795-BE10-9323CDA197AA}">
      <dgm:prSet/>
      <dgm:spPr/>
      <dgm:t>
        <a:bodyPr/>
        <a:lstStyle/>
        <a:p>
          <a:endParaRPr lang="en-US"/>
        </a:p>
      </dgm:t>
    </dgm:pt>
    <dgm:pt modelId="{D1245709-8EC0-40E8-87C2-B7CB95F8B0C3}">
      <dgm:prSet custT="1"/>
      <dgm:spPr/>
      <dgm:t>
        <a:bodyPr/>
        <a:lstStyle/>
        <a:p>
          <a:r>
            <a:rPr lang="en-US" sz="2000" b="1" dirty="0"/>
            <a:t>Content/Ideas from today’s session.</a:t>
          </a:r>
        </a:p>
      </dgm:t>
    </dgm:pt>
    <dgm:pt modelId="{59E994E2-A6F7-461E-B94E-8E7A266BBEB3}" type="parTrans" cxnId="{A674B116-C548-4827-974B-44452DF9EFA0}">
      <dgm:prSet/>
      <dgm:spPr/>
      <dgm:t>
        <a:bodyPr/>
        <a:lstStyle/>
        <a:p>
          <a:endParaRPr lang="en-US"/>
        </a:p>
      </dgm:t>
    </dgm:pt>
    <dgm:pt modelId="{2BE6BC89-44FB-4737-865F-83FFA9693997}" type="sibTrans" cxnId="{A674B116-C548-4827-974B-44452DF9EFA0}">
      <dgm:prSet/>
      <dgm:spPr/>
      <dgm:t>
        <a:bodyPr/>
        <a:lstStyle/>
        <a:p>
          <a:endParaRPr lang="en-US"/>
        </a:p>
      </dgm:t>
    </dgm:pt>
    <dgm:pt modelId="{1B89C2A2-0D8E-4387-B8A9-096869D7F7A5}" type="pres">
      <dgm:prSet presAssocID="{843C8495-EABB-4766-9425-E35B455FC314}" presName="root" presStyleCnt="0">
        <dgm:presLayoutVars>
          <dgm:dir/>
          <dgm:resizeHandles val="exact"/>
        </dgm:presLayoutVars>
      </dgm:prSet>
      <dgm:spPr/>
    </dgm:pt>
    <dgm:pt modelId="{52D9BD59-2F79-4CD3-BABD-33B9D175CA56}" type="pres">
      <dgm:prSet presAssocID="{59C6F145-2FC8-4CF8-B67A-5FBFB3D55D6F}" presName="compNode" presStyleCnt="0"/>
      <dgm:spPr/>
    </dgm:pt>
    <dgm:pt modelId="{40588D43-5021-4FA8-B7D9-AAA08EABB500}" type="pres">
      <dgm:prSet presAssocID="{59C6F145-2FC8-4CF8-B67A-5FBFB3D55D6F}" presName="bgRect" presStyleLbl="bgShp" presStyleIdx="0" presStyleCnt="6"/>
      <dgm:spPr/>
    </dgm:pt>
    <dgm:pt modelId="{BA08AD72-95A6-4756-A993-396064A50CE2}" type="pres">
      <dgm:prSet presAssocID="{59C6F145-2FC8-4CF8-B67A-5FBFB3D55D6F}" presName="iconRect" presStyleLbl="node1" presStyleIdx="0" presStyleCnt="6" custScaleX="141286" custScaleY="155002"/>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BD0C1196-BA77-460B-9463-DD8E847D3871}" type="pres">
      <dgm:prSet presAssocID="{59C6F145-2FC8-4CF8-B67A-5FBFB3D55D6F}" presName="spaceRect" presStyleCnt="0"/>
      <dgm:spPr/>
    </dgm:pt>
    <dgm:pt modelId="{CADB1823-15FE-4726-9605-F065F267270F}" type="pres">
      <dgm:prSet presAssocID="{59C6F145-2FC8-4CF8-B67A-5FBFB3D55D6F}" presName="parTx" presStyleLbl="revTx" presStyleIdx="0" presStyleCnt="6">
        <dgm:presLayoutVars>
          <dgm:chMax val="0"/>
          <dgm:chPref val="0"/>
        </dgm:presLayoutVars>
      </dgm:prSet>
      <dgm:spPr/>
    </dgm:pt>
    <dgm:pt modelId="{C86D7AA8-00F8-4958-A32C-63F4DF46331C}" type="pres">
      <dgm:prSet presAssocID="{5F3E07E6-6761-43F7-B90E-0534CDA6F307}" presName="sibTrans" presStyleCnt="0"/>
      <dgm:spPr/>
    </dgm:pt>
    <dgm:pt modelId="{DFB40C98-0192-486D-9E83-733CAD6E28C2}" type="pres">
      <dgm:prSet presAssocID="{E8102533-B843-408B-B6C1-B4FEC80DD19A}" presName="compNode" presStyleCnt="0"/>
      <dgm:spPr/>
    </dgm:pt>
    <dgm:pt modelId="{3BE68F27-BC39-4E4F-A486-2CCE75B7C9DF}" type="pres">
      <dgm:prSet presAssocID="{E8102533-B843-408B-B6C1-B4FEC80DD19A}" presName="bgRect" presStyleLbl="bgShp" presStyleIdx="1" presStyleCnt="6"/>
      <dgm:spPr/>
    </dgm:pt>
    <dgm:pt modelId="{68DDA153-9EE3-4D65-BE90-DB14FC8292CA}" type="pres">
      <dgm:prSet presAssocID="{E8102533-B843-408B-B6C1-B4FEC80DD19A}" presName="iconRect" presStyleLbl="node1" presStyleIdx="1" presStyleCnt="6" custScaleX="191537" custScaleY="148470"/>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encil"/>
        </a:ext>
      </dgm:extLst>
    </dgm:pt>
    <dgm:pt modelId="{BA8CC332-CE7E-4AF9-9F0E-7D1665B8831A}" type="pres">
      <dgm:prSet presAssocID="{E8102533-B843-408B-B6C1-B4FEC80DD19A}" presName="spaceRect" presStyleCnt="0"/>
      <dgm:spPr/>
    </dgm:pt>
    <dgm:pt modelId="{484C252C-2027-4A06-AAC1-F25921802417}" type="pres">
      <dgm:prSet presAssocID="{E8102533-B843-408B-B6C1-B4FEC80DD19A}" presName="parTx" presStyleLbl="revTx" presStyleIdx="1" presStyleCnt="6">
        <dgm:presLayoutVars>
          <dgm:chMax val="0"/>
          <dgm:chPref val="0"/>
        </dgm:presLayoutVars>
      </dgm:prSet>
      <dgm:spPr/>
    </dgm:pt>
    <dgm:pt modelId="{11D70BCB-D39B-40E1-B2DF-A49F86B2C1E1}" type="pres">
      <dgm:prSet presAssocID="{E8AD11A2-1F6B-480F-BD33-2E23392F4159}" presName="sibTrans" presStyleCnt="0"/>
      <dgm:spPr/>
    </dgm:pt>
    <dgm:pt modelId="{DA2E3E52-7137-4ACB-BC39-DD504BB7D540}" type="pres">
      <dgm:prSet presAssocID="{FA40082B-02B0-46FE-9B82-9790943032AC}" presName="compNode" presStyleCnt="0"/>
      <dgm:spPr/>
    </dgm:pt>
    <dgm:pt modelId="{13A5A455-AB33-4369-9F99-7878C110AF1F}" type="pres">
      <dgm:prSet presAssocID="{FA40082B-02B0-46FE-9B82-9790943032AC}" presName="bgRect" presStyleLbl="bgShp" presStyleIdx="2" presStyleCnt="6"/>
      <dgm:spPr/>
    </dgm:pt>
    <dgm:pt modelId="{034A86E9-DC1E-42DF-A66D-F79CF84B362D}" type="pres">
      <dgm:prSet presAssocID="{FA40082B-02B0-46FE-9B82-9790943032AC}" presName="iconRect" presStyleLbl="node1" presStyleIdx="2" presStyleCnt="6" custScaleX="199913" custScaleY="194150"/>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ome"/>
        </a:ext>
      </dgm:extLst>
    </dgm:pt>
    <dgm:pt modelId="{E663989C-B8D8-4C19-A574-5F42392414C4}" type="pres">
      <dgm:prSet presAssocID="{FA40082B-02B0-46FE-9B82-9790943032AC}" presName="spaceRect" presStyleCnt="0"/>
      <dgm:spPr/>
    </dgm:pt>
    <dgm:pt modelId="{21E9FC92-7743-43DF-9DAE-43A387682E2B}" type="pres">
      <dgm:prSet presAssocID="{FA40082B-02B0-46FE-9B82-9790943032AC}" presName="parTx" presStyleLbl="revTx" presStyleIdx="2" presStyleCnt="6">
        <dgm:presLayoutVars>
          <dgm:chMax val="0"/>
          <dgm:chPref val="0"/>
        </dgm:presLayoutVars>
      </dgm:prSet>
      <dgm:spPr/>
    </dgm:pt>
    <dgm:pt modelId="{5ED22BFB-3B56-4628-BE4D-8CDB6548601A}" type="pres">
      <dgm:prSet presAssocID="{EBE2F53B-E806-4F60-B4C2-02A50BA7881E}" presName="sibTrans" presStyleCnt="0"/>
      <dgm:spPr/>
    </dgm:pt>
    <dgm:pt modelId="{1EDF5095-A919-4B13-9C7A-017CC71FFBB6}" type="pres">
      <dgm:prSet presAssocID="{106425D5-95CC-4E69-9042-1E80E4B931D9}" presName="compNode" presStyleCnt="0"/>
      <dgm:spPr/>
    </dgm:pt>
    <dgm:pt modelId="{3E9550D2-4DD8-4683-ACE8-E7D39C5888F0}" type="pres">
      <dgm:prSet presAssocID="{106425D5-95CC-4E69-9042-1E80E4B931D9}" presName="bgRect" presStyleLbl="bgShp" presStyleIdx="3" presStyleCnt="6" custScaleY="172530"/>
      <dgm:spPr/>
    </dgm:pt>
    <dgm:pt modelId="{9CEF17AB-3E30-46D0-8744-3E12410D9A2F}" type="pres">
      <dgm:prSet presAssocID="{106425D5-95CC-4E69-9042-1E80E4B931D9}" presName="iconRect" presStyleLbl="node1" presStyleIdx="3" presStyleCnt="6" custScaleX="114761" custScaleY="184360"/>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Books"/>
        </a:ext>
      </dgm:extLst>
    </dgm:pt>
    <dgm:pt modelId="{B5B9ED28-E225-476D-95D8-A3804C6399D9}" type="pres">
      <dgm:prSet presAssocID="{106425D5-95CC-4E69-9042-1E80E4B931D9}" presName="spaceRect" presStyleCnt="0"/>
      <dgm:spPr/>
    </dgm:pt>
    <dgm:pt modelId="{53298C30-2F76-40C8-AAEE-7D9293568348}" type="pres">
      <dgm:prSet presAssocID="{106425D5-95CC-4E69-9042-1E80E4B931D9}" presName="parTx" presStyleLbl="revTx" presStyleIdx="3" presStyleCnt="6">
        <dgm:presLayoutVars>
          <dgm:chMax val="0"/>
          <dgm:chPref val="0"/>
        </dgm:presLayoutVars>
      </dgm:prSet>
      <dgm:spPr/>
    </dgm:pt>
    <dgm:pt modelId="{015B0F5C-2578-42AD-A26D-4746F54AA03E}" type="pres">
      <dgm:prSet presAssocID="{BA7CEFEB-4B57-4D09-84B5-C1BB8A84EA12}" presName="sibTrans" presStyleCnt="0"/>
      <dgm:spPr/>
    </dgm:pt>
    <dgm:pt modelId="{6D2B5218-8570-4BC0-8191-6088BC140A7F}" type="pres">
      <dgm:prSet presAssocID="{C714349A-5E85-4143-BADE-F2466DE88858}" presName="compNode" presStyleCnt="0"/>
      <dgm:spPr/>
    </dgm:pt>
    <dgm:pt modelId="{2CA70451-467E-4069-9B56-D8428B04403B}" type="pres">
      <dgm:prSet presAssocID="{C714349A-5E85-4143-BADE-F2466DE88858}" presName="bgRect" presStyleLbl="bgShp" presStyleIdx="4" presStyleCnt="6"/>
      <dgm:spPr/>
    </dgm:pt>
    <dgm:pt modelId="{FACD4295-1CE0-4162-A4F5-D0DFCB7A4B51}" type="pres">
      <dgm:prSet presAssocID="{C714349A-5E85-4143-BADE-F2466DE88858}" presName="iconRect" presStyleLbl="node1" presStyleIdx="4" presStyleCnt="6" custScaleX="179098" custScaleY="17138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Beaker"/>
        </a:ext>
      </dgm:extLst>
    </dgm:pt>
    <dgm:pt modelId="{9D82E966-3E2C-4BAA-8CB5-D73A755018B6}" type="pres">
      <dgm:prSet presAssocID="{C714349A-5E85-4143-BADE-F2466DE88858}" presName="spaceRect" presStyleCnt="0"/>
      <dgm:spPr/>
    </dgm:pt>
    <dgm:pt modelId="{D4F48EA9-2699-43A9-8AEA-127ECAA00A65}" type="pres">
      <dgm:prSet presAssocID="{C714349A-5E85-4143-BADE-F2466DE88858}" presName="parTx" presStyleLbl="revTx" presStyleIdx="4" presStyleCnt="6">
        <dgm:presLayoutVars>
          <dgm:chMax val="0"/>
          <dgm:chPref val="0"/>
        </dgm:presLayoutVars>
      </dgm:prSet>
      <dgm:spPr/>
    </dgm:pt>
    <dgm:pt modelId="{2CC2E9A8-36BF-4905-B333-886B8B17A0F9}" type="pres">
      <dgm:prSet presAssocID="{376337F2-C3EC-4E40-B9E2-3CCA22A01D69}" presName="sibTrans" presStyleCnt="0"/>
      <dgm:spPr/>
    </dgm:pt>
    <dgm:pt modelId="{0798376D-DE16-4616-9C06-AC9830DFC447}" type="pres">
      <dgm:prSet presAssocID="{D1245709-8EC0-40E8-87C2-B7CB95F8B0C3}" presName="compNode" presStyleCnt="0"/>
      <dgm:spPr/>
    </dgm:pt>
    <dgm:pt modelId="{A785ECC0-C3C3-4A28-90AB-C7E3FA33E08F}" type="pres">
      <dgm:prSet presAssocID="{D1245709-8EC0-40E8-87C2-B7CB95F8B0C3}" presName="bgRect" presStyleLbl="bgShp" presStyleIdx="5" presStyleCnt="6"/>
      <dgm:spPr/>
    </dgm:pt>
    <dgm:pt modelId="{B4EB3FF7-C5E0-4269-BE22-72EA7CD5DAA4}" type="pres">
      <dgm:prSet presAssocID="{D1245709-8EC0-40E8-87C2-B7CB95F8B0C3}" presName="iconRect" presStyleLbl="node1" presStyleIdx="5" presStyleCnt="6" custScaleX="161782" custScaleY="156145"/>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Lightbulb"/>
        </a:ext>
      </dgm:extLst>
    </dgm:pt>
    <dgm:pt modelId="{40A89AEF-7742-4109-8E38-8F205984C94F}" type="pres">
      <dgm:prSet presAssocID="{D1245709-8EC0-40E8-87C2-B7CB95F8B0C3}" presName="spaceRect" presStyleCnt="0"/>
      <dgm:spPr/>
    </dgm:pt>
    <dgm:pt modelId="{AF21E68E-B252-4B36-8FA4-D844A5793945}" type="pres">
      <dgm:prSet presAssocID="{D1245709-8EC0-40E8-87C2-B7CB95F8B0C3}" presName="parTx" presStyleLbl="revTx" presStyleIdx="5" presStyleCnt="6">
        <dgm:presLayoutVars>
          <dgm:chMax val="0"/>
          <dgm:chPref val="0"/>
        </dgm:presLayoutVars>
      </dgm:prSet>
      <dgm:spPr/>
    </dgm:pt>
  </dgm:ptLst>
  <dgm:cxnLst>
    <dgm:cxn modelId="{A674B116-C548-4827-974B-44452DF9EFA0}" srcId="{843C8495-EABB-4766-9425-E35B455FC314}" destId="{D1245709-8EC0-40E8-87C2-B7CB95F8B0C3}" srcOrd="5" destOrd="0" parTransId="{59E994E2-A6F7-461E-B94E-8E7A266BBEB3}" sibTransId="{2BE6BC89-44FB-4737-865F-83FFA9693997}"/>
    <dgm:cxn modelId="{DD6F1D1E-5371-48CC-8ED1-F6EEAA797A4B}" type="presOf" srcId="{E8102533-B843-408B-B6C1-B4FEC80DD19A}" destId="{484C252C-2027-4A06-AAC1-F25921802417}" srcOrd="0" destOrd="0" presId="urn:microsoft.com/office/officeart/2018/2/layout/IconVerticalSolidList"/>
    <dgm:cxn modelId="{4C966A28-BEB3-4795-BE10-9323CDA197AA}" srcId="{843C8495-EABB-4766-9425-E35B455FC314}" destId="{C714349A-5E85-4143-BADE-F2466DE88858}" srcOrd="4" destOrd="0" parTransId="{CF5DF2CB-2FDF-487C-8383-D38C2FD4B210}" sibTransId="{376337F2-C3EC-4E40-B9E2-3CCA22A01D69}"/>
    <dgm:cxn modelId="{A0DAAC2B-3861-4CF8-86F7-CF67A6E0FF8A}" type="presOf" srcId="{D1245709-8EC0-40E8-87C2-B7CB95F8B0C3}" destId="{AF21E68E-B252-4B36-8FA4-D844A5793945}" srcOrd="0" destOrd="0" presId="urn:microsoft.com/office/officeart/2018/2/layout/IconVerticalSolidList"/>
    <dgm:cxn modelId="{5EBC034D-35F3-40B9-85A8-B97FA3864384}" srcId="{843C8495-EABB-4766-9425-E35B455FC314}" destId="{106425D5-95CC-4E69-9042-1E80E4B931D9}" srcOrd="3" destOrd="0" parTransId="{87E3C6A0-E73C-4841-9CCA-56FFB9C8ECDA}" sibTransId="{BA7CEFEB-4B57-4D09-84B5-C1BB8A84EA12}"/>
    <dgm:cxn modelId="{D28BFA6F-6F0E-4CFD-8DED-5C6ECA46CE72}" type="presOf" srcId="{C714349A-5E85-4143-BADE-F2466DE88858}" destId="{D4F48EA9-2699-43A9-8AEA-127ECAA00A65}" srcOrd="0" destOrd="0" presId="urn:microsoft.com/office/officeart/2018/2/layout/IconVerticalSolidList"/>
    <dgm:cxn modelId="{24D07284-C48B-4483-9E0E-E34224B121A7}" type="presOf" srcId="{843C8495-EABB-4766-9425-E35B455FC314}" destId="{1B89C2A2-0D8E-4387-B8A9-096869D7F7A5}" srcOrd="0" destOrd="0" presId="urn:microsoft.com/office/officeart/2018/2/layout/IconVerticalSolidList"/>
    <dgm:cxn modelId="{FB9B0899-96CE-4369-88C9-6AA75BDDD2DA}" type="presOf" srcId="{59C6F145-2FC8-4CF8-B67A-5FBFB3D55D6F}" destId="{CADB1823-15FE-4726-9605-F065F267270F}" srcOrd="0" destOrd="0" presId="urn:microsoft.com/office/officeart/2018/2/layout/IconVerticalSolidList"/>
    <dgm:cxn modelId="{B8A0B8AE-73B4-4A4C-83F0-50F01ACF4E06}" type="presOf" srcId="{FA40082B-02B0-46FE-9B82-9790943032AC}" destId="{21E9FC92-7743-43DF-9DAE-43A387682E2B}" srcOrd="0" destOrd="0" presId="urn:microsoft.com/office/officeart/2018/2/layout/IconVerticalSolidList"/>
    <dgm:cxn modelId="{E56641E7-6499-4E09-B540-63214D9579D2}" srcId="{843C8495-EABB-4766-9425-E35B455FC314}" destId="{FA40082B-02B0-46FE-9B82-9790943032AC}" srcOrd="2" destOrd="0" parTransId="{A4DBB894-153B-4A18-8DE9-6319A485E7FC}" sibTransId="{EBE2F53B-E806-4F60-B4C2-02A50BA7881E}"/>
    <dgm:cxn modelId="{FF9EBFF2-06F6-45F9-A8D3-61B486E9CCEC}" type="presOf" srcId="{106425D5-95CC-4E69-9042-1E80E4B931D9}" destId="{53298C30-2F76-40C8-AAEE-7D9293568348}" srcOrd="0" destOrd="0" presId="urn:microsoft.com/office/officeart/2018/2/layout/IconVerticalSolidList"/>
    <dgm:cxn modelId="{1D55C2F6-EB09-4DFD-9A82-7EC7B37C3207}" srcId="{843C8495-EABB-4766-9425-E35B455FC314}" destId="{E8102533-B843-408B-B6C1-B4FEC80DD19A}" srcOrd="1" destOrd="0" parTransId="{86F13772-072F-423E-BADA-28CBB899F238}" sibTransId="{E8AD11A2-1F6B-480F-BD33-2E23392F4159}"/>
    <dgm:cxn modelId="{B8697CFF-43B0-4AB5-B25C-50EEF1E4D515}" srcId="{843C8495-EABB-4766-9425-E35B455FC314}" destId="{59C6F145-2FC8-4CF8-B67A-5FBFB3D55D6F}" srcOrd="0" destOrd="0" parTransId="{3B71DBB5-422F-481E-967E-5ED668810D52}" sibTransId="{5F3E07E6-6761-43F7-B90E-0534CDA6F307}"/>
    <dgm:cxn modelId="{5AA13A06-675F-4AFB-89B0-9557201C47A1}" type="presParOf" srcId="{1B89C2A2-0D8E-4387-B8A9-096869D7F7A5}" destId="{52D9BD59-2F79-4CD3-BABD-33B9D175CA56}" srcOrd="0" destOrd="0" presId="urn:microsoft.com/office/officeart/2018/2/layout/IconVerticalSolidList"/>
    <dgm:cxn modelId="{62B5B905-BE28-4406-A761-329B49E01228}" type="presParOf" srcId="{52D9BD59-2F79-4CD3-BABD-33B9D175CA56}" destId="{40588D43-5021-4FA8-B7D9-AAA08EABB500}" srcOrd="0" destOrd="0" presId="urn:microsoft.com/office/officeart/2018/2/layout/IconVerticalSolidList"/>
    <dgm:cxn modelId="{43B9185A-5D1B-4361-9E0A-5C827EBBC0D3}" type="presParOf" srcId="{52D9BD59-2F79-4CD3-BABD-33B9D175CA56}" destId="{BA08AD72-95A6-4756-A993-396064A50CE2}" srcOrd="1" destOrd="0" presId="urn:microsoft.com/office/officeart/2018/2/layout/IconVerticalSolidList"/>
    <dgm:cxn modelId="{E17AFC62-E4B0-45C7-A184-05D3D69467A4}" type="presParOf" srcId="{52D9BD59-2F79-4CD3-BABD-33B9D175CA56}" destId="{BD0C1196-BA77-460B-9463-DD8E847D3871}" srcOrd="2" destOrd="0" presId="urn:microsoft.com/office/officeart/2018/2/layout/IconVerticalSolidList"/>
    <dgm:cxn modelId="{8A1874B8-1FFC-44A3-934F-79A1F554486F}" type="presParOf" srcId="{52D9BD59-2F79-4CD3-BABD-33B9D175CA56}" destId="{CADB1823-15FE-4726-9605-F065F267270F}" srcOrd="3" destOrd="0" presId="urn:microsoft.com/office/officeart/2018/2/layout/IconVerticalSolidList"/>
    <dgm:cxn modelId="{0A9AE427-D9CF-4FBA-A567-228DB963836B}" type="presParOf" srcId="{1B89C2A2-0D8E-4387-B8A9-096869D7F7A5}" destId="{C86D7AA8-00F8-4958-A32C-63F4DF46331C}" srcOrd="1" destOrd="0" presId="urn:microsoft.com/office/officeart/2018/2/layout/IconVerticalSolidList"/>
    <dgm:cxn modelId="{320EADE5-0042-4F27-AD36-EEB06FFCFB86}" type="presParOf" srcId="{1B89C2A2-0D8E-4387-B8A9-096869D7F7A5}" destId="{DFB40C98-0192-486D-9E83-733CAD6E28C2}" srcOrd="2" destOrd="0" presId="urn:microsoft.com/office/officeart/2018/2/layout/IconVerticalSolidList"/>
    <dgm:cxn modelId="{4061F571-DA71-48D3-9EAE-30C872DA2FEB}" type="presParOf" srcId="{DFB40C98-0192-486D-9E83-733CAD6E28C2}" destId="{3BE68F27-BC39-4E4F-A486-2CCE75B7C9DF}" srcOrd="0" destOrd="0" presId="urn:microsoft.com/office/officeart/2018/2/layout/IconVerticalSolidList"/>
    <dgm:cxn modelId="{7C82F163-9C08-4593-BF1A-120DF5CD4901}" type="presParOf" srcId="{DFB40C98-0192-486D-9E83-733CAD6E28C2}" destId="{68DDA153-9EE3-4D65-BE90-DB14FC8292CA}" srcOrd="1" destOrd="0" presId="urn:microsoft.com/office/officeart/2018/2/layout/IconVerticalSolidList"/>
    <dgm:cxn modelId="{A314DB04-97CE-4120-B841-B83DC02E506C}" type="presParOf" srcId="{DFB40C98-0192-486D-9E83-733CAD6E28C2}" destId="{BA8CC332-CE7E-4AF9-9F0E-7D1665B8831A}" srcOrd="2" destOrd="0" presId="urn:microsoft.com/office/officeart/2018/2/layout/IconVerticalSolidList"/>
    <dgm:cxn modelId="{54D78BD2-8EDB-4F32-9CF9-3969F31BAA35}" type="presParOf" srcId="{DFB40C98-0192-486D-9E83-733CAD6E28C2}" destId="{484C252C-2027-4A06-AAC1-F25921802417}" srcOrd="3" destOrd="0" presId="urn:microsoft.com/office/officeart/2018/2/layout/IconVerticalSolidList"/>
    <dgm:cxn modelId="{7765ABED-EBC7-4B9D-9113-9F5BC3681BF9}" type="presParOf" srcId="{1B89C2A2-0D8E-4387-B8A9-096869D7F7A5}" destId="{11D70BCB-D39B-40E1-B2DF-A49F86B2C1E1}" srcOrd="3" destOrd="0" presId="urn:microsoft.com/office/officeart/2018/2/layout/IconVerticalSolidList"/>
    <dgm:cxn modelId="{3042262F-23D8-4B00-9889-9046463B9970}" type="presParOf" srcId="{1B89C2A2-0D8E-4387-B8A9-096869D7F7A5}" destId="{DA2E3E52-7137-4ACB-BC39-DD504BB7D540}" srcOrd="4" destOrd="0" presId="urn:microsoft.com/office/officeart/2018/2/layout/IconVerticalSolidList"/>
    <dgm:cxn modelId="{D05902C4-338F-4247-9A3C-4B723F4B88EA}" type="presParOf" srcId="{DA2E3E52-7137-4ACB-BC39-DD504BB7D540}" destId="{13A5A455-AB33-4369-9F99-7878C110AF1F}" srcOrd="0" destOrd="0" presId="urn:microsoft.com/office/officeart/2018/2/layout/IconVerticalSolidList"/>
    <dgm:cxn modelId="{BC8E6FE6-7C8D-4A89-9CE4-EFD287EE9221}" type="presParOf" srcId="{DA2E3E52-7137-4ACB-BC39-DD504BB7D540}" destId="{034A86E9-DC1E-42DF-A66D-F79CF84B362D}" srcOrd="1" destOrd="0" presId="urn:microsoft.com/office/officeart/2018/2/layout/IconVerticalSolidList"/>
    <dgm:cxn modelId="{C372CEF4-FAD7-409D-A52F-41558F2ECAF7}" type="presParOf" srcId="{DA2E3E52-7137-4ACB-BC39-DD504BB7D540}" destId="{E663989C-B8D8-4C19-A574-5F42392414C4}" srcOrd="2" destOrd="0" presId="urn:microsoft.com/office/officeart/2018/2/layout/IconVerticalSolidList"/>
    <dgm:cxn modelId="{783D3A91-281A-47F3-AF25-24423DFA284E}" type="presParOf" srcId="{DA2E3E52-7137-4ACB-BC39-DD504BB7D540}" destId="{21E9FC92-7743-43DF-9DAE-43A387682E2B}" srcOrd="3" destOrd="0" presId="urn:microsoft.com/office/officeart/2018/2/layout/IconVerticalSolidList"/>
    <dgm:cxn modelId="{DE549A76-98CD-40C2-B423-505DA98A50DF}" type="presParOf" srcId="{1B89C2A2-0D8E-4387-B8A9-096869D7F7A5}" destId="{5ED22BFB-3B56-4628-BE4D-8CDB6548601A}" srcOrd="5" destOrd="0" presId="urn:microsoft.com/office/officeart/2018/2/layout/IconVerticalSolidList"/>
    <dgm:cxn modelId="{35F79CF0-CDA8-41FD-B6F9-03D762576BB8}" type="presParOf" srcId="{1B89C2A2-0D8E-4387-B8A9-096869D7F7A5}" destId="{1EDF5095-A919-4B13-9C7A-017CC71FFBB6}" srcOrd="6" destOrd="0" presId="urn:microsoft.com/office/officeart/2018/2/layout/IconVerticalSolidList"/>
    <dgm:cxn modelId="{C4332986-7F41-4B90-A575-233479DC408C}" type="presParOf" srcId="{1EDF5095-A919-4B13-9C7A-017CC71FFBB6}" destId="{3E9550D2-4DD8-4683-ACE8-E7D39C5888F0}" srcOrd="0" destOrd="0" presId="urn:microsoft.com/office/officeart/2018/2/layout/IconVerticalSolidList"/>
    <dgm:cxn modelId="{E0C13ED8-66C3-4531-BF16-4AC486F763B5}" type="presParOf" srcId="{1EDF5095-A919-4B13-9C7A-017CC71FFBB6}" destId="{9CEF17AB-3E30-46D0-8744-3E12410D9A2F}" srcOrd="1" destOrd="0" presId="urn:microsoft.com/office/officeart/2018/2/layout/IconVerticalSolidList"/>
    <dgm:cxn modelId="{48F313BB-06A0-4F49-8976-C2B4ED65E1BA}" type="presParOf" srcId="{1EDF5095-A919-4B13-9C7A-017CC71FFBB6}" destId="{B5B9ED28-E225-476D-95D8-A3804C6399D9}" srcOrd="2" destOrd="0" presId="urn:microsoft.com/office/officeart/2018/2/layout/IconVerticalSolidList"/>
    <dgm:cxn modelId="{1817A132-F163-43C2-B7DB-460236EAC95A}" type="presParOf" srcId="{1EDF5095-A919-4B13-9C7A-017CC71FFBB6}" destId="{53298C30-2F76-40C8-AAEE-7D9293568348}" srcOrd="3" destOrd="0" presId="urn:microsoft.com/office/officeart/2018/2/layout/IconVerticalSolidList"/>
    <dgm:cxn modelId="{A916E38C-2661-4937-AFA1-AED2CA91A0A0}" type="presParOf" srcId="{1B89C2A2-0D8E-4387-B8A9-096869D7F7A5}" destId="{015B0F5C-2578-42AD-A26D-4746F54AA03E}" srcOrd="7" destOrd="0" presId="urn:microsoft.com/office/officeart/2018/2/layout/IconVerticalSolidList"/>
    <dgm:cxn modelId="{2E70E2D7-3FBF-4208-8CCF-5555F813B9A7}" type="presParOf" srcId="{1B89C2A2-0D8E-4387-B8A9-096869D7F7A5}" destId="{6D2B5218-8570-4BC0-8191-6088BC140A7F}" srcOrd="8" destOrd="0" presId="urn:microsoft.com/office/officeart/2018/2/layout/IconVerticalSolidList"/>
    <dgm:cxn modelId="{208AD5FC-47B2-4D3B-ABE3-F519D2ECC2E8}" type="presParOf" srcId="{6D2B5218-8570-4BC0-8191-6088BC140A7F}" destId="{2CA70451-467E-4069-9B56-D8428B04403B}" srcOrd="0" destOrd="0" presId="urn:microsoft.com/office/officeart/2018/2/layout/IconVerticalSolidList"/>
    <dgm:cxn modelId="{0465BDE3-4217-4227-A5FA-BCB1F67B175F}" type="presParOf" srcId="{6D2B5218-8570-4BC0-8191-6088BC140A7F}" destId="{FACD4295-1CE0-4162-A4F5-D0DFCB7A4B51}" srcOrd="1" destOrd="0" presId="urn:microsoft.com/office/officeart/2018/2/layout/IconVerticalSolidList"/>
    <dgm:cxn modelId="{B4A2463F-5AC4-4FB4-834B-D5D110BD7303}" type="presParOf" srcId="{6D2B5218-8570-4BC0-8191-6088BC140A7F}" destId="{9D82E966-3E2C-4BAA-8CB5-D73A755018B6}" srcOrd="2" destOrd="0" presId="urn:microsoft.com/office/officeart/2018/2/layout/IconVerticalSolidList"/>
    <dgm:cxn modelId="{EC491C82-0399-4BF4-9285-CB5D09C58098}" type="presParOf" srcId="{6D2B5218-8570-4BC0-8191-6088BC140A7F}" destId="{D4F48EA9-2699-43A9-8AEA-127ECAA00A65}" srcOrd="3" destOrd="0" presId="urn:microsoft.com/office/officeart/2018/2/layout/IconVerticalSolidList"/>
    <dgm:cxn modelId="{3246C7A1-5C4C-4404-AC69-E932A7F31E6A}" type="presParOf" srcId="{1B89C2A2-0D8E-4387-B8A9-096869D7F7A5}" destId="{2CC2E9A8-36BF-4905-B333-886B8B17A0F9}" srcOrd="9" destOrd="0" presId="urn:microsoft.com/office/officeart/2018/2/layout/IconVerticalSolidList"/>
    <dgm:cxn modelId="{8FE6B885-ED5B-45F1-BAD0-E6550B008B8A}" type="presParOf" srcId="{1B89C2A2-0D8E-4387-B8A9-096869D7F7A5}" destId="{0798376D-DE16-4616-9C06-AC9830DFC447}" srcOrd="10" destOrd="0" presId="urn:microsoft.com/office/officeart/2018/2/layout/IconVerticalSolidList"/>
    <dgm:cxn modelId="{1D15186F-0429-4945-9319-856DA2926D57}" type="presParOf" srcId="{0798376D-DE16-4616-9C06-AC9830DFC447}" destId="{A785ECC0-C3C3-4A28-90AB-C7E3FA33E08F}" srcOrd="0" destOrd="0" presId="urn:microsoft.com/office/officeart/2018/2/layout/IconVerticalSolidList"/>
    <dgm:cxn modelId="{5DF84A55-403D-4713-A91D-E48C7147898F}" type="presParOf" srcId="{0798376D-DE16-4616-9C06-AC9830DFC447}" destId="{B4EB3FF7-C5E0-4269-BE22-72EA7CD5DAA4}" srcOrd="1" destOrd="0" presId="urn:microsoft.com/office/officeart/2018/2/layout/IconVerticalSolidList"/>
    <dgm:cxn modelId="{AF197A3C-1A7F-4B9E-B93B-9AA2C0A0610C}" type="presParOf" srcId="{0798376D-DE16-4616-9C06-AC9830DFC447}" destId="{40A89AEF-7742-4109-8E38-8F205984C94F}" srcOrd="2" destOrd="0" presId="urn:microsoft.com/office/officeart/2018/2/layout/IconVerticalSolidList"/>
    <dgm:cxn modelId="{39F8AF13-B837-4474-BA4A-063E7EA615BB}" type="presParOf" srcId="{0798376D-DE16-4616-9C06-AC9830DFC447}" destId="{AF21E68E-B252-4B36-8FA4-D844A579394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4F13A86-38D6-42BB-91A7-D8EEA4406A9C}" type="doc">
      <dgm:prSet loTypeId="urn:microsoft.com/office/officeart/2005/8/layout/process5" loCatId="process" qsTypeId="urn:microsoft.com/office/officeart/2005/8/quickstyle/simple1" qsCatId="simple" csTypeId="urn:microsoft.com/office/officeart/2005/8/colors/colorful5" csCatId="colorful" phldr="1"/>
      <dgm:spPr/>
      <dgm:t>
        <a:bodyPr/>
        <a:lstStyle/>
        <a:p>
          <a:endParaRPr lang="en-US"/>
        </a:p>
      </dgm:t>
    </dgm:pt>
    <dgm:pt modelId="{99E05776-2DAC-4C99-889B-8F8A590AA7C3}">
      <dgm:prSet/>
      <dgm:spPr/>
      <dgm:t>
        <a:bodyPr/>
        <a:lstStyle/>
        <a:p>
          <a:r>
            <a:rPr lang="en-US" b="1" dirty="0"/>
            <a:t>Non-Tenure Orientation </a:t>
          </a:r>
          <a:r>
            <a:rPr lang="en-US" dirty="0"/>
            <a:t>(Sprinkle ideas)</a:t>
          </a:r>
        </a:p>
      </dgm:t>
    </dgm:pt>
    <dgm:pt modelId="{3DB9D42E-9D40-480A-9E11-3FE62CA7FC64}" type="parTrans" cxnId="{FE1C14E7-F5D1-452B-83B1-6E19B919BDB5}">
      <dgm:prSet/>
      <dgm:spPr/>
      <dgm:t>
        <a:bodyPr/>
        <a:lstStyle/>
        <a:p>
          <a:endParaRPr lang="en-US"/>
        </a:p>
      </dgm:t>
    </dgm:pt>
    <dgm:pt modelId="{30A7520D-C484-4B35-86D9-26A2E7AC46C4}" type="sibTrans" cxnId="{FE1C14E7-F5D1-452B-83B1-6E19B919BDB5}">
      <dgm:prSet/>
      <dgm:spPr/>
      <dgm:t>
        <a:bodyPr/>
        <a:lstStyle/>
        <a:p>
          <a:endParaRPr lang="en-US" dirty="0"/>
        </a:p>
      </dgm:t>
    </dgm:pt>
    <dgm:pt modelId="{BFDEC039-BE1B-4253-9984-A0E5987CB34D}">
      <dgm:prSet/>
      <dgm:spPr/>
      <dgm:t>
        <a:bodyPr/>
        <a:lstStyle/>
        <a:p>
          <a:r>
            <a:rPr lang="en-US" b="1" dirty="0"/>
            <a:t>Non-Tenure Community of Practice </a:t>
          </a:r>
          <a:r>
            <a:rPr lang="en-US" dirty="0"/>
            <a:t>(CoP) Sessions</a:t>
          </a:r>
        </a:p>
      </dgm:t>
    </dgm:pt>
    <dgm:pt modelId="{6262A8AC-CDAE-41C3-86BD-D939666D9AC1}" type="parTrans" cxnId="{268BE754-7313-4AF6-982A-E75637B472B5}">
      <dgm:prSet/>
      <dgm:spPr/>
      <dgm:t>
        <a:bodyPr/>
        <a:lstStyle/>
        <a:p>
          <a:endParaRPr lang="en-US"/>
        </a:p>
      </dgm:t>
    </dgm:pt>
    <dgm:pt modelId="{B9DBD0E6-13FC-42C5-8DC6-A6F75D6A15DB}" type="sibTrans" cxnId="{268BE754-7313-4AF6-982A-E75637B472B5}">
      <dgm:prSet/>
      <dgm:spPr/>
      <dgm:t>
        <a:bodyPr/>
        <a:lstStyle/>
        <a:p>
          <a:endParaRPr lang="en-US" dirty="0"/>
        </a:p>
      </dgm:t>
    </dgm:pt>
    <dgm:pt modelId="{EECD7EAC-029D-451C-8FAC-F75D55F3F576}">
      <dgm:prSet/>
      <dgm:spPr/>
      <dgm:t>
        <a:bodyPr/>
        <a:lstStyle/>
        <a:p>
          <a:r>
            <a:rPr lang="en-US" dirty="0"/>
            <a:t>Today’s Goal: Sharing high-level ideas/overviews of how you can use the MAC’s materials to support new learning within your learning context.  </a:t>
          </a:r>
        </a:p>
      </dgm:t>
    </dgm:pt>
    <dgm:pt modelId="{F8FC5D73-04A3-4D75-8C03-1D369BD049FC}" type="parTrans" cxnId="{8CCFE405-4209-4104-8367-69FCFE0447EB}">
      <dgm:prSet/>
      <dgm:spPr/>
      <dgm:t>
        <a:bodyPr/>
        <a:lstStyle/>
        <a:p>
          <a:endParaRPr lang="en-US"/>
        </a:p>
      </dgm:t>
    </dgm:pt>
    <dgm:pt modelId="{70FDC981-923B-4340-9CE4-B79C452FD9DB}" type="sibTrans" cxnId="{8CCFE405-4209-4104-8367-69FCFE0447EB}">
      <dgm:prSet/>
      <dgm:spPr/>
      <dgm:t>
        <a:bodyPr/>
        <a:lstStyle/>
        <a:p>
          <a:endParaRPr lang="en-US"/>
        </a:p>
      </dgm:t>
    </dgm:pt>
    <dgm:pt modelId="{C7E6D81D-3A95-FF43-82D4-2AE12EB592CA}" type="pres">
      <dgm:prSet presAssocID="{A4F13A86-38D6-42BB-91A7-D8EEA4406A9C}" presName="diagram" presStyleCnt="0">
        <dgm:presLayoutVars>
          <dgm:dir/>
          <dgm:resizeHandles val="exact"/>
        </dgm:presLayoutVars>
      </dgm:prSet>
      <dgm:spPr/>
    </dgm:pt>
    <dgm:pt modelId="{628A0AC5-991B-4E47-8412-7DE0BDE4281A}" type="pres">
      <dgm:prSet presAssocID="{99E05776-2DAC-4C99-889B-8F8A590AA7C3}" presName="node" presStyleLbl="node1" presStyleIdx="0" presStyleCnt="3">
        <dgm:presLayoutVars>
          <dgm:bulletEnabled val="1"/>
        </dgm:presLayoutVars>
      </dgm:prSet>
      <dgm:spPr/>
    </dgm:pt>
    <dgm:pt modelId="{B3397D5D-A9B9-D14E-809B-F935537A501C}" type="pres">
      <dgm:prSet presAssocID="{30A7520D-C484-4B35-86D9-26A2E7AC46C4}" presName="sibTrans" presStyleLbl="sibTrans2D1" presStyleIdx="0" presStyleCnt="2"/>
      <dgm:spPr/>
    </dgm:pt>
    <dgm:pt modelId="{1F922257-AE30-894F-A539-72A764E2E354}" type="pres">
      <dgm:prSet presAssocID="{30A7520D-C484-4B35-86D9-26A2E7AC46C4}" presName="connectorText" presStyleLbl="sibTrans2D1" presStyleIdx="0" presStyleCnt="2"/>
      <dgm:spPr/>
    </dgm:pt>
    <dgm:pt modelId="{406AB71F-E3C9-D24F-A29D-60B59C695ECA}" type="pres">
      <dgm:prSet presAssocID="{BFDEC039-BE1B-4253-9984-A0E5987CB34D}" presName="node" presStyleLbl="node1" presStyleIdx="1" presStyleCnt="3">
        <dgm:presLayoutVars>
          <dgm:bulletEnabled val="1"/>
        </dgm:presLayoutVars>
      </dgm:prSet>
      <dgm:spPr/>
    </dgm:pt>
    <dgm:pt modelId="{55CBEFCA-0954-834E-9FAC-6E73175E2641}" type="pres">
      <dgm:prSet presAssocID="{B9DBD0E6-13FC-42C5-8DC6-A6F75D6A15DB}" presName="sibTrans" presStyleLbl="sibTrans2D1" presStyleIdx="1" presStyleCnt="2" custAng="20430991" custScaleX="126763" custScaleY="115964" custLinFactNeighborX="63683" custLinFactNeighborY="9060"/>
      <dgm:spPr/>
    </dgm:pt>
    <dgm:pt modelId="{DB9427DE-D176-844F-AC6A-F1F890086CE9}" type="pres">
      <dgm:prSet presAssocID="{B9DBD0E6-13FC-42C5-8DC6-A6F75D6A15DB}" presName="connectorText" presStyleLbl="sibTrans2D1" presStyleIdx="1" presStyleCnt="2"/>
      <dgm:spPr/>
    </dgm:pt>
    <dgm:pt modelId="{B73859D4-6B3E-9842-A1FA-4A366459E039}" type="pres">
      <dgm:prSet presAssocID="{EECD7EAC-029D-451C-8FAC-F75D55F3F576}" presName="node" presStyleLbl="node1" presStyleIdx="2" presStyleCnt="3" custScaleX="251800" custLinFactNeighborX="40491" custLinFactNeighborY="750">
        <dgm:presLayoutVars>
          <dgm:bulletEnabled val="1"/>
        </dgm:presLayoutVars>
      </dgm:prSet>
      <dgm:spPr/>
    </dgm:pt>
  </dgm:ptLst>
  <dgm:cxnLst>
    <dgm:cxn modelId="{8CCFE405-4209-4104-8367-69FCFE0447EB}" srcId="{A4F13A86-38D6-42BB-91A7-D8EEA4406A9C}" destId="{EECD7EAC-029D-451C-8FAC-F75D55F3F576}" srcOrd="2" destOrd="0" parTransId="{F8FC5D73-04A3-4D75-8C03-1D369BD049FC}" sibTransId="{70FDC981-923B-4340-9CE4-B79C452FD9DB}"/>
    <dgm:cxn modelId="{76FBBC1C-2875-354F-B38F-481D22B5AAC4}" type="presOf" srcId="{30A7520D-C484-4B35-86D9-26A2E7AC46C4}" destId="{B3397D5D-A9B9-D14E-809B-F935537A501C}" srcOrd="0" destOrd="0" presId="urn:microsoft.com/office/officeart/2005/8/layout/process5"/>
    <dgm:cxn modelId="{268BE754-7313-4AF6-982A-E75637B472B5}" srcId="{A4F13A86-38D6-42BB-91A7-D8EEA4406A9C}" destId="{BFDEC039-BE1B-4253-9984-A0E5987CB34D}" srcOrd="1" destOrd="0" parTransId="{6262A8AC-CDAE-41C3-86BD-D939666D9AC1}" sibTransId="{B9DBD0E6-13FC-42C5-8DC6-A6F75D6A15DB}"/>
    <dgm:cxn modelId="{9CC47862-9AF5-8248-BEAB-279751A234DF}" type="presOf" srcId="{B9DBD0E6-13FC-42C5-8DC6-A6F75D6A15DB}" destId="{DB9427DE-D176-844F-AC6A-F1F890086CE9}" srcOrd="1" destOrd="0" presId="urn:microsoft.com/office/officeart/2005/8/layout/process5"/>
    <dgm:cxn modelId="{44940771-78E0-114D-AD7A-E74F9F303791}" type="presOf" srcId="{B9DBD0E6-13FC-42C5-8DC6-A6F75D6A15DB}" destId="{55CBEFCA-0954-834E-9FAC-6E73175E2641}" srcOrd="0" destOrd="0" presId="urn:microsoft.com/office/officeart/2005/8/layout/process5"/>
    <dgm:cxn modelId="{D16B3789-D6D9-EA40-AB76-5398DB4FF3F1}" type="presOf" srcId="{BFDEC039-BE1B-4253-9984-A0E5987CB34D}" destId="{406AB71F-E3C9-D24F-A29D-60B59C695ECA}" srcOrd="0" destOrd="0" presId="urn:microsoft.com/office/officeart/2005/8/layout/process5"/>
    <dgm:cxn modelId="{9EB67AA8-C22C-D746-BEE7-56BA9267F7EE}" type="presOf" srcId="{A4F13A86-38D6-42BB-91A7-D8EEA4406A9C}" destId="{C7E6D81D-3A95-FF43-82D4-2AE12EB592CA}" srcOrd="0" destOrd="0" presId="urn:microsoft.com/office/officeart/2005/8/layout/process5"/>
    <dgm:cxn modelId="{06FC5BD0-2F8F-AB49-A856-328A94E19311}" type="presOf" srcId="{EECD7EAC-029D-451C-8FAC-F75D55F3F576}" destId="{B73859D4-6B3E-9842-A1FA-4A366459E039}" srcOrd="0" destOrd="0" presId="urn:microsoft.com/office/officeart/2005/8/layout/process5"/>
    <dgm:cxn modelId="{35C370E3-EE30-E141-A3DF-04C9DB8F39C5}" type="presOf" srcId="{30A7520D-C484-4B35-86D9-26A2E7AC46C4}" destId="{1F922257-AE30-894F-A539-72A764E2E354}" srcOrd="1" destOrd="0" presId="urn:microsoft.com/office/officeart/2005/8/layout/process5"/>
    <dgm:cxn modelId="{FE1C14E7-F5D1-452B-83B1-6E19B919BDB5}" srcId="{A4F13A86-38D6-42BB-91A7-D8EEA4406A9C}" destId="{99E05776-2DAC-4C99-889B-8F8A590AA7C3}" srcOrd="0" destOrd="0" parTransId="{3DB9D42E-9D40-480A-9E11-3FE62CA7FC64}" sibTransId="{30A7520D-C484-4B35-86D9-26A2E7AC46C4}"/>
    <dgm:cxn modelId="{B8BF41F1-0EAA-D149-9D74-FA9589140516}" type="presOf" srcId="{99E05776-2DAC-4C99-889B-8F8A590AA7C3}" destId="{628A0AC5-991B-4E47-8412-7DE0BDE4281A}" srcOrd="0" destOrd="0" presId="urn:microsoft.com/office/officeart/2005/8/layout/process5"/>
    <dgm:cxn modelId="{C31788E5-A801-1944-B449-81182D3B6220}" type="presParOf" srcId="{C7E6D81D-3A95-FF43-82D4-2AE12EB592CA}" destId="{628A0AC5-991B-4E47-8412-7DE0BDE4281A}" srcOrd="0" destOrd="0" presId="urn:microsoft.com/office/officeart/2005/8/layout/process5"/>
    <dgm:cxn modelId="{1C680A2A-7481-C24D-9A9B-C6D0E94DD46A}" type="presParOf" srcId="{C7E6D81D-3A95-FF43-82D4-2AE12EB592CA}" destId="{B3397D5D-A9B9-D14E-809B-F935537A501C}" srcOrd="1" destOrd="0" presId="urn:microsoft.com/office/officeart/2005/8/layout/process5"/>
    <dgm:cxn modelId="{7D5DC675-14BA-6943-8133-C253DC9BE5C3}" type="presParOf" srcId="{B3397D5D-A9B9-D14E-809B-F935537A501C}" destId="{1F922257-AE30-894F-A539-72A764E2E354}" srcOrd="0" destOrd="0" presId="urn:microsoft.com/office/officeart/2005/8/layout/process5"/>
    <dgm:cxn modelId="{C7AD9DE4-4197-614C-88DF-5DE75CA84379}" type="presParOf" srcId="{C7E6D81D-3A95-FF43-82D4-2AE12EB592CA}" destId="{406AB71F-E3C9-D24F-A29D-60B59C695ECA}" srcOrd="2" destOrd="0" presId="urn:microsoft.com/office/officeart/2005/8/layout/process5"/>
    <dgm:cxn modelId="{7D6313D7-1D56-864D-B7D2-84F7B90BA448}" type="presParOf" srcId="{C7E6D81D-3A95-FF43-82D4-2AE12EB592CA}" destId="{55CBEFCA-0954-834E-9FAC-6E73175E2641}" srcOrd="3" destOrd="0" presId="urn:microsoft.com/office/officeart/2005/8/layout/process5"/>
    <dgm:cxn modelId="{CE4E5B08-D294-2740-A9D6-BF7385B6AA20}" type="presParOf" srcId="{55CBEFCA-0954-834E-9FAC-6E73175E2641}" destId="{DB9427DE-D176-844F-AC6A-F1F890086CE9}" srcOrd="0" destOrd="0" presId="urn:microsoft.com/office/officeart/2005/8/layout/process5"/>
    <dgm:cxn modelId="{6D0C3078-3932-5C40-BF75-F45776638CF6}" type="presParOf" srcId="{C7E6D81D-3A95-FF43-82D4-2AE12EB592CA}" destId="{B73859D4-6B3E-9842-A1FA-4A366459E039}" srcOrd="4"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0218FFB-6752-4547-BFD3-FB9002F8B1F8}"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61EFE123-26D1-4468-86F6-0CEB14B0AD26}">
      <dgm:prSet/>
      <dgm:spPr/>
      <dgm:t>
        <a:bodyPr/>
        <a:lstStyle/>
        <a:p>
          <a:pPr>
            <a:lnSpc>
              <a:spcPct val="100000"/>
            </a:lnSpc>
          </a:pPr>
          <a:r>
            <a:rPr lang="en-US" b="1" dirty="0"/>
            <a:t>Module Focus:  Becoming Assessment Literate Community of Practice</a:t>
          </a:r>
          <a:endParaRPr lang="en-US" dirty="0"/>
        </a:p>
      </dgm:t>
    </dgm:pt>
    <dgm:pt modelId="{1679EEB8-9B87-4B18-95C7-F73CECD08DAE}" type="parTrans" cxnId="{8DCB3A4E-9453-4F6C-B681-6E9DC455F8B1}">
      <dgm:prSet/>
      <dgm:spPr/>
      <dgm:t>
        <a:bodyPr/>
        <a:lstStyle/>
        <a:p>
          <a:endParaRPr lang="en-US"/>
        </a:p>
      </dgm:t>
    </dgm:pt>
    <dgm:pt modelId="{7C0E430A-BE18-4731-8A64-02660EF144DE}" type="sibTrans" cxnId="{8DCB3A4E-9453-4F6C-B681-6E9DC455F8B1}">
      <dgm:prSet/>
      <dgm:spPr/>
      <dgm:t>
        <a:bodyPr/>
        <a:lstStyle/>
        <a:p>
          <a:endParaRPr lang="en-US"/>
        </a:p>
      </dgm:t>
    </dgm:pt>
    <dgm:pt modelId="{4453BC2A-335B-46E1-862F-E8C4F120ABA3}">
      <dgm:prSet/>
      <dgm:spPr/>
      <dgm:t>
        <a:bodyPr/>
        <a:lstStyle/>
        <a:p>
          <a:pPr>
            <a:lnSpc>
              <a:spcPct val="100000"/>
            </a:lnSpc>
          </a:pPr>
          <a:r>
            <a:rPr lang="en-US" b="1" dirty="0"/>
            <a:t>Setting the purpose for our time together</a:t>
          </a:r>
          <a:r>
            <a:rPr lang="en-US" dirty="0"/>
            <a:t>:</a:t>
          </a:r>
        </a:p>
      </dgm:t>
    </dgm:pt>
    <dgm:pt modelId="{68D0D6C0-E8AE-4508-9B4E-B41AAB045BDE}" type="parTrans" cxnId="{7A2318BC-15BC-4EBB-A5B1-40DDFB0A3E8A}">
      <dgm:prSet/>
      <dgm:spPr/>
      <dgm:t>
        <a:bodyPr/>
        <a:lstStyle/>
        <a:p>
          <a:endParaRPr lang="en-US"/>
        </a:p>
      </dgm:t>
    </dgm:pt>
    <dgm:pt modelId="{EE185B14-72FA-4686-89D3-9A16DAF69912}" type="sibTrans" cxnId="{7A2318BC-15BC-4EBB-A5B1-40DDFB0A3E8A}">
      <dgm:prSet/>
      <dgm:spPr/>
      <dgm:t>
        <a:bodyPr/>
        <a:lstStyle/>
        <a:p>
          <a:endParaRPr lang="en-US"/>
        </a:p>
      </dgm:t>
    </dgm:pt>
    <dgm:pt modelId="{B9468565-CA89-44F6-8E2F-905FBDD3988B}">
      <dgm:prSet/>
      <dgm:spPr/>
      <dgm:t>
        <a:bodyPr/>
        <a:lstStyle/>
        <a:p>
          <a:pPr>
            <a:lnSpc>
              <a:spcPct val="100000"/>
            </a:lnSpc>
          </a:pPr>
          <a:r>
            <a:rPr lang="en-US" dirty="0"/>
            <a:t>Introductions (</a:t>
          </a:r>
          <a:r>
            <a:rPr lang="en-US" b="1" i="1" dirty="0"/>
            <a:t>K-12 non-tenure teachers; staff did not necessarily know one another)</a:t>
          </a:r>
          <a:endParaRPr lang="en-US" dirty="0"/>
        </a:p>
      </dgm:t>
    </dgm:pt>
    <dgm:pt modelId="{0B01D2A6-CCD7-4335-8252-1AA9DE531983}" type="parTrans" cxnId="{2F9E47F3-A0DC-4D3A-B7A1-603520417DCA}">
      <dgm:prSet/>
      <dgm:spPr/>
      <dgm:t>
        <a:bodyPr/>
        <a:lstStyle/>
        <a:p>
          <a:endParaRPr lang="en-US"/>
        </a:p>
      </dgm:t>
    </dgm:pt>
    <dgm:pt modelId="{323B93C7-A571-4C11-990E-99F87A30A24B}" type="sibTrans" cxnId="{2F9E47F3-A0DC-4D3A-B7A1-603520417DCA}">
      <dgm:prSet/>
      <dgm:spPr/>
      <dgm:t>
        <a:bodyPr/>
        <a:lstStyle/>
        <a:p>
          <a:endParaRPr lang="en-US"/>
        </a:p>
      </dgm:t>
    </dgm:pt>
    <dgm:pt modelId="{797E7AD4-DEA6-47BC-A8B6-C14DD232EEB3}">
      <dgm:prSet/>
      <dgm:spPr/>
      <dgm:t>
        <a:bodyPr/>
        <a:lstStyle/>
        <a:p>
          <a:pPr>
            <a:lnSpc>
              <a:spcPct val="100000"/>
            </a:lnSpc>
          </a:pPr>
          <a:r>
            <a:rPr lang="en-US" dirty="0"/>
            <a:t>Norms of Collaboration</a:t>
          </a:r>
        </a:p>
      </dgm:t>
    </dgm:pt>
    <dgm:pt modelId="{A23D26C0-E56F-4079-9C02-4FF05B9F8D76}" type="parTrans" cxnId="{5BB70A0C-335E-45A1-9C91-0DAFFC9EDC32}">
      <dgm:prSet/>
      <dgm:spPr/>
      <dgm:t>
        <a:bodyPr/>
        <a:lstStyle/>
        <a:p>
          <a:endParaRPr lang="en-US"/>
        </a:p>
      </dgm:t>
    </dgm:pt>
    <dgm:pt modelId="{001007DA-1013-488C-B945-41E11CE58803}" type="sibTrans" cxnId="{5BB70A0C-335E-45A1-9C91-0DAFFC9EDC32}">
      <dgm:prSet/>
      <dgm:spPr/>
      <dgm:t>
        <a:bodyPr/>
        <a:lstStyle/>
        <a:p>
          <a:endParaRPr lang="en-US"/>
        </a:p>
      </dgm:t>
    </dgm:pt>
    <dgm:pt modelId="{7DC9CDA8-B46A-4524-8ADF-B1EC5152C5E7}">
      <dgm:prSet/>
      <dgm:spPr/>
      <dgm:t>
        <a:bodyPr/>
        <a:lstStyle/>
        <a:p>
          <a:pPr>
            <a:lnSpc>
              <a:spcPct val="100000"/>
            </a:lnSpc>
          </a:pPr>
          <a:r>
            <a:rPr lang="en-US" dirty="0"/>
            <a:t>Grounding Activity - Visual Synectic</a:t>
          </a:r>
        </a:p>
      </dgm:t>
    </dgm:pt>
    <dgm:pt modelId="{25A523E4-24F8-4486-B3FB-D6119FC74103}" type="parTrans" cxnId="{E1ED7CF9-4635-42F4-9E35-1335C0A8FD32}">
      <dgm:prSet/>
      <dgm:spPr/>
      <dgm:t>
        <a:bodyPr/>
        <a:lstStyle/>
        <a:p>
          <a:endParaRPr lang="en-US"/>
        </a:p>
      </dgm:t>
    </dgm:pt>
    <dgm:pt modelId="{2FB19368-CF23-47E5-B8D3-6F722026E60C}" type="sibTrans" cxnId="{E1ED7CF9-4635-42F4-9E35-1335C0A8FD32}">
      <dgm:prSet/>
      <dgm:spPr/>
      <dgm:t>
        <a:bodyPr/>
        <a:lstStyle/>
        <a:p>
          <a:endParaRPr lang="en-US"/>
        </a:p>
      </dgm:t>
    </dgm:pt>
    <dgm:pt modelId="{97AC7A30-A1A0-4B53-BE3C-A9886D9637AB}">
      <dgm:prSet/>
      <dgm:spPr/>
      <dgm:t>
        <a:bodyPr/>
        <a:lstStyle/>
        <a:p>
          <a:pPr>
            <a:lnSpc>
              <a:spcPct val="100000"/>
            </a:lnSpc>
          </a:pPr>
          <a:r>
            <a:rPr lang="en-US" b="1" dirty="0"/>
            <a:t>New Learning and Sharing:  Five different MAC Articles (Jigsaw Reading and Activity)</a:t>
          </a:r>
          <a:endParaRPr lang="en-US" dirty="0"/>
        </a:p>
      </dgm:t>
    </dgm:pt>
    <dgm:pt modelId="{F2C5AE3D-F6C0-4313-AAEC-287B5C212423}" type="parTrans" cxnId="{9112C397-9E7E-406E-9C33-A638FDA029E4}">
      <dgm:prSet/>
      <dgm:spPr/>
      <dgm:t>
        <a:bodyPr/>
        <a:lstStyle/>
        <a:p>
          <a:endParaRPr lang="en-US"/>
        </a:p>
      </dgm:t>
    </dgm:pt>
    <dgm:pt modelId="{2834BACE-2321-44C3-86DF-393E026180AF}" type="sibTrans" cxnId="{9112C397-9E7E-406E-9C33-A638FDA029E4}">
      <dgm:prSet/>
      <dgm:spPr/>
      <dgm:t>
        <a:bodyPr/>
        <a:lstStyle/>
        <a:p>
          <a:endParaRPr lang="en-US"/>
        </a:p>
      </dgm:t>
    </dgm:pt>
    <dgm:pt modelId="{6F416A2F-324F-4F54-B8FD-7C9EFA21FAE8}">
      <dgm:prSet custT="1"/>
      <dgm:spPr/>
      <dgm:t>
        <a:bodyPr/>
        <a:lstStyle/>
        <a:p>
          <a:pPr>
            <a:lnSpc>
              <a:spcPct val="100000"/>
            </a:lnSpc>
          </a:pPr>
          <a:r>
            <a:rPr lang="en-US" sz="1050" i="1" dirty="0"/>
            <a:t>What Do We Mean by Assessment Literacy</a:t>
          </a:r>
          <a:endParaRPr lang="en-US" sz="1050" dirty="0"/>
        </a:p>
      </dgm:t>
    </dgm:pt>
    <dgm:pt modelId="{8C0F5550-CF8B-4DE0-BB6D-61C591192BBC}" type="parTrans" cxnId="{BAEBBC60-181F-4968-87DC-BE47592F3AAF}">
      <dgm:prSet/>
      <dgm:spPr/>
      <dgm:t>
        <a:bodyPr/>
        <a:lstStyle/>
        <a:p>
          <a:endParaRPr lang="en-US"/>
        </a:p>
      </dgm:t>
    </dgm:pt>
    <dgm:pt modelId="{9EF21389-E089-4EFA-A35A-EA162814E635}" type="sibTrans" cxnId="{BAEBBC60-181F-4968-87DC-BE47592F3AAF}">
      <dgm:prSet/>
      <dgm:spPr/>
      <dgm:t>
        <a:bodyPr/>
        <a:lstStyle/>
        <a:p>
          <a:endParaRPr lang="en-US"/>
        </a:p>
      </dgm:t>
    </dgm:pt>
    <dgm:pt modelId="{E6E95AEB-10E7-4A60-9740-ABC7474AF2F5}">
      <dgm:prSet custT="1"/>
      <dgm:spPr/>
      <dgm:t>
        <a:bodyPr/>
        <a:lstStyle/>
        <a:p>
          <a:pPr>
            <a:lnSpc>
              <a:spcPct val="100000"/>
            </a:lnSpc>
          </a:pPr>
          <a:r>
            <a:rPr lang="en-US" sz="1050" i="1" dirty="0"/>
            <a:t>What Do We Mean by Formative Assessment</a:t>
          </a:r>
          <a:endParaRPr lang="en-US" sz="1050" dirty="0"/>
        </a:p>
      </dgm:t>
    </dgm:pt>
    <dgm:pt modelId="{31515D84-10E7-463F-A92C-2C380A8BE1CB}" type="parTrans" cxnId="{CAA54ED3-D0C0-43B0-A9E5-2400B1BDE511}">
      <dgm:prSet/>
      <dgm:spPr/>
      <dgm:t>
        <a:bodyPr/>
        <a:lstStyle/>
        <a:p>
          <a:endParaRPr lang="en-US"/>
        </a:p>
      </dgm:t>
    </dgm:pt>
    <dgm:pt modelId="{871ABA01-3327-41D6-A852-128BDADC7391}" type="sibTrans" cxnId="{CAA54ED3-D0C0-43B0-A9E5-2400B1BDE511}">
      <dgm:prSet/>
      <dgm:spPr/>
      <dgm:t>
        <a:bodyPr/>
        <a:lstStyle/>
        <a:p>
          <a:endParaRPr lang="en-US"/>
        </a:p>
      </dgm:t>
    </dgm:pt>
    <dgm:pt modelId="{A3AED7E9-7462-4CAC-A933-DA5E7F700FA9}">
      <dgm:prSet custT="1"/>
      <dgm:spPr/>
      <dgm:t>
        <a:bodyPr/>
        <a:lstStyle/>
        <a:p>
          <a:pPr>
            <a:lnSpc>
              <a:spcPct val="100000"/>
            </a:lnSpc>
          </a:pPr>
          <a:r>
            <a:rPr lang="en-US" sz="1050" i="1" dirty="0"/>
            <a:t>What Conditions Are Necessary for FA Implementation; </a:t>
          </a:r>
        </a:p>
        <a:p>
          <a:pPr>
            <a:lnSpc>
              <a:spcPct val="100000"/>
            </a:lnSpc>
          </a:pPr>
          <a:r>
            <a:rPr lang="en-US" sz="1050" i="1" dirty="0"/>
            <a:t>What Constitutes a High-Quality Comprehensive System; </a:t>
          </a:r>
          <a:endParaRPr lang="en-US" sz="1050" dirty="0"/>
        </a:p>
      </dgm:t>
    </dgm:pt>
    <dgm:pt modelId="{70C1FC18-0F75-4573-BC61-155E1AB8B739}" type="parTrans" cxnId="{5C198F19-AF0B-4C7A-B342-2308336AFB58}">
      <dgm:prSet/>
      <dgm:spPr/>
      <dgm:t>
        <a:bodyPr/>
        <a:lstStyle/>
        <a:p>
          <a:endParaRPr lang="en-US"/>
        </a:p>
      </dgm:t>
    </dgm:pt>
    <dgm:pt modelId="{8FBF2D56-9421-49DD-A37B-F6D22A8375E4}" type="sibTrans" cxnId="{5C198F19-AF0B-4C7A-B342-2308336AFB58}">
      <dgm:prSet/>
      <dgm:spPr/>
      <dgm:t>
        <a:bodyPr/>
        <a:lstStyle/>
        <a:p>
          <a:endParaRPr lang="en-US"/>
        </a:p>
      </dgm:t>
    </dgm:pt>
    <dgm:pt modelId="{CD707BEE-791D-437F-B6E7-DF16C50EDA92}">
      <dgm:prSet custT="1"/>
      <dgm:spPr/>
      <dgm:t>
        <a:bodyPr/>
        <a:lstStyle/>
        <a:p>
          <a:pPr>
            <a:lnSpc>
              <a:spcPct val="100000"/>
            </a:lnSpc>
          </a:pPr>
          <a:r>
            <a:rPr lang="en-US" sz="1050" i="1" dirty="0"/>
            <a:t>Start with a Purpose When Choosing an Assessment</a:t>
          </a:r>
          <a:endParaRPr lang="en-US" sz="1050" dirty="0"/>
        </a:p>
      </dgm:t>
    </dgm:pt>
    <dgm:pt modelId="{54740EBD-0236-4883-AA90-2AF937BCAF22}" type="parTrans" cxnId="{51161202-DF40-4984-9700-ADDD05B42E43}">
      <dgm:prSet/>
      <dgm:spPr/>
      <dgm:t>
        <a:bodyPr/>
        <a:lstStyle/>
        <a:p>
          <a:endParaRPr lang="en-US"/>
        </a:p>
      </dgm:t>
    </dgm:pt>
    <dgm:pt modelId="{DA516417-A086-40CD-BB41-BFBA126AAAE0}" type="sibTrans" cxnId="{51161202-DF40-4984-9700-ADDD05B42E43}">
      <dgm:prSet/>
      <dgm:spPr/>
      <dgm:t>
        <a:bodyPr/>
        <a:lstStyle/>
        <a:p>
          <a:endParaRPr lang="en-US"/>
        </a:p>
      </dgm:t>
    </dgm:pt>
    <dgm:pt modelId="{492359F5-190D-4A90-92C4-F0D6500FA0FB}">
      <dgm:prSet/>
      <dgm:spPr/>
      <dgm:t>
        <a:bodyPr/>
        <a:lstStyle/>
        <a:p>
          <a:pPr>
            <a:lnSpc>
              <a:spcPct val="100000"/>
            </a:lnSpc>
          </a:pPr>
          <a:r>
            <a:rPr lang="en-US" b="1" dirty="0"/>
            <a:t>Understanding the Difference between Assessment </a:t>
          </a:r>
          <a:r>
            <a:rPr lang="en-US" b="1" i="1" u="sng" dirty="0"/>
            <a:t>of</a:t>
          </a:r>
          <a:r>
            <a:rPr lang="en-US" b="1" u="sng" dirty="0"/>
            <a:t> </a:t>
          </a:r>
          <a:r>
            <a:rPr lang="en-US" b="1" dirty="0"/>
            <a:t>vs. Assessment </a:t>
          </a:r>
          <a:r>
            <a:rPr lang="en-US" b="1" i="1" u="sng" dirty="0"/>
            <a:t>for</a:t>
          </a:r>
          <a:r>
            <a:rPr lang="en-US" b="1" dirty="0"/>
            <a:t> Learning</a:t>
          </a:r>
          <a:endParaRPr lang="en-US" dirty="0"/>
        </a:p>
      </dgm:t>
    </dgm:pt>
    <dgm:pt modelId="{F65ACE71-9D3F-42C7-B767-8219B7D8A3E0}" type="parTrans" cxnId="{F8266B26-F229-47F0-A9C2-58C517DB5A01}">
      <dgm:prSet/>
      <dgm:spPr/>
      <dgm:t>
        <a:bodyPr/>
        <a:lstStyle/>
        <a:p>
          <a:endParaRPr lang="en-US"/>
        </a:p>
      </dgm:t>
    </dgm:pt>
    <dgm:pt modelId="{519BF7B8-651C-4FEA-B3BE-D71D51D8A621}" type="sibTrans" cxnId="{F8266B26-F229-47F0-A9C2-58C517DB5A01}">
      <dgm:prSet/>
      <dgm:spPr/>
      <dgm:t>
        <a:bodyPr/>
        <a:lstStyle/>
        <a:p>
          <a:endParaRPr lang="en-US"/>
        </a:p>
      </dgm:t>
    </dgm:pt>
    <dgm:pt modelId="{338B3C6D-192D-4C2F-81D2-2908BD73D0EE}">
      <dgm:prSet/>
      <dgm:spPr/>
      <dgm:t>
        <a:bodyPr/>
        <a:lstStyle/>
        <a:p>
          <a:pPr>
            <a:lnSpc>
              <a:spcPct val="100000"/>
            </a:lnSpc>
          </a:pPr>
          <a:r>
            <a:rPr lang="en-US" dirty="0"/>
            <a:t>Use module slides for background knowledge; Article reading &amp; jigsaw activity after reading;  Data collection tools</a:t>
          </a:r>
        </a:p>
      </dgm:t>
    </dgm:pt>
    <dgm:pt modelId="{47401402-3D6A-41D2-952B-9E80BE3FD941}" type="parTrans" cxnId="{CC97371F-6194-4E64-A51F-0EDA781302E5}">
      <dgm:prSet/>
      <dgm:spPr/>
      <dgm:t>
        <a:bodyPr/>
        <a:lstStyle/>
        <a:p>
          <a:endParaRPr lang="en-US"/>
        </a:p>
      </dgm:t>
    </dgm:pt>
    <dgm:pt modelId="{F0E22013-D9F9-4134-950C-8CB8D1208A9A}" type="sibTrans" cxnId="{CC97371F-6194-4E64-A51F-0EDA781302E5}">
      <dgm:prSet/>
      <dgm:spPr/>
      <dgm:t>
        <a:bodyPr/>
        <a:lstStyle/>
        <a:p>
          <a:endParaRPr lang="en-US"/>
        </a:p>
      </dgm:t>
    </dgm:pt>
    <dgm:pt modelId="{A6F06E8C-5F6C-4221-A801-CB238F276D82}">
      <dgm:prSet/>
      <dgm:spPr/>
      <dgm:t>
        <a:bodyPr/>
        <a:lstStyle/>
        <a:p>
          <a:pPr>
            <a:lnSpc>
              <a:spcPct val="100000"/>
            </a:lnSpc>
          </a:pPr>
          <a:r>
            <a:rPr lang="en-US" dirty="0"/>
            <a:t>Analyzing data (data protocol activity)</a:t>
          </a:r>
        </a:p>
      </dgm:t>
    </dgm:pt>
    <dgm:pt modelId="{01DCD2DF-1500-4E3E-83B3-2BBF9ABDB6C8}" type="parTrans" cxnId="{B81B2BF3-1CB5-4AC7-9EFA-E752B76C3930}">
      <dgm:prSet/>
      <dgm:spPr/>
      <dgm:t>
        <a:bodyPr/>
        <a:lstStyle/>
        <a:p>
          <a:endParaRPr lang="en-US"/>
        </a:p>
      </dgm:t>
    </dgm:pt>
    <dgm:pt modelId="{2057C60E-6034-4F19-B64D-63EC07FCB73A}" type="sibTrans" cxnId="{B81B2BF3-1CB5-4AC7-9EFA-E752B76C3930}">
      <dgm:prSet/>
      <dgm:spPr/>
      <dgm:t>
        <a:bodyPr/>
        <a:lstStyle/>
        <a:p>
          <a:endParaRPr lang="en-US"/>
        </a:p>
      </dgm:t>
    </dgm:pt>
    <dgm:pt modelId="{1A081E4C-AD9B-4408-9EC9-E1300AE008E0}" type="pres">
      <dgm:prSet presAssocID="{D0218FFB-6752-4547-BFD3-FB9002F8B1F8}" presName="root" presStyleCnt="0">
        <dgm:presLayoutVars>
          <dgm:dir/>
          <dgm:resizeHandles val="exact"/>
        </dgm:presLayoutVars>
      </dgm:prSet>
      <dgm:spPr/>
    </dgm:pt>
    <dgm:pt modelId="{D46DE1D7-D015-4D34-88B9-632F19189A4C}" type="pres">
      <dgm:prSet presAssocID="{61EFE123-26D1-4468-86F6-0CEB14B0AD26}" presName="compNode" presStyleCnt="0"/>
      <dgm:spPr/>
    </dgm:pt>
    <dgm:pt modelId="{BF53CD18-51AE-4CDB-9583-86C344738DFD}" type="pres">
      <dgm:prSet presAssocID="{61EFE123-26D1-4468-86F6-0CEB14B0AD26}" presName="bgRect" presStyleLbl="bgShp" presStyleIdx="0" presStyleCnt="4"/>
      <dgm:spPr/>
    </dgm:pt>
    <dgm:pt modelId="{BF957D5B-48DC-46B8-B91B-A42A71C8A84A}" type="pres">
      <dgm:prSet presAssocID="{61EFE123-26D1-4468-86F6-0CEB14B0AD2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461D5DFB-564E-447F-BDAD-84FBC978EF3A}" type="pres">
      <dgm:prSet presAssocID="{61EFE123-26D1-4468-86F6-0CEB14B0AD26}" presName="spaceRect" presStyleCnt="0"/>
      <dgm:spPr/>
    </dgm:pt>
    <dgm:pt modelId="{72395EE3-3387-4310-87F2-BD99B467E0FB}" type="pres">
      <dgm:prSet presAssocID="{61EFE123-26D1-4468-86F6-0CEB14B0AD26}" presName="parTx" presStyleLbl="revTx" presStyleIdx="0" presStyleCnt="7">
        <dgm:presLayoutVars>
          <dgm:chMax val="0"/>
          <dgm:chPref val="0"/>
        </dgm:presLayoutVars>
      </dgm:prSet>
      <dgm:spPr/>
    </dgm:pt>
    <dgm:pt modelId="{9693CF6F-4EB6-4CC5-94CE-D8A77EF01F14}" type="pres">
      <dgm:prSet presAssocID="{7C0E430A-BE18-4731-8A64-02660EF144DE}" presName="sibTrans" presStyleCnt="0"/>
      <dgm:spPr/>
    </dgm:pt>
    <dgm:pt modelId="{2C7C9D05-2AB8-4968-A596-BD21F28858C4}" type="pres">
      <dgm:prSet presAssocID="{4453BC2A-335B-46E1-862F-E8C4F120ABA3}" presName="compNode" presStyleCnt="0"/>
      <dgm:spPr/>
    </dgm:pt>
    <dgm:pt modelId="{00B699DB-4670-4DE7-AC73-72828D92463A}" type="pres">
      <dgm:prSet presAssocID="{4453BC2A-335B-46E1-862F-E8C4F120ABA3}" presName="bgRect" presStyleLbl="bgShp" presStyleIdx="1" presStyleCnt="4" custLinFactNeighborX="-29" custLinFactNeighborY="-6864"/>
      <dgm:spPr/>
    </dgm:pt>
    <dgm:pt modelId="{9D50F982-DD1B-4113-8AED-25EB6AC730BA}" type="pres">
      <dgm:prSet presAssocID="{4453BC2A-335B-46E1-862F-E8C4F120ABA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ard Room"/>
        </a:ext>
      </dgm:extLst>
    </dgm:pt>
    <dgm:pt modelId="{97492A7A-F141-4836-BF26-F135266A5B21}" type="pres">
      <dgm:prSet presAssocID="{4453BC2A-335B-46E1-862F-E8C4F120ABA3}" presName="spaceRect" presStyleCnt="0"/>
      <dgm:spPr/>
    </dgm:pt>
    <dgm:pt modelId="{17464C16-A671-4287-8A8B-B09C68B5E73F}" type="pres">
      <dgm:prSet presAssocID="{4453BC2A-335B-46E1-862F-E8C4F120ABA3}" presName="parTx" presStyleLbl="revTx" presStyleIdx="1" presStyleCnt="7" custLinFactNeighborX="-6275" custLinFactNeighborY="-7098">
        <dgm:presLayoutVars>
          <dgm:chMax val="0"/>
          <dgm:chPref val="0"/>
        </dgm:presLayoutVars>
      </dgm:prSet>
      <dgm:spPr/>
    </dgm:pt>
    <dgm:pt modelId="{5493F9B9-374B-4CDB-BD99-F5F1F55527C5}" type="pres">
      <dgm:prSet presAssocID="{4453BC2A-335B-46E1-862F-E8C4F120ABA3}" presName="desTx" presStyleLbl="revTx" presStyleIdx="2" presStyleCnt="7" custScaleX="115109" custScaleY="96634" custLinFactNeighborX="-824" custLinFactNeighborY="-8527">
        <dgm:presLayoutVars/>
      </dgm:prSet>
      <dgm:spPr/>
    </dgm:pt>
    <dgm:pt modelId="{7120F6DC-EE9A-4690-9CC9-AC38EA574E00}" type="pres">
      <dgm:prSet presAssocID="{EE185B14-72FA-4686-89D3-9A16DAF69912}" presName="sibTrans" presStyleCnt="0"/>
      <dgm:spPr/>
    </dgm:pt>
    <dgm:pt modelId="{32E83EC2-98D8-496B-B0FC-89E4E71C81E1}" type="pres">
      <dgm:prSet presAssocID="{97AC7A30-A1A0-4B53-BE3C-A9886D9637AB}" presName="compNode" presStyleCnt="0"/>
      <dgm:spPr/>
    </dgm:pt>
    <dgm:pt modelId="{B35A8866-DF50-47E1-834F-B7CE0C6AE83F}" type="pres">
      <dgm:prSet presAssocID="{97AC7A30-A1A0-4B53-BE3C-A9886D9637AB}" presName="bgRect" presStyleLbl="bgShp" presStyleIdx="2" presStyleCnt="4" custScaleY="137618"/>
      <dgm:spPr/>
    </dgm:pt>
    <dgm:pt modelId="{A18B1DCA-D92B-40C8-9B4F-DEB86AC794B3}" type="pres">
      <dgm:prSet presAssocID="{97AC7A30-A1A0-4B53-BE3C-A9886D9637A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6A364571-65AE-4C7C-B8B0-0E20CA7CFC5E}" type="pres">
      <dgm:prSet presAssocID="{97AC7A30-A1A0-4B53-BE3C-A9886D9637AB}" presName="spaceRect" presStyleCnt="0"/>
      <dgm:spPr/>
    </dgm:pt>
    <dgm:pt modelId="{46B4CAAA-E1BC-4A70-B723-B19ADA5DCBE6}" type="pres">
      <dgm:prSet presAssocID="{97AC7A30-A1A0-4B53-BE3C-A9886D9637AB}" presName="parTx" presStyleLbl="revTx" presStyleIdx="3" presStyleCnt="7" custLinFactNeighborX="-6826" custLinFactNeighborY="3303">
        <dgm:presLayoutVars>
          <dgm:chMax val="0"/>
          <dgm:chPref val="0"/>
        </dgm:presLayoutVars>
      </dgm:prSet>
      <dgm:spPr/>
    </dgm:pt>
    <dgm:pt modelId="{734973AE-96EC-499E-9B38-215EE9638E5E}" type="pres">
      <dgm:prSet presAssocID="{97AC7A30-A1A0-4B53-BE3C-A9886D9637AB}" presName="desTx" presStyleLbl="revTx" presStyleIdx="4" presStyleCnt="7" custScaleX="116300">
        <dgm:presLayoutVars/>
      </dgm:prSet>
      <dgm:spPr/>
    </dgm:pt>
    <dgm:pt modelId="{65E55819-6D46-426C-8391-E8D01DF309C7}" type="pres">
      <dgm:prSet presAssocID="{2834BACE-2321-44C3-86DF-393E026180AF}" presName="sibTrans" presStyleCnt="0"/>
      <dgm:spPr/>
    </dgm:pt>
    <dgm:pt modelId="{3DE3F42B-5BAD-4E64-80EE-E0788059B30F}" type="pres">
      <dgm:prSet presAssocID="{492359F5-190D-4A90-92C4-F0D6500FA0FB}" presName="compNode" presStyleCnt="0"/>
      <dgm:spPr/>
    </dgm:pt>
    <dgm:pt modelId="{983A7CDE-C4C4-411C-B22B-9EEF84296B23}" type="pres">
      <dgm:prSet presAssocID="{492359F5-190D-4A90-92C4-F0D6500FA0FB}" presName="bgRect" presStyleLbl="bgShp" presStyleIdx="3" presStyleCnt="4"/>
      <dgm:spPr/>
    </dgm:pt>
    <dgm:pt modelId="{AE936EC0-8F86-4F23-830C-94044701B4BB}" type="pres">
      <dgm:prSet presAssocID="{492359F5-190D-4A90-92C4-F0D6500FA0F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7FE5ABBE-2501-48EE-A93D-E909B2B6F3FF}" type="pres">
      <dgm:prSet presAssocID="{492359F5-190D-4A90-92C4-F0D6500FA0FB}" presName="spaceRect" presStyleCnt="0"/>
      <dgm:spPr/>
    </dgm:pt>
    <dgm:pt modelId="{39214E0C-BA39-42B5-A9CE-8E042E876D79}" type="pres">
      <dgm:prSet presAssocID="{492359F5-190D-4A90-92C4-F0D6500FA0FB}" presName="parTx" presStyleLbl="revTx" presStyleIdx="5" presStyleCnt="7" custLinFactNeighborX="-6467" custLinFactNeighborY="-1101">
        <dgm:presLayoutVars>
          <dgm:chMax val="0"/>
          <dgm:chPref val="0"/>
        </dgm:presLayoutVars>
      </dgm:prSet>
      <dgm:spPr/>
    </dgm:pt>
    <dgm:pt modelId="{148A92E3-5529-4001-A37D-F9583C3CF142}" type="pres">
      <dgm:prSet presAssocID="{492359F5-190D-4A90-92C4-F0D6500FA0FB}" presName="desTx" presStyleLbl="revTx" presStyleIdx="6" presStyleCnt="7" custScaleX="108298">
        <dgm:presLayoutVars/>
      </dgm:prSet>
      <dgm:spPr/>
    </dgm:pt>
  </dgm:ptLst>
  <dgm:cxnLst>
    <dgm:cxn modelId="{51161202-DF40-4984-9700-ADDD05B42E43}" srcId="{97AC7A30-A1A0-4B53-BE3C-A9886D9637AB}" destId="{CD707BEE-791D-437F-B6E7-DF16C50EDA92}" srcOrd="3" destOrd="0" parTransId="{54740EBD-0236-4883-AA90-2AF937BCAF22}" sibTransId="{DA516417-A086-40CD-BB41-BFBA126AAAE0}"/>
    <dgm:cxn modelId="{5BB70A0C-335E-45A1-9C91-0DAFFC9EDC32}" srcId="{4453BC2A-335B-46E1-862F-E8C4F120ABA3}" destId="{797E7AD4-DEA6-47BC-A8B6-C14DD232EEB3}" srcOrd="1" destOrd="0" parTransId="{A23D26C0-E56F-4079-9C02-4FF05B9F8D76}" sibTransId="{001007DA-1013-488C-B945-41E11CE58803}"/>
    <dgm:cxn modelId="{E93B0A15-F3AA-46FE-B0B6-10EE8DD8EA5D}" type="presOf" srcId="{338B3C6D-192D-4C2F-81D2-2908BD73D0EE}" destId="{148A92E3-5529-4001-A37D-F9583C3CF142}" srcOrd="0" destOrd="0" presId="urn:microsoft.com/office/officeart/2018/2/layout/IconVerticalSolidList"/>
    <dgm:cxn modelId="{5C198F19-AF0B-4C7A-B342-2308336AFB58}" srcId="{97AC7A30-A1A0-4B53-BE3C-A9886D9637AB}" destId="{A3AED7E9-7462-4CAC-A933-DA5E7F700FA9}" srcOrd="2" destOrd="0" parTransId="{70C1FC18-0F75-4573-BC61-155E1AB8B739}" sibTransId="{8FBF2D56-9421-49DD-A37B-F6D22A8375E4}"/>
    <dgm:cxn modelId="{57C18B1A-9C14-4424-9BF0-C501E345581F}" type="presOf" srcId="{CD707BEE-791D-437F-B6E7-DF16C50EDA92}" destId="{734973AE-96EC-499E-9B38-215EE9638E5E}" srcOrd="0" destOrd="3" presId="urn:microsoft.com/office/officeart/2018/2/layout/IconVerticalSolidList"/>
    <dgm:cxn modelId="{CC97371F-6194-4E64-A51F-0EDA781302E5}" srcId="{492359F5-190D-4A90-92C4-F0D6500FA0FB}" destId="{338B3C6D-192D-4C2F-81D2-2908BD73D0EE}" srcOrd="0" destOrd="0" parTransId="{47401402-3D6A-41D2-952B-9E80BE3FD941}" sibTransId="{F0E22013-D9F9-4134-950C-8CB8D1208A9A}"/>
    <dgm:cxn modelId="{F8266B26-F229-47F0-A9C2-58C517DB5A01}" srcId="{D0218FFB-6752-4547-BFD3-FB9002F8B1F8}" destId="{492359F5-190D-4A90-92C4-F0D6500FA0FB}" srcOrd="3" destOrd="0" parTransId="{F65ACE71-9D3F-42C7-B767-8219B7D8A3E0}" sibTransId="{519BF7B8-651C-4FEA-B3BE-D71D51D8A621}"/>
    <dgm:cxn modelId="{E8D58233-EB4F-4B97-896F-1FD980CEEE89}" type="presOf" srcId="{97AC7A30-A1A0-4B53-BE3C-A9886D9637AB}" destId="{46B4CAAA-E1BC-4A70-B723-B19ADA5DCBE6}" srcOrd="0" destOrd="0" presId="urn:microsoft.com/office/officeart/2018/2/layout/IconVerticalSolidList"/>
    <dgm:cxn modelId="{A45D6649-D3BD-4577-BDC9-B370D91B3219}" type="presOf" srcId="{E6E95AEB-10E7-4A60-9740-ABC7474AF2F5}" destId="{734973AE-96EC-499E-9B38-215EE9638E5E}" srcOrd="0" destOrd="1" presId="urn:microsoft.com/office/officeart/2018/2/layout/IconVerticalSolidList"/>
    <dgm:cxn modelId="{8DCB3A4E-9453-4F6C-B681-6E9DC455F8B1}" srcId="{D0218FFB-6752-4547-BFD3-FB9002F8B1F8}" destId="{61EFE123-26D1-4468-86F6-0CEB14B0AD26}" srcOrd="0" destOrd="0" parTransId="{1679EEB8-9B87-4B18-95C7-F73CECD08DAE}" sibTransId="{7C0E430A-BE18-4731-8A64-02660EF144DE}"/>
    <dgm:cxn modelId="{8AC3314F-714C-4CC7-AC87-8F3A6E15CE31}" type="presOf" srcId="{A6F06E8C-5F6C-4221-A801-CB238F276D82}" destId="{148A92E3-5529-4001-A37D-F9583C3CF142}" srcOrd="0" destOrd="1" presId="urn:microsoft.com/office/officeart/2018/2/layout/IconVerticalSolidList"/>
    <dgm:cxn modelId="{BCEB6155-1DC6-4EA0-B9E8-DD236E378BD0}" type="presOf" srcId="{797E7AD4-DEA6-47BC-A8B6-C14DD232EEB3}" destId="{5493F9B9-374B-4CDB-BD99-F5F1F55527C5}" srcOrd="0" destOrd="1" presId="urn:microsoft.com/office/officeart/2018/2/layout/IconVerticalSolidList"/>
    <dgm:cxn modelId="{BAEBBC60-181F-4968-87DC-BE47592F3AAF}" srcId="{97AC7A30-A1A0-4B53-BE3C-A9886D9637AB}" destId="{6F416A2F-324F-4F54-B8FD-7C9EFA21FAE8}" srcOrd="0" destOrd="0" parTransId="{8C0F5550-CF8B-4DE0-BB6D-61C591192BBC}" sibTransId="{9EF21389-E089-4EFA-A35A-EA162814E635}"/>
    <dgm:cxn modelId="{68F6DF76-1CFD-4CAC-9170-B50D7760C2A1}" type="presOf" srcId="{D0218FFB-6752-4547-BFD3-FB9002F8B1F8}" destId="{1A081E4C-AD9B-4408-9EC9-E1300AE008E0}" srcOrd="0" destOrd="0" presId="urn:microsoft.com/office/officeart/2018/2/layout/IconVerticalSolidList"/>
    <dgm:cxn modelId="{191ED587-2945-4BE1-BFCE-373EEB463281}" type="presOf" srcId="{A3AED7E9-7462-4CAC-A933-DA5E7F700FA9}" destId="{734973AE-96EC-499E-9B38-215EE9638E5E}" srcOrd="0" destOrd="2" presId="urn:microsoft.com/office/officeart/2018/2/layout/IconVerticalSolidList"/>
    <dgm:cxn modelId="{9112C397-9E7E-406E-9C33-A638FDA029E4}" srcId="{D0218FFB-6752-4547-BFD3-FB9002F8B1F8}" destId="{97AC7A30-A1A0-4B53-BE3C-A9886D9637AB}" srcOrd="2" destOrd="0" parTransId="{F2C5AE3D-F6C0-4313-AAEC-287B5C212423}" sibTransId="{2834BACE-2321-44C3-86DF-393E026180AF}"/>
    <dgm:cxn modelId="{7D938EB5-DD04-478D-AA0E-26E951D55AF6}" type="presOf" srcId="{6F416A2F-324F-4F54-B8FD-7C9EFA21FAE8}" destId="{734973AE-96EC-499E-9B38-215EE9638E5E}" srcOrd="0" destOrd="0" presId="urn:microsoft.com/office/officeart/2018/2/layout/IconVerticalSolidList"/>
    <dgm:cxn modelId="{7A2318BC-15BC-4EBB-A5B1-40DDFB0A3E8A}" srcId="{D0218FFB-6752-4547-BFD3-FB9002F8B1F8}" destId="{4453BC2A-335B-46E1-862F-E8C4F120ABA3}" srcOrd="1" destOrd="0" parTransId="{68D0D6C0-E8AE-4508-9B4E-B41AAB045BDE}" sibTransId="{EE185B14-72FA-4686-89D3-9A16DAF69912}"/>
    <dgm:cxn modelId="{2FC17BCF-DDE1-4C33-A1B1-5303B5546AB6}" type="presOf" srcId="{7DC9CDA8-B46A-4524-8ADF-B1EC5152C5E7}" destId="{5493F9B9-374B-4CDB-BD99-F5F1F55527C5}" srcOrd="0" destOrd="2" presId="urn:microsoft.com/office/officeart/2018/2/layout/IconVerticalSolidList"/>
    <dgm:cxn modelId="{CAA54ED3-D0C0-43B0-A9E5-2400B1BDE511}" srcId="{97AC7A30-A1A0-4B53-BE3C-A9886D9637AB}" destId="{E6E95AEB-10E7-4A60-9740-ABC7474AF2F5}" srcOrd="1" destOrd="0" parTransId="{31515D84-10E7-463F-A92C-2C380A8BE1CB}" sibTransId="{871ABA01-3327-41D6-A852-128BDADC7391}"/>
    <dgm:cxn modelId="{A8A298DA-878C-4949-838B-67175A7C009F}" type="presOf" srcId="{B9468565-CA89-44F6-8E2F-905FBDD3988B}" destId="{5493F9B9-374B-4CDB-BD99-F5F1F55527C5}" srcOrd="0" destOrd="0" presId="urn:microsoft.com/office/officeart/2018/2/layout/IconVerticalSolidList"/>
    <dgm:cxn modelId="{6D701AE2-5015-4BA8-9CB0-0D9BF0071664}" type="presOf" srcId="{4453BC2A-335B-46E1-862F-E8C4F120ABA3}" destId="{17464C16-A671-4287-8A8B-B09C68B5E73F}" srcOrd="0" destOrd="0" presId="urn:microsoft.com/office/officeart/2018/2/layout/IconVerticalSolidList"/>
    <dgm:cxn modelId="{B81B2BF3-1CB5-4AC7-9EFA-E752B76C3930}" srcId="{492359F5-190D-4A90-92C4-F0D6500FA0FB}" destId="{A6F06E8C-5F6C-4221-A801-CB238F276D82}" srcOrd="1" destOrd="0" parTransId="{01DCD2DF-1500-4E3E-83B3-2BBF9ABDB6C8}" sibTransId="{2057C60E-6034-4F19-B64D-63EC07FCB73A}"/>
    <dgm:cxn modelId="{2F9E47F3-A0DC-4D3A-B7A1-603520417DCA}" srcId="{4453BC2A-335B-46E1-862F-E8C4F120ABA3}" destId="{B9468565-CA89-44F6-8E2F-905FBDD3988B}" srcOrd="0" destOrd="0" parTransId="{0B01D2A6-CCD7-4335-8252-1AA9DE531983}" sibTransId="{323B93C7-A571-4C11-990E-99F87A30A24B}"/>
    <dgm:cxn modelId="{EE2500F6-C3DF-4B6B-8C77-754348332FBE}" type="presOf" srcId="{61EFE123-26D1-4468-86F6-0CEB14B0AD26}" destId="{72395EE3-3387-4310-87F2-BD99B467E0FB}" srcOrd="0" destOrd="0" presId="urn:microsoft.com/office/officeart/2018/2/layout/IconVerticalSolidList"/>
    <dgm:cxn modelId="{E1ED7CF9-4635-42F4-9E35-1335C0A8FD32}" srcId="{4453BC2A-335B-46E1-862F-E8C4F120ABA3}" destId="{7DC9CDA8-B46A-4524-8ADF-B1EC5152C5E7}" srcOrd="2" destOrd="0" parTransId="{25A523E4-24F8-4486-B3FB-D6119FC74103}" sibTransId="{2FB19368-CF23-47E5-B8D3-6F722026E60C}"/>
    <dgm:cxn modelId="{4B6578FB-57ED-40C0-8428-6C41146FA165}" type="presOf" srcId="{492359F5-190D-4A90-92C4-F0D6500FA0FB}" destId="{39214E0C-BA39-42B5-A9CE-8E042E876D79}" srcOrd="0" destOrd="0" presId="urn:microsoft.com/office/officeart/2018/2/layout/IconVerticalSolidList"/>
    <dgm:cxn modelId="{CE7C3C5F-9AD9-49E9-8539-D4F975ECEECD}" type="presParOf" srcId="{1A081E4C-AD9B-4408-9EC9-E1300AE008E0}" destId="{D46DE1D7-D015-4D34-88B9-632F19189A4C}" srcOrd="0" destOrd="0" presId="urn:microsoft.com/office/officeart/2018/2/layout/IconVerticalSolidList"/>
    <dgm:cxn modelId="{CB563A62-BBB3-4408-82E4-E19A6B665B5D}" type="presParOf" srcId="{D46DE1D7-D015-4D34-88B9-632F19189A4C}" destId="{BF53CD18-51AE-4CDB-9583-86C344738DFD}" srcOrd="0" destOrd="0" presId="urn:microsoft.com/office/officeart/2018/2/layout/IconVerticalSolidList"/>
    <dgm:cxn modelId="{C6B32180-14D3-4D18-9D1D-B7B332F9B003}" type="presParOf" srcId="{D46DE1D7-D015-4D34-88B9-632F19189A4C}" destId="{BF957D5B-48DC-46B8-B91B-A42A71C8A84A}" srcOrd="1" destOrd="0" presId="urn:microsoft.com/office/officeart/2018/2/layout/IconVerticalSolidList"/>
    <dgm:cxn modelId="{E96499D5-C28B-4A92-8875-74F232B522A7}" type="presParOf" srcId="{D46DE1D7-D015-4D34-88B9-632F19189A4C}" destId="{461D5DFB-564E-447F-BDAD-84FBC978EF3A}" srcOrd="2" destOrd="0" presId="urn:microsoft.com/office/officeart/2018/2/layout/IconVerticalSolidList"/>
    <dgm:cxn modelId="{6A5C7018-5DF7-41FF-9DC3-AF97F4C78BA8}" type="presParOf" srcId="{D46DE1D7-D015-4D34-88B9-632F19189A4C}" destId="{72395EE3-3387-4310-87F2-BD99B467E0FB}" srcOrd="3" destOrd="0" presId="urn:microsoft.com/office/officeart/2018/2/layout/IconVerticalSolidList"/>
    <dgm:cxn modelId="{AAA6BE22-CA4E-442F-857D-52AAB9D7F7B1}" type="presParOf" srcId="{1A081E4C-AD9B-4408-9EC9-E1300AE008E0}" destId="{9693CF6F-4EB6-4CC5-94CE-D8A77EF01F14}" srcOrd="1" destOrd="0" presId="urn:microsoft.com/office/officeart/2018/2/layout/IconVerticalSolidList"/>
    <dgm:cxn modelId="{1BD45E68-E605-4AA1-A353-8D0D5680A73E}" type="presParOf" srcId="{1A081E4C-AD9B-4408-9EC9-E1300AE008E0}" destId="{2C7C9D05-2AB8-4968-A596-BD21F28858C4}" srcOrd="2" destOrd="0" presId="urn:microsoft.com/office/officeart/2018/2/layout/IconVerticalSolidList"/>
    <dgm:cxn modelId="{5FB5FB42-C92C-407C-BD5E-2267539F6273}" type="presParOf" srcId="{2C7C9D05-2AB8-4968-A596-BD21F28858C4}" destId="{00B699DB-4670-4DE7-AC73-72828D92463A}" srcOrd="0" destOrd="0" presId="urn:microsoft.com/office/officeart/2018/2/layout/IconVerticalSolidList"/>
    <dgm:cxn modelId="{DBE5C92E-5B0C-4D48-84F2-1402B5094D6B}" type="presParOf" srcId="{2C7C9D05-2AB8-4968-A596-BD21F28858C4}" destId="{9D50F982-DD1B-4113-8AED-25EB6AC730BA}" srcOrd="1" destOrd="0" presId="urn:microsoft.com/office/officeart/2018/2/layout/IconVerticalSolidList"/>
    <dgm:cxn modelId="{A13C3929-0EAF-44DD-8CF4-E431C6E98CA8}" type="presParOf" srcId="{2C7C9D05-2AB8-4968-A596-BD21F28858C4}" destId="{97492A7A-F141-4836-BF26-F135266A5B21}" srcOrd="2" destOrd="0" presId="urn:microsoft.com/office/officeart/2018/2/layout/IconVerticalSolidList"/>
    <dgm:cxn modelId="{ED4CCD45-ECC4-452B-87DA-76A9D6F6C121}" type="presParOf" srcId="{2C7C9D05-2AB8-4968-A596-BD21F28858C4}" destId="{17464C16-A671-4287-8A8B-B09C68B5E73F}" srcOrd="3" destOrd="0" presId="urn:microsoft.com/office/officeart/2018/2/layout/IconVerticalSolidList"/>
    <dgm:cxn modelId="{BFF764D5-CCE2-431B-83BB-19C09220CD45}" type="presParOf" srcId="{2C7C9D05-2AB8-4968-A596-BD21F28858C4}" destId="{5493F9B9-374B-4CDB-BD99-F5F1F55527C5}" srcOrd="4" destOrd="0" presId="urn:microsoft.com/office/officeart/2018/2/layout/IconVerticalSolidList"/>
    <dgm:cxn modelId="{DB418AC5-28A6-4B78-9B91-EBB775165FED}" type="presParOf" srcId="{1A081E4C-AD9B-4408-9EC9-E1300AE008E0}" destId="{7120F6DC-EE9A-4690-9CC9-AC38EA574E00}" srcOrd="3" destOrd="0" presId="urn:microsoft.com/office/officeart/2018/2/layout/IconVerticalSolidList"/>
    <dgm:cxn modelId="{485FB783-AC83-4B04-91D4-78C7DDA60FCE}" type="presParOf" srcId="{1A081E4C-AD9B-4408-9EC9-E1300AE008E0}" destId="{32E83EC2-98D8-496B-B0FC-89E4E71C81E1}" srcOrd="4" destOrd="0" presId="urn:microsoft.com/office/officeart/2018/2/layout/IconVerticalSolidList"/>
    <dgm:cxn modelId="{212DC1B0-45F2-42A6-8BBF-E57E70FF40C9}" type="presParOf" srcId="{32E83EC2-98D8-496B-B0FC-89E4E71C81E1}" destId="{B35A8866-DF50-47E1-834F-B7CE0C6AE83F}" srcOrd="0" destOrd="0" presId="urn:microsoft.com/office/officeart/2018/2/layout/IconVerticalSolidList"/>
    <dgm:cxn modelId="{8E95251E-C39A-4562-AA54-779B7C618434}" type="presParOf" srcId="{32E83EC2-98D8-496B-B0FC-89E4E71C81E1}" destId="{A18B1DCA-D92B-40C8-9B4F-DEB86AC794B3}" srcOrd="1" destOrd="0" presId="urn:microsoft.com/office/officeart/2018/2/layout/IconVerticalSolidList"/>
    <dgm:cxn modelId="{A97A9414-ED98-425B-BD0A-65582ABE2589}" type="presParOf" srcId="{32E83EC2-98D8-496B-B0FC-89E4E71C81E1}" destId="{6A364571-65AE-4C7C-B8B0-0E20CA7CFC5E}" srcOrd="2" destOrd="0" presId="urn:microsoft.com/office/officeart/2018/2/layout/IconVerticalSolidList"/>
    <dgm:cxn modelId="{9399F9F9-35AB-45C5-B38B-B00B89ECC4F9}" type="presParOf" srcId="{32E83EC2-98D8-496B-B0FC-89E4E71C81E1}" destId="{46B4CAAA-E1BC-4A70-B723-B19ADA5DCBE6}" srcOrd="3" destOrd="0" presId="urn:microsoft.com/office/officeart/2018/2/layout/IconVerticalSolidList"/>
    <dgm:cxn modelId="{B1428AC9-9B20-4DCA-862B-2ECDF0CDF1EB}" type="presParOf" srcId="{32E83EC2-98D8-496B-B0FC-89E4E71C81E1}" destId="{734973AE-96EC-499E-9B38-215EE9638E5E}" srcOrd="4" destOrd="0" presId="urn:microsoft.com/office/officeart/2018/2/layout/IconVerticalSolidList"/>
    <dgm:cxn modelId="{77B284C6-B727-4125-B8BF-77D6A66038DF}" type="presParOf" srcId="{1A081E4C-AD9B-4408-9EC9-E1300AE008E0}" destId="{65E55819-6D46-426C-8391-E8D01DF309C7}" srcOrd="5" destOrd="0" presId="urn:microsoft.com/office/officeart/2018/2/layout/IconVerticalSolidList"/>
    <dgm:cxn modelId="{1C37B1F2-F571-4910-891D-F821D2D702CB}" type="presParOf" srcId="{1A081E4C-AD9B-4408-9EC9-E1300AE008E0}" destId="{3DE3F42B-5BAD-4E64-80EE-E0788059B30F}" srcOrd="6" destOrd="0" presId="urn:microsoft.com/office/officeart/2018/2/layout/IconVerticalSolidList"/>
    <dgm:cxn modelId="{B1D8A830-7E56-45CD-830E-F8A791FFDBF7}" type="presParOf" srcId="{3DE3F42B-5BAD-4E64-80EE-E0788059B30F}" destId="{983A7CDE-C4C4-411C-B22B-9EEF84296B23}" srcOrd="0" destOrd="0" presId="urn:microsoft.com/office/officeart/2018/2/layout/IconVerticalSolidList"/>
    <dgm:cxn modelId="{88D0C9FE-DDBA-48CE-8A20-C15CAA7B2141}" type="presParOf" srcId="{3DE3F42B-5BAD-4E64-80EE-E0788059B30F}" destId="{AE936EC0-8F86-4F23-830C-94044701B4BB}" srcOrd="1" destOrd="0" presId="urn:microsoft.com/office/officeart/2018/2/layout/IconVerticalSolidList"/>
    <dgm:cxn modelId="{073E81D4-7523-4567-B98A-A82E933910BC}" type="presParOf" srcId="{3DE3F42B-5BAD-4E64-80EE-E0788059B30F}" destId="{7FE5ABBE-2501-48EE-A93D-E909B2B6F3FF}" srcOrd="2" destOrd="0" presId="urn:microsoft.com/office/officeart/2018/2/layout/IconVerticalSolidList"/>
    <dgm:cxn modelId="{6E988AE9-AEC3-4598-8CE3-DA941E892425}" type="presParOf" srcId="{3DE3F42B-5BAD-4E64-80EE-E0788059B30F}" destId="{39214E0C-BA39-42B5-A9CE-8E042E876D79}" srcOrd="3" destOrd="0" presId="urn:microsoft.com/office/officeart/2018/2/layout/IconVerticalSolidList"/>
    <dgm:cxn modelId="{CC662A22-E3E8-41C7-9B1B-BD723A3D80AF}" type="presParOf" srcId="{3DE3F42B-5BAD-4E64-80EE-E0788059B30F}" destId="{148A92E3-5529-4001-A37D-F9583C3CF142}"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374E23E-A18E-423A-8F1C-26B751F6FFD1}"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59253336-7CB3-4485-A0B9-53F2586980C9}">
      <dgm:prSet/>
      <dgm:spPr/>
      <dgm:t>
        <a:bodyPr/>
        <a:lstStyle/>
        <a:p>
          <a:r>
            <a:rPr lang="en-US" b="1" dirty="0"/>
            <a:t>Learning Activities Continued</a:t>
          </a:r>
          <a:r>
            <a:rPr lang="en-US" dirty="0"/>
            <a:t>:</a:t>
          </a:r>
        </a:p>
      </dgm:t>
    </dgm:pt>
    <dgm:pt modelId="{17F37017-EAA3-49E6-9F70-75AD58701218}" type="parTrans" cxnId="{F8768E9D-23B4-4EF7-B0D5-3C39CF0B771E}">
      <dgm:prSet/>
      <dgm:spPr/>
      <dgm:t>
        <a:bodyPr/>
        <a:lstStyle/>
        <a:p>
          <a:endParaRPr lang="en-US"/>
        </a:p>
      </dgm:t>
    </dgm:pt>
    <dgm:pt modelId="{1C2FC275-5433-40EA-95F9-78884ED6FF9E}" type="sibTrans" cxnId="{F8768E9D-23B4-4EF7-B0D5-3C39CF0B771E}">
      <dgm:prSet/>
      <dgm:spPr/>
      <dgm:t>
        <a:bodyPr/>
        <a:lstStyle/>
        <a:p>
          <a:endParaRPr lang="en-US"/>
        </a:p>
      </dgm:t>
    </dgm:pt>
    <dgm:pt modelId="{DB863FD2-FF5A-4666-90C1-B2F49723D78C}">
      <dgm:prSet/>
      <dgm:spPr/>
      <dgm:t>
        <a:bodyPr/>
        <a:lstStyle/>
        <a:p>
          <a:r>
            <a:rPr lang="en-US" b="1" dirty="0"/>
            <a:t>Clear Learning Targets (used </a:t>
          </a:r>
        </a:p>
        <a:p>
          <a:r>
            <a:rPr lang="en-US" b="1" dirty="0"/>
            <a:t>module content) and LP (</a:t>
          </a:r>
          <a:r>
            <a:rPr lang="en-US" b="1" dirty="0">
              <a:hlinkClick xmlns:r="http://schemas.openxmlformats.org/officeDocument/2006/relationships" r:id="rId1"/>
            </a:rPr>
            <a:t>Link</a:t>
          </a:r>
          <a:r>
            <a:rPr lang="en-US" b="1" dirty="0"/>
            <a:t>)</a:t>
          </a:r>
        </a:p>
      </dgm:t>
    </dgm:pt>
    <dgm:pt modelId="{3448515A-5214-4722-9862-A853B41163A7}" type="parTrans" cxnId="{CFD0C285-379B-42FA-84CA-61D51DB362A4}">
      <dgm:prSet/>
      <dgm:spPr/>
      <dgm:t>
        <a:bodyPr/>
        <a:lstStyle/>
        <a:p>
          <a:endParaRPr lang="en-US"/>
        </a:p>
      </dgm:t>
    </dgm:pt>
    <dgm:pt modelId="{9112C4AC-5AE9-4C8B-B83A-2B1A5907BAC8}" type="sibTrans" cxnId="{CFD0C285-379B-42FA-84CA-61D51DB362A4}">
      <dgm:prSet/>
      <dgm:spPr/>
      <dgm:t>
        <a:bodyPr/>
        <a:lstStyle/>
        <a:p>
          <a:endParaRPr lang="en-US"/>
        </a:p>
      </dgm:t>
    </dgm:pt>
    <dgm:pt modelId="{CADFA125-4D48-4A7A-9E3F-38A257C0B1E0}">
      <dgm:prSet/>
      <dgm:spPr/>
      <dgm:t>
        <a:bodyPr/>
        <a:lstStyle/>
        <a:p>
          <a:r>
            <a:rPr lang="en-US" b="1" dirty="0"/>
            <a:t>Connections to 5-D Rubric </a:t>
          </a:r>
        </a:p>
      </dgm:t>
    </dgm:pt>
    <dgm:pt modelId="{34690792-A00F-497A-9185-742746EA2BD8}" type="parTrans" cxnId="{9550737F-5EC2-402D-A486-9858F6EF5B4A}">
      <dgm:prSet/>
      <dgm:spPr/>
      <dgm:t>
        <a:bodyPr/>
        <a:lstStyle/>
        <a:p>
          <a:endParaRPr lang="en-US"/>
        </a:p>
      </dgm:t>
    </dgm:pt>
    <dgm:pt modelId="{79E554F2-203A-4914-9537-BAC6CF327F35}" type="sibTrans" cxnId="{9550737F-5EC2-402D-A486-9858F6EF5B4A}">
      <dgm:prSet/>
      <dgm:spPr/>
      <dgm:t>
        <a:bodyPr/>
        <a:lstStyle/>
        <a:p>
          <a:endParaRPr lang="en-US"/>
        </a:p>
      </dgm:t>
    </dgm:pt>
    <dgm:pt modelId="{06199E7B-7C82-4446-87A1-2455C96E71ED}">
      <dgm:prSet/>
      <dgm:spPr/>
      <dgm:t>
        <a:bodyPr/>
        <a:lstStyle/>
        <a:p>
          <a:r>
            <a:rPr lang="en-US" b="1" dirty="0"/>
            <a:t>Making Connections from </a:t>
          </a:r>
        </a:p>
        <a:p>
          <a:r>
            <a:rPr lang="en-US" b="1" dirty="0"/>
            <a:t>tonight’s learning to his/her</a:t>
          </a:r>
        </a:p>
        <a:p>
          <a:r>
            <a:rPr lang="en-US" b="1" dirty="0"/>
            <a:t>classroom</a:t>
          </a:r>
        </a:p>
      </dgm:t>
    </dgm:pt>
    <dgm:pt modelId="{B4234BE9-99AE-424B-8E98-ABC9F91B8956}" type="parTrans" cxnId="{AB5BFDE3-BA55-432F-B227-30370DE08F73}">
      <dgm:prSet/>
      <dgm:spPr/>
      <dgm:t>
        <a:bodyPr/>
        <a:lstStyle/>
        <a:p>
          <a:endParaRPr lang="en-US"/>
        </a:p>
      </dgm:t>
    </dgm:pt>
    <dgm:pt modelId="{F549F7C3-BC49-4119-9B9E-E232D4B916FF}" type="sibTrans" cxnId="{AB5BFDE3-BA55-432F-B227-30370DE08F73}">
      <dgm:prSet/>
      <dgm:spPr/>
      <dgm:t>
        <a:bodyPr/>
        <a:lstStyle/>
        <a:p>
          <a:endParaRPr lang="en-US"/>
        </a:p>
      </dgm:t>
    </dgm:pt>
    <dgm:pt modelId="{03A53B1F-0135-4493-8CC4-BFD60EC95E6D}">
      <dgm:prSet/>
      <dgm:spPr/>
      <dgm:t>
        <a:bodyPr/>
        <a:lstStyle/>
        <a:p>
          <a:r>
            <a:rPr lang="en-US" b="1" dirty="0"/>
            <a:t>Closing Activity</a:t>
          </a:r>
          <a:r>
            <a:rPr lang="en-US" dirty="0"/>
            <a:t>: </a:t>
          </a:r>
        </a:p>
      </dgm:t>
    </dgm:pt>
    <dgm:pt modelId="{D6FBF8B6-9586-42D6-9810-CB91B66DB9B8}" type="parTrans" cxnId="{38B28362-D59F-4EE6-A618-5107DAF9CAB1}">
      <dgm:prSet/>
      <dgm:spPr/>
      <dgm:t>
        <a:bodyPr/>
        <a:lstStyle/>
        <a:p>
          <a:endParaRPr lang="en-US"/>
        </a:p>
      </dgm:t>
    </dgm:pt>
    <dgm:pt modelId="{6BE6C5F5-F695-4580-ABC7-D1AE441D3B36}" type="sibTrans" cxnId="{38B28362-D59F-4EE6-A618-5107DAF9CAB1}">
      <dgm:prSet/>
      <dgm:spPr/>
      <dgm:t>
        <a:bodyPr/>
        <a:lstStyle/>
        <a:p>
          <a:endParaRPr lang="en-US"/>
        </a:p>
      </dgm:t>
    </dgm:pt>
    <dgm:pt modelId="{525C172B-4F66-4205-955A-0C7975554969}">
      <dgm:prSet/>
      <dgm:spPr/>
      <dgm:t>
        <a:bodyPr/>
        <a:lstStyle/>
        <a:p>
          <a:r>
            <a:rPr lang="en-US" b="1" dirty="0"/>
            <a:t>From today’s learning, commit to one thing that you will do in your classroom around formative assessment and bring back to our next session to share with others.  (We started off by sharing out at the next session)</a:t>
          </a:r>
        </a:p>
      </dgm:t>
    </dgm:pt>
    <dgm:pt modelId="{2E5DC3BA-6336-4D30-A021-D8D938653DDB}" type="parTrans" cxnId="{0342BE09-7DC0-4578-A828-8887698316CF}">
      <dgm:prSet/>
      <dgm:spPr/>
      <dgm:t>
        <a:bodyPr/>
        <a:lstStyle/>
        <a:p>
          <a:endParaRPr lang="en-US"/>
        </a:p>
      </dgm:t>
    </dgm:pt>
    <dgm:pt modelId="{C8F1DCC8-350C-4381-9817-F31FB6E74069}" type="sibTrans" cxnId="{0342BE09-7DC0-4578-A828-8887698316CF}">
      <dgm:prSet/>
      <dgm:spPr/>
      <dgm:t>
        <a:bodyPr/>
        <a:lstStyle/>
        <a:p>
          <a:endParaRPr lang="en-US"/>
        </a:p>
      </dgm:t>
    </dgm:pt>
    <dgm:pt modelId="{FDF339D8-E1D7-4A9F-8B30-7002390D6726}" type="pres">
      <dgm:prSet presAssocID="{8374E23E-A18E-423A-8F1C-26B751F6FFD1}" presName="root" presStyleCnt="0">
        <dgm:presLayoutVars>
          <dgm:dir/>
          <dgm:resizeHandles val="exact"/>
        </dgm:presLayoutVars>
      </dgm:prSet>
      <dgm:spPr/>
    </dgm:pt>
    <dgm:pt modelId="{D31F44FA-2349-45EE-ACCF-A802B8B5C164}" type="pres">
      <dgm:prSet presAssocID="{59253336-7CB3-4485-A0B9-53F2586980C9}" presName="compNode" presStyleCnt="0"/>
      <dgm:spPr/>
    </dgm:pt>
    <dgm:pt modelId="{658AB272-C3A4-453E-9C45-BB43E7B63734}" type="pres">
      <dgm:prSet presAssocID="{59253336-7CB3-4485-A0B9-53F2586980C9}" presName="bgRect" presStyleLbl="bgShp" presStyleIdx="0" presStyleCnt="2"/>
      <dgm:spPr/>
    </dgm:pt>
    <dgm:pt modelId="{462F3E82-2D7F-438D-A233-CD26B2565510}" type="pres">
      <dgm:prSet presAssocID="{59253336-7CB3-4485-A0B9-53F2586980C9}" presName="iconRect" presStyleLbl="node1" presStyleIdx="0"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Classroom"/>
        </a:ext>
      </dgm:extLst>
    </dgm:pt>
    <dgm:pt modelId="{50928866-4EDF-4E11-8A4D-C8CFCB41F4B1}" type="pres">
      <dgm:prSet presAssocID="{59253336-7CB3-4485-A0B9-53F2586980C9}" presName="spaceRect" presStyleCnt="0"/>
      <dgm:spPr/>
    </dgm:pt>
    <dgm:pt modelId="{E81382CB-FB62-4BF6-9A84-A8F7EA3D2200}" type="pres">
      <dgm:prSet presAssocID="{59253336-7CB3-4485-A0B9-53F2586980C9}" presName="parTx" presStyleLbl="revTx" presStyleIdx="0" presStyleCnt="4" custLinFactNeighborX="-8372" custLinFactNeighborY="3246">
        <dgm:presLayoutVars>
          <dgm:chMax val="0"/>
          <dgm:chPref val="0"/>
        </dgm:presLayoutVars>
      </dgm:prSet>
      <dgm:spPr/>
    </dgm:pt>
    <dgm:pt modelId="{E5E38463-24EB-49BF-9703-5A410712AF0B}" type="pres">
      <dgm:prSet presAssocID="{59253336-7CB3-4485-A0B9-53F2586980C9}" presName="desTx" presStyleLbl="revTx" presStyleIdx="1" presStyleCnt="4" custScaleX="162212" custScaleY="99889">
        <dgm:presLayoutVars/>
      </dgm:prSet>
      <dgm:spPr/>
    </dgm:pt>
    <dgm:pt modelId="{551CE5C7-2C2D-4A0A-8317-674552BB3420}" type="pres">
      <dgm:prSet presAssocID="{1C2FC275-5433-40EA-95F9-78884ED6FF9E}" presName="sibTrans" presStyleCnt="0"/>
      <dgm:spPr/>
    </dgm:pt>
    <dgm:pt modelId="{3BC17A31-F263-434A-83ED-27645D19FC9E}" type="pres">
      <dgm:prSet presAssocID="{03A53B1F-0135-4493-8CC4-BFD60EC95E6D}" presName="compNode" presStyleCnt="0"/>
      <dgm:spPr/>
    </dgm:pt>
    <dgm:pt modelId="{7C2077FE-6D37-4C6C-A1A9-E9362E2FB9DF}" type="pres">
      <dgm:prSet presAssocID="{03A53B1F-0135-4493-8CC4-BFD60EC95E6D}" presName="bgRect" presStyleLbl="bgShp" presStyleIdx="1" presStyleCnt="2"/>
      <dgm:spPr/>
    </dgm:pt>
    <dgm:pt modelId="{69DA52BE-9CFE-47FE-8740-492524AC6E1B}" type="pres">
      <dgm:prSet presAssocID="{03A53B1F-0135-4493-8CC4-BFD60EC95E6D}" presName="iconRect" presStyleLbl="node1" presStyleIdx="1" presStyleCnt="2"/>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Bullseye"/>
        </a:ext>
      </dgm:extLst>
    </dgm:pt>
    <dgm:pt modelId="{ED033A93-0245-41C7-90CD-7CBBC4AE4D1E}" type="pres">
      <dgm:prSet presAssocID="{03A53B1F-0135-4493-8CC4-BFD60EC95E6D}" presName="spaceRect" presStyleCnt="0"/>
      <dgm:spPr/>
    </dgm:pt>
    <dgm:pt modelId="{B78F14BB-5019-49BA-9435-1C41F270258D}" type="pres">
      <dgm:prSet presAssocID="{03A53B1F-0135-4493-8CC4-BFD60EC95E6D}" presName="parTx" presStyleLbl="revTx" presStyleIdx="2" presStyleCnt="4" custLinFactNeighborX="-13144" custLinFactNeighborY="-3880">
        <dgm:presLayoutVars>
          <dgm:chMax val="0"/>
          <dgm:chPref val="0"/>
        </dgm:presLayoutVars>
      </dgm:prSet>
      <dgm:spPr/>
    </dgm:pt>
    <dgm:pt modelId="{7B007391-546E-4C25-AA8B-5365A4461432}" type="pres">
      <dgm:prSet presAssocID="{03A53B1F-0135-4493-8CC4-BFD60EC95E6D}" presName="desTx" presStyleLbl="revTx" presStyleIdx="3" presStyleCnt="4" custScaleX="147310" custScaleY="111081" custLinFactNeighborX="-11228" custLinFactNeighborY="-3880">
        <dgm:presLayoutVars/>
      </dgm:prSet>
      <dgm:spPr/>
    </dgm:pt>
  </dgm:ptLst>
  <dgm:cxnLst>
    <dgm:cxn modelId="{0342BE09-7DC0-4578-A828-8887698316CF}" srcId="{03A53B1F-0135-4493-8CC4-BFD60EC95E6D}" destId="{525C172B-4F66-4205-955A-0C7975554969}" srcOrd="0" destOrd="0" parTransId="{2E5DC3BA-6336-4D30-A021-D8D938653DDB}" sibTransId="{C8F1DCC8-350C-4381-9817-F31FB6E74069}"/>
    <dgm:cxn modelId="{0B9C010C-DC0F-4C84-9CEC-70AC124D0842}" type="presOf" srcId="{03A53B1F-0135-4493-8CC4-BFD60EC95E6D}" destId="{B78F14BB-5019-49BA-9435-1C41F270258D}" srcOrd="0" destOrd="0" presId="urn:microsoft.com/office/officeart/2018/2/layout/IconVerticalSolidList"/>
    <dgm:cxn modelId="{F6E1D83D-B72F-478F-9463-1506357219B1}" type="presOf" srcId="{525C172B-4F66-4205-955A-0C7975554969}" destId="{7B007391-546E-4C25-AA8B-5365A4461432}" srcOrd="0" destOrd="0" presId="urn:microsoft.com/office/officeart/2018/2/layout/IconVerticalSolidList"/>
    <dgm:cxn modelId="{3C49ED53-96C0-4968-9EDD-2541A072E887}" type="presOf" srcId="{8374E23E-A18E-423A-8F1C-26B751F6FFD1}" destId="{FDF339D8-E1D7-4A9F-8B30-7002390D6726}" srcOrd="0" destOrd="0" presId="urn:microsoft.com/office/officeart/2018/2/layout/IconVerticalSolidList"/>
    <dgm:cxn modelId="{38B28362-D59F-4EE6-A618-5107DAF9CAB1}" srcId="{8374E23E-A18E-423A-8F1C-26B751F6FFD1}" destId="{03A53B1F-0135-4493-8CC4-BFD60EC95E6D}" srcOrd="1" destOrd="0" parTransId="{D6FBF8B6-9586-42D6-9810-CB91B66DB9B8}" sibTransId="{6BE6C5F5-F695-4580-ABC7-D1AE441D3B36}"/>
    <dgm:cxn modelId="{CCDB806B-B1E4-4118-83C8-CFFF593A8500}" type="presOf" srcId="{CADFA125-4D48-4A7A-9E3F-38A257C0B1E0}" destId="{E5E38463-24EB-49BF-9703-5A410712AF0B}" srcOrd="0" destOrd="1" presId="urn:microsoft.com/office/officeart/2018/2/layout/IconVerticalSolidList"/>
    <dgm:cxn modelId="{9550737F-5EC2-402D-A486-9858F6EF5B4A}" srcId="{59253336-7CB3-4485-A0B9-53F2586980C9}" destId="{CADFA125-4D48-4A7A-9E3F-38A257C0B1E0}" srcOrd="1" destOrd="0" parTransId="{34690792-A00F-497A-9185-742746EA2BD8}" sibTransId="{79E554F2-203A-4914-9537-BAC6CF327F35}"/>
    <dgm:cxn modelId="{939B0485-6BE6-42E1-BCFD-656E233375A0}" type="presOf" srcId="{DB863FD2-FF5A-4666-90C1-B2F49723D78C}" destId="{E5E38463-24EB-49BF-9703-5A410712AF0B}" srcOrd="0" destOrd="0" presId="urn:microsoft.com/office/officeart/2018/2/layout/IconVerticalSolidList"/>
    <dgm:cxn modelId="{CFD0C285-379B-42FA-84CA-61D51DB362A4}" srcId="{59253336-7CB3-4485-A0B9-53F2586980C9}" destId="{DB863FD2-FF5A-4666-90C1-B2F49723D78C}" srcOrd="0" destOrd="0" parTransId="{3448515A-5214-4722-9862-A853B41163A7}" sibTransId="{9112C4AC-5AE9-4C8B-B83A-2B1A5907BAC8}"/>
    <dgm:cxn modelId="{F8768E9D-23B4-4EF7-B0D5-3C39CF0B771E}" srcId="{8374E23E-A18E-423A-8F1C-26B751F6FFD1}" destId="{59253336-7CB3-4485-A0B9-53F2586980C9}" srcOrd="0" destOrd="0" parTransId="{17F37017-EAA3-49E6-9F70-75AD58701218}" sibTransId="{1C2FC275-5433-40EA-95F9-78884ED6FF9E}"/>
    <dgm:cxn modelId="{DAE86BAF-FB8F-43DA-852B-AB3D979F9902}" type="presOf" srcId="{06199E7B-7C82-4446-87A1-2455C96E71ED}" destId="{E5E38463-24EB-49BF-9703-5A410712AF0B}" srcOrd="0" destOrd="2" presId="urn:microsoft.com/office/officeart/2018/2/layout/IconVerticalSolidList"/>
    <dgm:cxn modelId="{AB5BFDE3-BA55-432F-B227-30370DE08F73}" srcId="{59253336-7CB3-4485-A0B9-53F2586980C9}" destId="{06199E7B-7C82-4446-87A1-2455C96E71ED}" srcOrd="2" destOrd="0" parTransId="{B4234BE9-99AE-424B-8E98-ABC9F91B8956}" sibTransId="{F549F7C3-BC49-4119-9B9E-E232D4B916FF}"/>
    <dgm:cxn modelId="{F3DB23FE-F027-4BA3-873C-E9B792FAD95F}" type="presOf" srcId="{59253336-7CB3-4485-A0B9-53F2586980C9}" destId="{E81382CB-FB62-4BF6-9A84-A8F7EA3D2200}" srcOrd="0" destOrd="0" presId="urn:microsoft.com/office/officeart/2018/2/layout/IconVerticalSolidList"/>
    <dgm:cxn modelId="{4BB678E2-6E25-42A4-B4EA-58A07758F8E6}" type="presParOf" srcId="{FDF339D8-E1D7-4A9F-8B30-7002390D6726}" destId="{D31F44FA-2349-45EE-ACCF-A802B8B5C164}" srcOrd="0" destOrd="0" presId="urn:microsoft.com/office/officeart/2018/2/layout/IconVerticalSolidList"/>
    <dgm:cxn modelId="{0969C40C-420A-4510-9782-205142A47C1B}" type="presParOf" srcId="{D31F44FA-2349-45EE-ACCF-A802B8B5C164}" destId="{658AB272-C3A4-453E-9C45-BB43E7B63734}" srcOrd="0" destOrd="0" presId="urn:microsoft.com/office/officeart/2018/2/layout/IconVerticalSolidList"/>
    <dgm:cxn modelId="{323332EC-1A60-4F47-9F94-814C4B44D5D9}" type="presParOf" srcId="{D31F44FA-2349-45EE-ACCF-A802B8B5C164}" destId="{462F3E82-2D7F-438D-A233-CD26B2565510}" srcOrd="1" destOrd="0" presId="urn:microsoft.com/office/officeart/2018/2/layout/IconVerticalSolidList"/>
    <dgm:cxn modelId="{B327A46F-14E0-41C1-BF01-8A558E27495F}" type="presParOf" srcId="{D31F44FA-2349-45EE-ACCF-A802B8B5C164}" destId="{50928866-4EDF-4E11-8A4D-C8CFCB41F4B1}" srcOrd="2" destOrd="0" presId="urn:microsoft.com/office/officeart/2018/2/layout/IconVerticalSolidList"/>
    <dgm:cxn modelId="{9437EB2B-419A-4FD2-9395-858F92DC3E12}" type="presParOf" srcId="{D31F44FA-2349-45EE-ACCF-A802B8B5C164}" destId="{E81382CB-FB62-4BF6-9A84-A8F7EA3D2200}" srcOrd="3" destOrd="0" presId="urn:microsoft.com/office/officeart/2018/2/layout/IconVerticalSolidList"/>
    <dgm:cxn modelId="{F428CE95-ADDB-4889-99A0-755B5C91FADB}" type="presParOf" srcId="{D31F44FA-2349-45EE-ACCF-A802B8B5C164}" destId="{E5E38463-24EB-49BF-9703-5A410712AF0B}" srcOrd="4" destOrd="0" presId="urn:microsoft.com/office/officeart/2018/2/layout/IconVerticalSolidList"/>
    <dgm:cxn modelId="{A7170A7D-B98D-48CD-8E5D-783F99B39A3B}" type="presParOf" srcId="{FDF339D8-E1D7-4A9F-8B30-7002390D6726}" destId="{551CE5C7-2C2D-4A0A-8317-674552BB3420}" srcOrd="1" destOrd="0" presId="urn:microsoft.com/office/officeart/2018/2/layout/IconVerticalSolidList"/>
    <dgm:cxn modelId="{5110733D-121D-4E16-A90D-6D13286E2F41}" type="presParOf" srcId="{FDF339D8-E1D7-4A9F-8B30-7002390D6726}" destId="{3BC17A31-F263-434A-83ED-27645D19FC9E}" srcOrd="2" destOrd="0" presId="urn:microsoft.com/office/officeart/2018/2/layout/IconVerticalSolidList"/>
    <dgm:cxn modelId="{8D4EEE42-1B6A-46E1-9822-2D24D32A8F0B}" type="presParOf" srcId="{3BC17A31-F263-434A-83ED-27645D19FC9E}" destId="{7C2077FE-6D37-4C6C-A1A9-E9362E2FB9DF}" srcOrd="0" destOrd="0" presId="urn:microsoft.com/office/officeart/2018/2/layout/IconVerticalSolidList"/>
    <dgm:cxn modelId="{E5931A58-4A39-4F7D-A628-428179CE9904}" type="presParOf" srcId="{3BC17A31-F263-434A-83ED-27645D19FC9E}" destId="{69DA52BE-9CFE-47FE-8740-492524AC6E1B}" srcOrd="1" destOrd="0" presId="urn:microsoft.com/office/officeart/2018/2/layout/IconVerticalSolidList"/>
    <dgm:cxn modelId="{ECAF9C94-5FF6-4E9D-A58A-8A4C7C1B7BE0}" type="presParOf" srcId="{3BC17A31-F263-434A-83ED-27645D19FC9E}" destId="{ED033A93-0245-41C7-90CD-7CBBC4AE4D1E}" srcOrd="2" destOrd="0" presId="urn:microsoft.com/office/officeart/2018/2/layout/IconVerticalSolidList"/>
    <dgm:cxn modelId="{5E939177-AA1A-4E6C-BF6B-149BA3B3944F}" type="presParOf" srcId="{3BC17A31-F263-434A-83ED-27645D19FC9E}" destId="{B78F14BB-5019-49BA-9435-1C41F270258D}" srcOrd="3" destOrd="0" presId="urn:microsoft.com/office/officeart/2018/2/layout/IconVerticalSolidList"/>
    <dgm:cxn modelId="{6E38F8CA-5C88-4497-9055-BB0CAB3D17A0}" type="presParOf" srcId="{3BC17A31-F263-434A-83ED-27645D19FC9E}" destId="{7B007391-546E-4C25-AA8B-5365A4461432}"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5FA6B11-F287-4A3D-862C-8DEFC2145041}"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2ABCA1D9-7835-4405-AD48-736B310BFB25}">
      <dgm:prSet/>
      <dgm:spPr/>
      <dgm:t>
        <a:bodyPr/>
        <a:lstStyle/>
        <a:p>
          <a:pPr>
            <a:lnSpc>
              <a:spcPct val="100000"/>
            </a:lnSpc>
          </a:pPr>
          <a:r>
            <a:rPr lang="en-US" dirty="0"/>
            <a:t>Share the strategy personally set in previous session, and share outcomes w/teammates</a:t>
          </a:r>
        </a:p>
      </dgm:t>
    </dgm:pt>
    <dgm:pt modelId="{56344B12-5212-400A-8F9D-08F44D02DD17}" type="parTrans" cxnId="{51FC3125-5C04-4F17-8C52-B454E2AE5389}">
      <dgm:prSet/>
      <dgm:spPr/>
      <dgm:t>
        <a:bodyPr/>
        <a:lstStyle/>
        <a:p>
          <a:endParaRPr lang="en-US"/>
        </a:p>
      </dgm:t>
    </dgm:pt>
    <dgm:pt modelId="{1E797FCD-AECD-4D99-8911-8F6292CB86E3}" type="sibTrans" cxnId="{51FC3125-5C04-4F17-8C52-B454E2AE5389}">
      <dgm:prSet/>
      <dgm:spPr/>
      <dgm:t>
        <a:bodyPr/>
        <a:lstStyle/>
        <a:p>
          <a:endParaRPr lang="en-US"/>
        </a:p>
      </dgm:t>
    </dgm:pt>
    <dgm:pt modelId="{7F0EC3C8-D7F4-426E-B4DB-19627F47BFC8}">
      <dgm:prSet/>
      <dgm:spPr/>
      <dgm:t>
        <a:bodyPr/>
        <a:lstStyle/>
        <a:p>
          <a:pPr>
            <a:lnSpc>
              <a:spcPct val="100000"/>
            </a:lnSpc>
          </a:pPr>
          <a:r>
            <a:rPr lang="en-US" dirty="0"/>
            <a:t>Review Assessment </a:t>
          </a:r>
          <a:r>
            <a:rPr lang="en-US" b="1" i="1" dirty="0"/>
            <a:t>for</a:t>
          </a:r>
          <a:r>
            <a:rPr lang="en-US" dirty="0"/>
            <a:t> Learning vs. Assessment </a:t>
          </a:r>
          <a:r>
            <a:rPr lang="en-US" b="1" i="1" dirty="0"/>
            <a:t>of </a:t>
          </a:r>
          <a:r>
            <a:rPr lang="en-US" dirty="0"/>
            <a:t>Learning</a:t>
          </a:r>
        </a:p>
      </dgm:t>
    </dgm:pt>
    <dgm:pt modelId="{A4614C8D-3F03-422E-B6A2-73202F9DB2CD}" type="parTrans" cxnId="{722CEC83-6C32-4591-AAC4-8657F9D6B7DD}">
      <dgm:prSet/>
      <dgm:spPr/>
      <dgm:t>
        <a:bodyPr/>
        <a:lstStyle/>
        <a:p>
          <a:endParaRPr lang="en-US"/>
        </a:p>
      </dgm:t>
    </dgm:pt>
    <dgm:pt modelId="{E3C3EFC9-308A-46E9-8842-562EA6FB9D29}" type="sibTrans" cxnId="{722CEC83-6C32-4591-AAC4-8657F9D6B7DD}">
      <dgm:prSet/>
      <dgm:spPr/>
      <dgm:t>
        <a:bodyPr/>
        <a:lstStyle/>
        <a:p>
          <a:endParaRPr lang="en-US"/>
        </a:p>
      </dgm:t>
    </dgm:pt>
    <dgm:pt modelId="{AE2E6910-9B35-425B-BE90-90FE7DA2695F}">
      <dgm:prSet/>
      <dgm:spPr/>
      <dgm:t>
        <a:bodyPr/>
        <a:lstStyle/>
        <a:p>
          <a:pPr>
            <a:lnSpc>
              <a:spcPct val="100000"/>
            </a:lnSpc>
          </a:pPr>
          <a:r>
            <a:rPr lang="en-US" b="1" dirty="0"/>
            <a:t>Read Article</a:t>
          </a:r>
          <a:r>
            <a:rPr lang="en-US" dirty="0"/>
            <a:t>:  </a:t>
          </a:r>
          <a:r>
            <a:rPr lang="en-US" i="1" dirty="0"/>
            <a:t>What Do We Mean by Assessment Literacy? (</a:t>
          </a:r>
          <a:r>
            <a:rPr lang="en-US" i="1" u="sng" dirty="0">
              <a:hlinkClick xmlns:r="http://schemas.openxmlformats.org/officeDocument/2006/relationships" r:id="rId1"/>
            </a:rPr>
            <a:t>Link</a:t>
          </a:r>
          <a:r>
            <a:rPr lang="en-US" i="1" dirty="0"/>
            <a:t>)</a:t>
          </a:r>
          <a:endParaRPr lang="en-US" dirty="0"/>
        </a:p>
      </dgm:t>
    </dgm:pt>
    <dgm:pt modelId="{B24A8731-CD2B-46CD-90FB-C7A53D0AEF70}" type="parTrans" cxnId="{6D39E2CC-AEF6-49EB-9EC3-21F246BC0B19}">
      <dgm:prSet/>
      <dgm:spPr/>
      <dgm:t>
        <a:bodyPr/>
        <a:lstStyle/>
        <a:p>
          <a:endParaRPr lang="en-US"/>
        </a:p>
      </dgm:t>
    </dgm:pt>
    <dgm:pt modelId="{23FEC2BC-D27B-48FD-A7D2-9CECCC22165B}" type="sibTrans" cxnId="{6D39E2CC-AEF6-49EB-9EC3-21F246BC0B19}">
      <dgm:prSet/>
      <dgm:spPr/>
      <dgm:t>
        <a:bodyPr/>
        <a:lstStyle/>
        <a:p>
          <a:endParaRPr lang="en-US"/>
        </a:p>
      </dgm:t>
    </dgm:pt>
    <dgm:pt modelId="{61A519DE-8C6E-4941-AD4D-16808C1A998E}">
      <dgm:prSet/>
      <dgm:spPr/>
      <dgm:t>
        <a:bodyPr/>
        <a:lstStyle/>
        <a:p>
          <a:pPr>
            <a:lnSpc>
              <a:spcPct val="100000"/>
            </a:lnSpc>
          </a:pPr>
          <a:r>
            <a:rPr lang="en-US" dirty="0"/>
            <a:t>Margaret Heritage Video:  </a:t>
          </a:r>
          <a:r>
            <a:rPr lang="en-US" u="sng" dirty="0">
              <a:hlinkClick xmlns:r="http://schemas.openxmlformats.org/officeDocument/2006/relationships" r:id="rId2"/>
            </a:rPr>
            <a:t>Video Assessment for Learning</a:t>
          </a:r>
          <a:r>
            <a:rPr lang="en-US" dirty="0"/>
            <a:t> </a:t>
          </a:r>
        </a:p>
      </dgm:t>
    </dgm:pt>
    <dgm:pt modelId="{67C88B9D-397B-4EEB-A531-47A0CC71D706}" type="parTrans" cxnId="{7F8AE9AF-94DA-4853-9676-A3B9F2041163}">
      <dgm:prSet/>
      <dgm:spPr/>
      <dgm:t>
        <a:bodyPr/>
        <a:lstStyle/>
        <a:p>
          <a:endParaRPr lang="en-US"/>
        </a:p>
      </dgm:t>
    </dgm:pt>
    <dgm:pt modelId="{FDBBA0B1-D7BD-4E9F-8942-FAB0A375CE68}" type="sibTrans" cxnId="{7F8AE9AF-94DA-4853-9676-A3B9F2041163}">
      <dgm:prSet/>
      <dgm:spPr/>
      <dgm:t>
        <a:bodyPr/>
        <a:lstStyle/>
        <a:p>
          <a:endParaRPr lang="en-US"/>
        </a:p>
      </dgm:t>
    </dgm:pt>
    <dgm:pt modelId="{170A84CE-FE24-44A5-B90A-2BD2C47D638E}">
      <dgm:prSet/>
      <dgm:spPr/>
      <dgm:t>
        <a:bodyPr/>
        <a:lstStyle/>
        <a:p>
          <a:pPr>
            <a:lnSpc>
              <a:spcPct val="100000"/>
            </a:lnSpc>
          </a:pPr>
          <a:r>
            <a:rPr lang="en-US" dirty="0"/>
            <a:t>Connections made to the importance of students being involved in the process (5-D Rubric connections)</a:t>
          </a:r>
        </a:p>
      </dgm:t>
    </dgm:pt>
    <dgm:pt modelId="{6A82F315-15DF-46B2-8F79-673F510B70F7}" type="parTrans" cxnId="{0E9008F6-32DA-44CD-AA62-A77101606264}">
      <dgm:prSet/>
      <dgm:spPr/>
      <dgm:t>
        <a:bodyPr/>
        <a:lstStyle/>
        <a:p>
          <a:endParaRPr lang="en-US"/>
        </a:p>
      </dgm:t>
    </dgm:pt>
    <dgm:pt modelId="{2EFDA623-5189-4F89-A2E0-936E35D8C2A6}" type="sibTrans" cxnId="{0E9008F6-32DA-44CD-AA62-A77101606264}">
      <dgm:prSet/>
      <dgm:spPr/>
      <dgm:t>
        <a:bodyPr/>
        <a:lstStyle/>
        <a:p>
          <a:endParaRPr lang="en-US"/>
        </a:p>
      </dgm:t>
    </dgm:pt>
    <dgm:pt modelId="{63EC25D6-D894-4D33-8538-64051420F0AC}">
      <dgm:prSet custT="1"/>
      <dgm:spPr/>
      <dgm:t>
        <a:bodyPr/>
        <a:lstStyle/>
        <a:p>
          <a:pPr>
            <a:lnSpc>
              <a:spcPct val="100000"/>
            </a:lnSpc>
          </a:pPr>
          <a:r>
            <a:rPr lang="en-US" sz="1600" u="sng" dirty="0">
              <a:hlinkClick xmlns:r="http://schemas.openxmlformats.org/officeDocument/2006/relationships" r:id="rId3"/>
            </a:rPr>
            <a:t>21</a:t>
          </a:r>
          <a:r>
            <a:rPr lang="en-US" sz="1600" u="sng" baseline="30000" dirty="0">
              <a:hlinkClick xmlns:r="http://schemas.openxmlformats.org/officeDocument/2006/relationships" r:id="rId3"/>
            </a:rPr>
            <a:t>st Century Learning Video </a:t>
          </a:r>
          <a:r>
            <a:rPr lang="en-US" sz="1600" u="sng" baseline="30000" dirty="0"/>
            <a:t>  </a:t>
          </a:r>
          <a:r>
            <a:rPr lang="en-US" sz="1400" dirty="0"/>
            <a:t>from Module</a:t>
          </a:r>
        </a:p>
      </dgm:t>
    </dgm:pt>
    <dgm:pt modelId="{2D5BB041-74C4-434D-9F91-D24F86DCA9E3}" type="parTrans" cxnId="{FD000C5A-F673-4E6B-9033-35FEDC4E8B72}">
      <dgm:prSet/>
      <dgm:spPr/>
      <dgm:t>
        <a:bodyPr/>
        <a:lstStyle/>
        <a:p>
          <a:endParaRPr lang="en-US"/>
        </a:p>
      </dgm:t>
    </dgm:pt>
    <dgm:pt modelId="{89C4E5B9-3B47-4F33-9849-C1F7186B27F7}" type="sibTrans" cxnId="{FD000C5A-F673-4E6B-9033-35FEDC4E8B72}">
      <dgm:prSet/>
      <dgm:spPr/>
      <dgm:t>
        <a:bodyPr/>
        <a:lstStyle/>
        <a:p>
          <a:endParaRPr lang="en-US"/>
        </a:p>
      </dgm:t>
    </dgm:pt>
    <dgm:pt modelId="{44BB2481-7690-45EC-BFFB-82F18FB8ABBE}">
      <dgm:prSet/>
      <dgm:spPr/>
      <dgm:t>
        <a:bodyPr/>
        <a:lstStyle/>
        <a:p>
          <a:pPr>
            <a:lnSpc>
              <a:spcPct val="100000"/>
            </a:lnSpc>
          </a:pPr>
          <a:r>
            <a:rPr lang="en-US" dirty="0"/>
            <a:t>High Leverage Strategies Activity and Reflections</a:t>
          </a:r>
        </a:p>
      </dgm:t>
    </dgm:pt>
    <dgm:pt modelId="{9DA58D86-50CE-4049-A6B3-4033F715BEAD}" type="parTrans" cxnId="{0085F27C-109F-43FB-8E87-67376010F0C8}">
      <dgm:prSet/>
      <dgm:spPr/>
      <dgm:t>
        <a:bodyPr/>
        <a:lstStyle/>
        <a:p>
          <a:endParaRPr lang="en-US"/>
        </a:p>
      </dgm:t>
    </dgm:pt>
    <dgm:pt modelId="{C1C3C287-F763-46F2-9FEC-D44E4279FFEF}" type="sibTrans" cxnId="{0085F27C-109F-43FB-8E87-67376010F0C8}">
      <dgm:prSet/>
      <dgm:spPr/>
      <dgm:t>
        <a:bodyPr/>
        <a:lstStyle/>
        <a:p>
          <a:endParaRPr lang="en-US"/>
        </a:p>
      </dgm:t>
    </dgm:pt>
    <dgm:pt modelId="{5428244F-293C-42E6-9240-A3CE1D65E5D0}">
      <dgm:prSet/>
      <dgm:spPr/>
      <dgm:t>
        <a:bodyPr/>
        <a:lstStyle/>
        <a:p>
          <a:pPr>
            <a:lnSpc>
              <a:spcPct val="100000"/>
            </a:lnSpc>
          </a:pPr>
          <a:r>
            <a:rPr lang="en-US" dirty="0"/>
            <a:t>Module Content Slides: Key Concept 2: Implications for Assessment</a:t>
          </a:r>
        </a:p>
      </dgm:t>
    </dgm:pt>
    <dgm:pt modelId="{A95D5D58-E981-4FE6-910B-0C8C13F5D2D9}" type="parTrans" cxnId="{D552B754-0873-48BB-8031-B3A0D4222208}">
      <dgm:prSet/>
      <dgm:spPr/>
      <dgm:t>
        <a:bodyPr/>
        <a:lstStyle/>
        <a:p>
          <a:endParaRPr lang="en-US"/>
        </a:p>
      </dgm:t>
    </dgm:pt>
    <dgm:pt modelId="{3D92CA68-83BF-4AFB-8376-8160B0AE7B10}" type="sibTrans" cxnId="{D552B754-0873-48BB-8031-B3A0D4222208}">
      <dgm:prSet/>
      <dgm:spPr/>
      <dgm:t>
        <a:bodyPr/>
        <a:lstStyle/>
        <a:p>
          <a:endParaRPr lang="en-US"/>
        </a:p>
      </dgm:t>
    </dgm:pt>
    <dgm:pt modelId="{D64D4B3C-98DC-4138-88E0-D2D27A3AB8AC}">
      <dgm:prSet/>
      <dgm:spPr/>
      <dgm:t>
        <a:bodyPr/>
        <a:lstStyle/>
        <a:p>
          <a:pPr>
            <a:lnSpc>
              <a:spcPct val="100000"/>
            </a:lnSpc>
          </a:pPr>
          <a:r>
            <a:rPr lang="en-US" dirty="0"/>
            <a:t>Poster creation by table team as closing activity</a:t>
          </a:r>
        </a:p>
      </dgm:t>
    </dgm:pt>
    <dgm:pt modelId="{73D1818E-BE0C-4406-AA19-F14F678370E7}" type="parTrans" cxnId="{EFBA465F-B96A-4B12-8DE3-AACB3812B2B9}">
      <dgm:prSet/>
      <dgm:spPr/>
      <dgm:t>
        <a:bodyPr/>
        <a:lstStyle/>
        <a:p>
          <a:endParaRPr lang="en-US"/>
        </a:p>
      </dgm:t>
    </dgm:pt>
    <dgm:pt modelId="{344A3449-03CB-4BEB-A032-40BF3857C0AA}" type="sibTrans" cxnId="{EFBA465F-B96A-4B12-8DE3-AACB3812B2B9}">
      <dgm:prSet/>
      <dgm:spPr/>
      <dgm:t>
        <a:bodyPr/>
        <a:lstStyle/>
        <a:p>
          <a:endParaRPr lang="en-US"/>
        </a:p>
      </dgm:t>
    </dgm:pt>
    <dgm:pt modelId="{92B6DDCD-0F49-49BE-AB29-9DD0218AE95D}">
      <dgm:prSet/>
      <dgm:spPr/>
      <dgm:t>
        <a:bodyPr/>
        <a:lstStyle/>
        <a:p>
          <a:pPr>
            <a:lnSpc>
              <a:spcPct val="100000"/>
            </a:lnSpc>
          </a:pPr>
          <a:r>
            <a:rPr lang="en-US" dirty="0"/>
            <a:t>Components of a 21</a:t>
          </a:r>
          <a:r>
            <a:rPr lang="en-US" baseline="30000" dirty="0"/>
            <a:t>st</a:t>
          </a:r>
          <a:r>
            <a:rPr lang="en-US" dirty="0"/>
            <a:t> Century Classroom</a:t>
          </a:r>
        </a:p>
      </dgm:t>
    </dgm:pt>
    <dgm:pt modelId="{1DDD17B2-A985-416C-918B-1ADA29AD4582}" type="parTrans" cxnId="{A40A6294-F0D7-49CD-8D1C-3042357430C1}">
      <dgm:prSet/>
      <dgm:spPr/>
      <dgm:t>
        <a:bodyPr/>
        <a:lstStyle/>
        <a:p>
          <a:endParaRPr lang="en-US"/>
        </a:p>
      </dgm:t>
    </dgm:pt>
    <dgm:pt modelId="{BBAAAEFE-1EFE-4BE9-96A0-F40BF14E71CE}" type="sibTrans" cxnId="{A40A6294-F0D7-49CD-8D1C-3042357430C1}">
      <dgm:prSet/>
      <dgm:spPr/>
      <dgm:t>
        <a:bodyPr/>
        <a:lstStyle/>
        <a:p>
          <a:endParaRPr lang="en-US"/>
        </a:p>
      </dgm:t>
    </dgm:pt>
    <dgm:pt modelId="{2F9F3601-F5F5-4E0A-9296-81F7D6913DFD}" type="pres">
      <dgm:prSet presAssocID="{75FA6B11-F287-4A3D-862C-8DEFC2145041}" presName="root" presStyleCnt="0">
        <dgm:presLayoutVars>
          <dgm:dir/>
          <dgm:resizeHandles val="exact"/>
        </dgm:presLayoutVars>
      </dgm:prSet>
      <dgm:spPr/>
    </dgm:pt>
    <dgm:pt modelId="{6F2EE75A-D83D-471C-A58E-F01590E60C4A}" type="pres">
      <dgm:prSet presAssocID="{2ABCA1D9-7835-4405-AD48-736B310BFB25}" presName="compNode" presStyleCnt="0"/>
      <dgm:spPr/>
    </dgm:pt>
    <dgm:pt modelId="{462BDA61-A01E-4B5A-B1EA-58B6D9371625}" type="pres">
      <dgm:prSet presAssocID="{2ABCA1D9-7835-4405-AD48-736B310BFB25}" presName="bgRect" presStyleLbl="bgShp" presStyleIdx="0" presStyleCnt="8"/>
      <dgm:spPr/>
    </dgm:pt>
    <dgm:pt modelId="{D731C7C5-4A82-40E6-9E99-E369C8C79ED4}" type="pres">
      <dgm:prSet presAssocID="{2ABCA1D9-7835-4405-AD48-736B310BFB25}" presName="iconRect" presStyleLbl="node1" presStyleIdx="0" presStyleCnt="8"/>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MartialArts"/>
        </a:ext>
      </dgm:extLst>
    </dgm:pt>
    <dgm:pt modelId="{8EA1C19A-942E-4D8F-AEF0-34736CCE2DB7}" type="pres">
      <dgm:prSet presAssocID="{2ABCA1D9-7835-4405-AD48-736B310BFB25}" presName="spaceRect" presStyleCnt="0"/>
      <dgm:spPr/>
    </dgm:pt>
    <dgm:pt modelId="{C6655476-5ABF-4A01-8E10-0020B6A09FED}" type="pres">
      <dgm:prSet presAssocID="{2ABCA1D9-7835-4405-AD48-736B310BFB25}" presName="parTx" presStyleLbl="revTx" presStyleIdx="0" presStyleCnt="10">
        <dgm:presLayoutVars>
          <dgm:chMax val="0"/>
          <dgm:chPref val="0"/>
        </dgm:presLayoutVars>
      </dgm:prSet>
      <dgm:spPr/>
    </dgm:pt>
    <dgm:pt modelId="{406E6998-1A8E-437B-AE65-2E9B8293D361}" type="pres">
      <dgm:prSet presAssocID="{1E797FCD-AECD-4D99-8911-8F6292CB86E3}" presName="sibTrans" presStyleCnt="0"/>
      <dgm:spPr/>
    </dgm:pt>
    <dgm:pt modelId="{07B028E7-243F-4EFF-A0B6-805CEA5EC3B0}" type="pres">
      <dgm:prSet presAssocID="{7F0EC3C8-D7F4-426E-B4DB-19627F47BFC8}" presName="compNode" presStyleCnt="0"/>
      <dgm:spPr/>
    </dgm:pt>
    <dgm:pt modelId="{80486D88-A488-4201-9A7D-E33CE66001E0}" type="pres">
      <dgm:prSet presAssocID="{7F0EC3C8-D7F4-426E-B4DB-19627F47BFC8}" presName="bgRect" presStyleLbl="bgShp" presStyleIdx="1" presStyleCnt="8"/>
      <dgm:spPr/>
    </dgm:pt>
    <dgm:pt modelId="{07B2F03A-3403-4A0C-9369-E2E0B12D1FC5}" type="pres">
      <dgm:prSet presAssocID="{7F0EC3C8-D7F4-426E-B4DB-19627F47BFC8}" presName="iconRect" presStyleLbl="node1" presStyleIdx="1" presStyleCnt="8"/>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Books"/>
        </a:ext>
      </dgm:extLst>
    </dgm:pt>
    <dgm:pt modelId="{2A1609E3-772B-42D1-ACE6-8F32910C30D9}" type="pres">
      <dgm:prSet presAssocID="{7F0EC3C8-D7F4-426E-B4DB-19627F47BFC8}" presName="spaceRect" presStyleCnt="0"/>
      <dgm:spPr/>
    </dgm:pt>
    <dgm:pt modelId="{C387E9A0-24DC-46A8-92CA-F2D42DAEE696}" type="pres">
      <dgm:prSet presAssocID="{7F0EC3C8-D7F4-426E-B4DB-19627F47BFC8}" presName="parTx" presStyleLbl="revTx" presStyleIdx="1" presStyleCnt="10">
        <dgm:presLayoutVars>
          <dgm:chMax val="0"/>
          <dgm:chPref val="0"/>
        </dgm:presLayoutVars>
      </dgm:prSet>
      <dgm:spPr/>
    </dgm:pt>
    <dgm:pt modelId="{14D0C59E-52AA-43EF-B97D-53F0015608E5}" type="pres">
      <dgm:prSet presAssocID="{7F0EC3C8-D7F4-426E-B4DB-19627F47BFC8}" presName="desTx" presStyleLbl="revTx" presStyleIdx="2" presStyleCnt="10" custScaleX="79720" custScaleY="99975">
        <dgm:presLayoutVars/>
      </dgm:prSet>
      <dgm:spPr/>
    </dgm:pt>
    <dgm:pt modelId="{FC21CF42-5B25-4E93-9C67-2CA99B28A963}" type="pres">
      <dgm:prSet presAssocID="{E3C3EFC9-308A-46E9-8842-562EA6FB9D29}" presName="sibTrans" presStyleCnt="0"/>
      <dgm:spPr/>
    </dgm:pt>
    <dgm:pt modelId="{B1531E3F-6957-467A-BB94-073D2464DFA4}" type="pres">
      <dgm:prSet presAssocID="{61A519DE-8C6E-4941-AD4D-16808C1A998E}" presName="compNode" presStyleCnt="0"/>
      <dgm:spPr/>
    </dgm:pt>
    <dgm:pt modelId="{53C5973F-92A2-4018-91C5-E1516CEF6D07}" type="pres">
      <dgm:prSet presAssocID="{61A519DE-8C6E-4941-AD4D-16808C1A998E}" presName="bgRect" presStyleLbl="bgShp" presStyleIdx="2" presStyleCnt="8"/>
      <dgm:spPr/>
    </dgm:pt>
    <dgm:pt modelId="{B3F5C29C-B5C2-48C0-A86E-9B4F23AD0DB3}" type="pres">
      <dgm:prSet presAssocID="{61A519DE-8C6E-4941-AD4D-16808C1A998E}" presName="iconRect" presStyleLbl="node1" presStyleIdx="2" presStyleCnt="8"/>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Video camera"/>
        </a:ext>
      </dgm:extLst>
    </dgm:pt>
    <dgm:pt modelId="{3BD33C82-6495-4CB3-B201-056C704E5EAF}" type="pres">
      <dgm:prSet presAssocID="{61A519DE-8C6E-4941-AD4D-16808C1A998E}" presName="spaceRect" presStyleCnt="0"/>
      <dgm:spPr/>
    </dgm:pt>
    <dgm:pt modelId="{70D39C6F-F036-442A-A14D-06228BE6E100}" type="pres">
      <dgm:prSet presAssocID="{61A519DE-8C6E-4941-AD4D-16808C1A998E}" presName="parTx" presStyleLbl="revTx" presStyleIdx="3" presStyleCnt="10">
        <dgm:presLayoutVars>
          <dgm:chMax val="0"/>
          <dgm:chPref val="0"/>
        </dgm:presLayoutVars>
      </dgm:prSet>
      <dgm:spPr/>
    </dgm:pt>
    <dgm:pt modelId="{5D5F77B8-10F4-477F-94F7-32776A12012B}" type="pres">
      <dgm:prSet presAssocID="{FDBBA0B1-D7BD-4E9F-8942-FAB0A375CE68}" presName="sibTrans" presStyleCnt="0"/>
      <dgm:spPr/>
    </dgm:pt>
    <dgm:pt modelId="{EEF89F67-397A-4010-A7CC-205747541EEC}" type="pres">
      <dgm:prSet presAssocID="{170A84CE-FE24-44A5-B90A-2BD2C47D638E}" presName="compNode" presStyleCnt="0"/>
      <dgm:spPr/>
    </dgm:pt>
    <dgm:pt modelId="{900437D0-8BD3-435A-918E-6C3B03960B59}" type="pres">
      <dgm:prSet presAssocID="{170A84CE-FE24-44A5-B90A-2BD2C47D638E}" presName="bgRect" presStyleLbl="bgShp" presStyleIdx="3" presStyleCnt="8"/>
      <dgm:spPr/>
    </dgm:pt>
    <dgm:pt modelId="{CEDABB56-DA52-489D-A6A6-3C154C18D548}" type="pres">
      <dgm:prSet presAssocID="{170A84CE-FE24-44A5-B90A-2BD2C47D638E}" presName="iconRect" presStyleLbl="node1" presStyleIdx="3" presStyleCnt="8"/>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dgm:spPr>
      <dgm:extLst>
        <a:ext uri="{E40237B7-FDA0-4F09-8148-C483321AD2D9}">
          <dgm14:cNvPr xmlns:dgm14="http://schemas.microsoft.com/office/drawing/2010/diagram" id="0" name="" descr="User Network"/>
        </a:ext>
      </dgm:extLst>
    </dgm:pt>
    <dgm:pt modelId="{783C3FE3-ACD3-4DB7-95B7-B8C9D874BE62}" type="pres">
      <dgm:prSet presAssocID="{170A84CE-FE24-44A5-B90A-2BD2C47D638E}" presName="spaceRect" presStyleCnt="0"/>
      <dgm:spPr/>
    </dgm:pt>
    <dgm:pt modelId="{C0A803D4-337E-4041-B733-ADCD7E2F2D15}" type="pres">
      <dgm:prSet presAssocID="{170A84CE-FE24-44A5-B90A-2BD2C47D638E}" presName="parTx" presStyleLbl="revTx" presStyleIdx="4" presStyleCnt="10">
        <dgm:presLayoutVars>
          <dgm:chMax val="0"/>
          <dgm:chPref val="0"/>
        </dgm:presLayoutVars>
      </dgm:prSet>
      <dgm:spPr/>
    </dgm:pt>
    <dgm:pt modelId="{BD0E1ABB-4A89-4859-B91A-3A03AC66169C}" type="pres">
      <dgm:prSet presAssocID="{2EFDA623-5189-4F89-A2E0-936E35D8C2A6}" presName="sibTrans" presStyleCnt="0"/>
      <dgm:spPr/>
    </dgm:pt>
    <dgm:pt modelId="{88459C9F-6168-4740-9B04-EF283BFA00D0}" type="pres">
      <dgm:prSet presAssocID="{63EC25D6-D894-4D33-8538-64051420F0AC}" presName="compNode" presStyleCnt="0"/>
      <dgm:spPr/>
    </dgm:pt>
    <dgm:pt modelId="{1B88FD69-1A27-410F-8063-941A9D1A4F14}" type="pres">
      <dgm:prSet presAssocID="{63EC25D6-D894-4D33-8538-64051420F0AC}" presName="bgRect" presStyleLbl="bgShp" presStyleIdx="4" presStyleCnt="8"/>
      <dgm:spPr/>
    </dgm:pt>
    <dgm:pt modelId="{F6F4597D-8395-4902-B7E4-10D34AC5A479}" type="pres">
      <dgm:prSet presAssocID="{63EC25D6-D894-4D33-8538-64051420F0AC}" presName="iconRect" presStyleLbl="node1" presStyleIdx="4" presStyleCnt="8"/>
      <dgm:spPr>
        <a:blipFill>
          <a:blip xmlns:r="http://schemas.openxmlformats.org/officeDocument/2006/relationships"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a:ln>
          <a:noFill/>
        </a:ln>
      </dgm:spPr>
      <dgm:extLst>
        <a:ext uri="{E40237B7-FDA0-4F09-8148-C483321AD2D9}">
          <dgm14:cNvPr xmlns:dgm14="http://schemas.microsoft.com/office/drawing/2010/diagram" id="0" name="" descr="Play"/>
        </a:ext>
      </dgm:extLst>
    </dgm:pt>
    <dgm:pt modelId="{90FBCABA-BF12-49E6-9D13-A2B9090F6A3B}" type="pres">
      <dgm:prSet presAssocID="{63EC25D6-D894-4D33-8538-64051420F0AC}" presName="spaceRect" presStyleCnt="0"/>
      <dgm:spPr/>
    </dgm:pt>
    <dgm:pt modelId="{0A4109CB-744C-4665-BDA4-9AB51CB155D6}" type="pres">
      <dgm:prSet presAssocID="{63EC25D6-D894-4D33-8538-64051420F0AC}" presName="parTx" presStyleLbl="revTx" presStyleIdx="5" presStyleCnt="10">
        <dgm:presLayoutVars>
          <dgm:chMax val="0"/>
          <dgm:chPref val="0"/>
        </dgm:presLayoutVars>
      </dgm:prSet>
      <dgm:spPr/>
    </dgm:pt>
    <dgm:pt modelId="{30D94CD4-51AE-4223-A480-AF0E9C33FFCD}" type="pres">
      <dgm:prSet presAssocID="{89C4E5B9-3B47-4F33-9849-C1F7186B27F7}" presName="sibTrans" presStyleCnt="0"/>
      <dgm:spPr/>
    </dgm:pt>
    <dgm:pt modelId="{322B1974-E646-4448-B11F-6667A05841E3}" type="pres">
      <dgm:prSet presAssocID="{44BB2481-7690-45EC-BFFB-82F18FB8ABBE}" presName="compNode" presStyleCnt="0"/>
      <dgm:spPr/>
    </dgm:pt>
    <dgm:pt modelId="{97A6358C-1ABF-44BD-BEAA-CECF99EC639C}" type="pres">
      <dgm:prSet presAssocID="{44BB2481-7690-45EC-BFFB-82F18FB8ABBE}" presName="bgRect" presStyleLbl="bgShp" presStyleIdx="5" presStyleCnt="8"/>
      <dgm:spPr/>
    </dgm:pt>
    <dgm:pt modelId="{86AF2981-098E-4CFE-9CCC-EA8B7A68ECE3}" type="pres">
      <dgm:prSet presAssocID="{44BB2481-7690-45EC-BFFB-82F18FB8ABBE}" presName="iconRect" presStyleLbl="node1" presStyleIdx="5" presStyleCnt="8"/>
      <dgm:spPr>
        <a:blipFill>
          <a:blip xmlns:r="http://schemas.openxmlformats.org/officeDocument/2006/relationships"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a:blipFill>
        <a:ln>
          <a:noFill/>
        </a:ln>
      </dgm:spPr>
      <dgm:extLst>
        <a:ext uri="{E40237B7-FDA0-4F09-8148-C483321AD2D9}">
          <dgm14:cNvPr xmlns:dgm14="http://schemas.microsoft.com/office/drawing/2010/diagram" id="0" name="" descr="Head with Gears"/>
        </a:ext>
      </dgm:extLst>
    </dgm:pt>
    <dgm:pt modelId="{8FB23901-677C-4715-935C-BA819AD7C0D9}" type="pres">
      <dgm:prSet presAssocID="{44BB2481-7690-45EC-BFFB-82F18FB8ABBE}" presName="spaceRect" presStyleCnt="0"/>
      <dgm:spPr/>
    </dgm:pt>
    <dgm:pt modelId="{618B3C26-D0C9-4D82-AD65-74E31A0D905F}" type="pres">
      <dgm:prSet presAssocID="{44BB2481-7690-45EC-BFFB-82F18FB8ABBE}" presName="parTx" presStyleLbl="revTx" presStyleIdx="6" presStyleCnt="10">
        <dgm:presLayoutVars>
          <dgm:chMax val="0"/>
          <dgm:chPref val="0"/>
        </dgm:presLayoutVars>
      </dgm:prSet>
      <dgm:spPr/>
    </dgm:pt>
    <dgm:pt modelId="{0C168238-6BCD-4072-99DA-246332247AAE}" type="pres">
      <dgm:prSet presAssocID="{C1C3C287-F763-46F2-9FEC-D44E4279FFEF}" presName="sibTrans" presStyleCnt="0"/>
      <dgm:spPr/>
    </dgm:pt>
    <dgm:pt modelId="{BDA6C3BE-151C-4803-84AE-B687719BB44E}" type="pres">
      <dgm:prSet presAssocID="{5428244F-293C-42E6-9240-A3CE1D65E5D0}" presName="compNode" presStyleCnt="0"/>
      <dgm:spPr/>
    </dgm:pt>
    <dgm:pt modelId="{4754FA8E-D0EF-4328-8E4E-C3ABA69336AA}" type="pres">
      <dgm:prSet presAssocID="{5428244F-293C-42E6-9240-A3CE1D65E5D0}" presName="bgRect" presStyleLbl="bgShp" presStyleIdx="6" presStyleCnt="8"/>
      <dgm:spPr/>
    </dgm:pt>
    <dgm:pt modelId="{AA515EAD-A4C4-4719-BDCF-2D481AC33815}" type="pres">
      <dgm:prSet presAssocID="{5428244F-293C-42E6-9240-A3CE1D65E5D0}" presName="iconRect" presStyleLbl="node1" presStyleIdx="6" presStyleCnt="8"/>
      <dgm:spPr>
        <a:blipFill>
          <a:blip xmlns:r="http://schemas.openxmlformats.org/officeDocument/2006/relationships"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a:blipFill>
        <a:ln>
          <a:noFill/>
        </a:ln>
      </dgm:spPr>
      <dgm:extLst>
        <a:ext uri="{E40237B7-FDA0-4F09-8148-C483321AD2D9}">
          <dgm14:cNvPr xmlns:dgm14="http://schemas.microsoft.com/office/drawing/2010/diagram" id="0" name="" descr="Checkmark"/>
        </a:ext>
      </dgm:extLst>
    </dgm:pt>
    <dgm:pt modelId="{BF99B30D-F57F-490C-B3DD-2E8C178BFA28}" type="pres">
      <dgm:prSet presAssocID="{5428244F-293C-42E6-9240-A3CE1D65E5D0}" presName="spaceRect" presStyleCnt="0"/>
      <dgm:spPr/>
    </dgm:pt>
    <dgm:pt modelId="{714BD5DF-0916-4CBE-8627-8D54E796A851}" type="pres">
      <dgm:prSet presAssocID="{5428244F-293C-42E6-9240-A3CE1D65E5D0}" presName="parTx" presStyleLbl="revTx" presStyleIdx="7" presStyleCnt="10">
        <dgm:presLayoutVars>
          <dgm:chMax val="0"/>
          <dgm:chPref val="0"/>
        </dgm:presLayoutVars>
      </dgm:prSet>
      <dgm:spPr/>
    </dgm:pt>
    <dgm:pt modelId="{A6B4272F-CED8-4C77-82EF-48933C15ED88}" type="pres">
      <dgm:prSet presAssocID="{3D92CA68-83BF-4AFB-8376-8160B0AE7B10}" presName="sibTrans" presStyleCnt="0"/>
      <dgm:spPr/>
    </dgm:pt>
    <dgm:pt modelId="{2D565590-57F7-463A-9C9B-F6A9E90B39AD}" type="pres">
      <dgm:prSet presAssocID="{D64D4B3C-98DC-4138-88E0-D2D27A3AB8AC}" presName="compNode" presStyleCnt="0"/>
      <dgm:spPr/>
    </dgm:pt>
    <dgm:pt modelId="{4A7ECD48-13CC-4925-88CE-AE157A3FC0A8}" type="pres">
      <dgm:prSet presAssocID="{D64D4B3C-98DC-4138-88E0-D2D27A3AB8AC}" presName="bgRect" presStyleLbl="bgShp" presStyleIdx="7" presStyleCnt="8"/>
      <dgm:spPr/>
    </dgm:pt>
    <dgm:pt modelId="{B618E97D-A46F-4B3A-A258-7901FCB67906}" type="pres">
      <dgm:prSet presAssocID="{D64D4B3C-98DC-4138-88E0-D2D27A3AB8AC}" presName="iconRect" presStyleLbl="node1" presStyleIdx="7" presStyleCnt="8"/>
      <dgm:spPr>
        <a:blipFill>
          <a:blip xmlns:r="http://schemas.openxmlformats.org/officeDocument/2006/relationships"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a:blipFill>
        <a:ln>
          <a:noFill/>
        </a:ln>
      </dgm:spPr>
      <dgm:extLst>
        <a:ext uri="{E40237B7-FDA0-4F09-8148-C483321AD2D9}">
          <dgm14:cNvPr xmlns:dgm14="http://schemas.microsoft.com/office/drawing/2010/diagram" id="0" name="" descr="Classroom"/>
        </a:ext>
      </dgm:extLst>
    </dgm:pt>
    <dgm:pt modelId="{1A005D7D-4793-4D8A-97CD-BA24766C3353}" type="pres">
      <dgm:prSet presAssocID="{D64D4B3C-98DC-4138-88E0-D2D27A3AB8AC}" presName="spaceRect" presStyleCnt="0"/>
      <dgm:spPr/>
    </dgm:pt>
    <dgm:pt modelId="{EB4E5039-17E6-4E2D-8F5D-407C6C48129C}" type="pres">
      <dgm:prSet presAssocID="{D64D4B3C-98DC-4138-88E0-D2D27A3AB8AC}" presName="parTx" presStyleLbl="revTx" presStyleIdx="8" presStyleCnt="10">
        <dgm:presLayoutVars>
          <dgm:chMax val="0"/>
          <dgm:chPref val="0"/>
        </dgm:presLayoutVars>
      </dgm:prSet>
      <dgm:spPr/>
    </dgm:pt>
    <dgm:pt modelId="{57F91CC8-5797-4B1D-AB60-0CC7A8F6F4D1}" type="pres">
      <dgm:prSet presAssocID="{D64D4B3C-98DC-4138-88E0-D2D27A3AB8AC}" presName="desTx" presStyleLbl="revTx" presStyleIdx="9" presStyleCnt="10">
        <dgm:presLayoutVars/>
      </dgm:prSet>
      <dgm:spPr/>
    </dgm:pt>
  </dgm:ptLst>
  <dgm:cxnLst>
    <dgm:cxn modelId="{0AEDC701-64B4-4F5C-90A8-E83DE407992C}" type="presOf" srcId="{44BB2481-7690-45EC-BFFB-82F18FB8ABBE}" destId="{618B3C26-D0C9-4D82-AD65-74E31A0D905F}" srcOrd="0" destOrd="0" presId="urn:microsoft.com/office/officeart/2018/2/layout/IconVerticalSolidList"/>
    <dgm:cxn modelId="{377CF608-B024-4D39-9A0F-C3C75FFE2E9E}" type="presOf" srcId="{170A84CE-FE24-44A5-B90A-2BD2C47D638E}" destId="{C0A803D4-337E-4041-B733-ADCD7E2F2D15}" srcOrd="0" destOrd="0" presId="urn:microsoft.com/office/officeart/2018/2/layout/IconVerticalSolidList"/>
    <dgm:cxn modelId="{51FC3125-5C04-4F17-8C52-B454E2AE5389}" srcId="{75FA6B11-F287-4A3D-862C-8DEFC2145041}" destId="{2ABCA1D9-7835-4405-AD48-736B310BFB25}" srcOrd="0" destOrd="0" parTransId="{56344B12-5212-400A-8F9D-08F44D02DD17}" sibTransId="{1E797FCD-AECD-4D99-8911-8F6292CB86E3}"/>
    <dgm:cxn modelId="{300D902C-163A-49CE-82D1-6B76629E190F}" type="presOf" srcId="{61A519DE-8C6E-4941-AD4D-16808C1A998E}" destId="{70D39C6F-F036-442A-A14D-06228BE6E100}" srcOrd="0" destOrd="0" presId="urn:microsoft.com/office/officeart/2018/2/layout/IconVerticalSolidList"/>
    <dgm:cxn modelId="{D05BE13A-8A9D-4DA7-81E6-1B44E8FFAD1F}" type="presOf" srcId="{92B6DDCD-0F49-49BE-AB29-9DD0218AE95D}" destId="{57F91CC8-5797-4B1D-AB60-0CC7A8F6F4D1}" srcOrd="0" destOrd="0" presId="urn:microsoft.com/office/officeart/2018/2/layout/IconVerticalSolidList"/>
    <dgm:cxn modelId="{B00AB24B-8501-40D4-BECA-F631F7365575}" type="presOf" srcId="{2ABCA1D9-7835-4405-AD48-736B310BFB25}" destId="{C6655476-5ABF-4A01-8E10-0020B6A09FED}" srcOrd="0" destOrd="0" presId="urn:microsoft.com/office/officeart/2018/2/layout/IconVerticalSolidList"/>
    <dgm:cxn modelId="{D194B151-65C1-4BA7-BCD3-0C08E1C80D0D}" type="presOf" srcId="{75FA6B11-F287-4A3D-862C-8DEFC2145041}" destId="{2F9F3601-F5F5-4E0A-9296-81F7D6913DFD}" srcOrd="0" destOrd="0" presId="urn:microsoft.com/office/officeart/2018/2/layout/IconVerticalSolidList"/>
    <dgm:cxn modelId="{D552B754-0873-48BB-8031-B3A0D4222208}" srcId="{75FA6B11-F287-4A3D-862C-8DEFC2145041}" destId="{5428244F-293C-42E6-9240-A3CE1D65E5D0}" srcOrd="6" destOrd="0" parTransId="{A95D5D58-E981-4FE6-910B-0C8C13F5D2D9}" sibTransId="{3D92CA68-83BF-4AFB-8376-8160B0AE7B10}"/>
    <dgm:cxn modelId="{59013457-FC49-4D03-9CAD-0D96F136F22D}" type="presOf" srcId="{63EC25D6-D894-4D33-8538-64051420F0AC}" destId="{0A4109CB-744C-4665-BDA4-9AB51CB155D6}" srcOrd="0" destOrd="0" presId="urn:microsoft.com/office/officeart/2018/2/layout/IconVerticalSolidList"/>
    <dgm:cxn modelId="{FD000C5A-F673-4E6B-9033-35FEDC4E8B72}" srcId="{75FA6B11-F287-4A3D-862C-8DEFC2145041}" destId="{63EC25D6-D894-4D33-8538-64051420F0AC}" srcOrd="4" destOrd="0" parTransId="{2D5BB041-74C4-434D-9F91-D24F86DCA9E3}" sibTransId="{89C4E5B9-3B47-4F33-9849-C1F7186B27F7}"/>
    <dgm:cxn modelId="{EFBA465F-B96A-4B12-8DE3-AACB3812B2B9}" srcId="{75FA6B11-F287-4A3D-862C-8DEFC2145041}" destId="{D64D4B3C-98DC-4138-88E0-D2D27A3AB8AC}" srcOrd="7" destOrd="0" parTransId="{73D1818E-BE0C-4406-AA19-F14F678370E7}" sibTransId="{344A3449-03CB-4BEB-A032-40BF3857C0AA}"/>
    <dgm:cxn modelId="{6AAA0D73-E661-4EDC-BF01-AC8803DD3F37}" type="presOf" srcId="{7F0EC3C8-D7F4-426E-B4DB-19627F47BFC8}" destId="{C387E9A0-24DC-46A8-92CA-F2D42DAEE696}" srcOrd="0" destOrd="0" presId="urn:microsoft.com/office/officeart/2018/2/layout/IconVerticalSolidList"/>
    <dgm:cxn modelId="{0085F27C-109F-43FB-8E87-67376010F0C8}" srcId="{75FA6B11-F287-4A3D-862C-8DEFC2145041}" destId="{44BB2481-7690-45EC-BFFB-82F18FB8ABBE}" srcOrd="5" destOrd="0" parTransId="{9DA58D86-50CE-4049-A6B3-4033F715BEAD}" sibTransId="{C1C3C287-F763-46F2-9FEC-D44E4279FFEF}"/>
    <dgm:cxn modelId="{722CEC83-6C32-4591-AAC4-8657F9D6B7DD}" srcId="{75FA6B11-F287-4A3D-862C-8DEFC2145041}" destId="{7F0EC3C8-D7F4-426E-B4DB-19627F47BFC8}" srcOrd="1" destOrd="0" parTransId="{A4614C8D-3F03-422E-B6A2-73202F9DB2CD}" sibTransId="{E3C3EFC9-308A-46E9-8842-562EA6FB9D29}"/>
    <dgm:cxn modelId="{A40A6294-F0D7-49CD-8D1C-3042357430C1}" srcId="{D64D4B3C-98DC-4138-88E0-D2D27A3AB8AC}" destId="{92B6DDCD-0F49-49BE-AB29-9DD0218AE95D}" srcOrd="0" destOrd="0" parTransId="{1DDD17B2-A985-416C-918B-1ADA29AD4582}" sibTransId="{BBAAAEFE-1EFE-4BE9-96A0-F40BF14E71CE}"/>
    <dgm:cxn modelId="{7F8AE9AF-94DA-4853-9676-A3B9F2041163}" srcId="{75FA6B11-F287-4A3D-862C-8DEFC2145041}" destId="{61A519DE-8C6E-4941-AD4D-16808C1A998E}" srcOrd="2" destOrd="0" parTransId="{67C88B9D-397B-4EEB-A531-47A0CC71D706}" sibTransId="{FDBBA0B1-D7BD-4E9F-8942-FAB0A375CE68}"/>
    <dgm:cxn modelId="{28B7CEB4-C26A-42DE-AC3C-CFAA8D91A450}" type="presOf" srcId="{AE2E6910-9B35-425B-BE90-90FE7DA2695F}" destId="{14D0C59E-52AA-43EF-B97D-53F0015608E5}" srcOrd="0" destOrd="0" presId="urn:microsoft.com/office/officeart/2018/2/layout/IconVerticalSolidList"/>
    <dgm:cxn modelId="{874B9FCA-53B7-4B4E-9B06-35F8F43937B6}" type="presOf" srcId="{5428244F-293C-42E6-9240-A3CE1D65E5D0}" destId="{714BD5DF-0916-4CBE-8627-8D54E796A851}" srcOrd="0" destOrd="0" presId="urn:microsoft.com/office/officeart/2018/2/layout/IconVerticalSolidList"/>
    <dgm:cxn modelId="{6D39E2CC-AEF6-49EB-9EC3-21F246BC0B19}" srcId="{7F0EC3C8-D7F4-426E-B4DB-19627F47BFC8}" destId="{AE2E6910-9B35-425B-BE90-90FE7DA2695F}" srcOrd="0" destOrd="0" parTransId="{B24A8731-CD2B-46CD-90FB-C7A53D0AEF70}" sibTransId="{23FEC2BC-D27B-48FD-A7D2-9CECCC22165B}"/>
    <dgm:cxn modelId="{EE48F0DA-A906-4D7E-9218-F37FF31FF910}" type="presOf" srcId="{D64D4B3C-98DC-4138-88E0-D2D27A3AB8AC}" destId="{EB4E5039-17E6-4E2D-8F5D-407C6C48129C}" srcOrd="0" destOrd="0" presId="urn:microsoft.com/office/officeart/2018/2/layout/IconVerticalSolidList"/>
    <dgm:cxn modelId="{0E9008F6-32DA-44CD-AA62-A77101606264}" srcId="{75FA6B11-F287-4A3D-862C-8DEFC2145041}" destId="{170A84CE-FE24-44A5-B90A-2BD2C47D638E}" srcOrd="3" destOrd="0" parTransId="{6A82F315-15DF-46B2-8F79-673F510B70F7}" sibTransId="{2EFDA623-5189-4F89-A2E0-936E35D8C2A6}"/>
    <dgm:cxn modelId="{B9E5B7DA-495E-4143-9689-A44B23872DC2}" type="presParOf" srcId="{2F9F3601-F5F5-4E0A-9296-81F7D6913DFD}" destId="{6F2EE75A-D83D-471C-A58E-F01590E60C4A}" srcOrd="0" destOrd="0" presId="urn:microsoft.com/office/officeart/2018/2/layout/IconVerticalSolidList"/>
    <dgm:cxn modelId="{6A0E3669-1C4C-4FB2-AF49-E3BEBD6B81A4}" type="presParOf" srcId="{6F2EE75A-D83D-471C-A58E-F01590E60C4A}" destId="{462BDA61-A01E-4B5A-B1EA-58B6D9371625}" srcOrd="0" destOrd="0" presId="urn:microsoft.com/office/officeart/2018/2/layout/IconVerticalSolidList"/>
    <dgm:cxn modelId="{7DBDDB44-4057-408A-8400-0B1301CCB295}" type="presParOf" srcId="{6F2EE75A-D83D-471C-A58E-F01590E60C4A}" destId="{D731C7C5-4A82-40E6-9E99-E369C8C79ED4}" srcOrd="1" destOrd="0" presId="urn:microsoft.com/office/officeart/2018/2/layout/IconVerticalSolidList"/>
    <dgm:cxn modelId="{04B7684C-ACB5-47D2-9200-E944F99903D7}" type="presParOf" srcId="{6F2EE75A-D83D-471C-A58E-F01590E60C4A}" destId="{8EA1C19A-942E-4D8F-AEF0-34736CCE2DB7}" srcOrd="2" destOrd="0" presId="urn:microsoft.com/office/officeart/2018/2/layout/IconVerticalSolidList"/>
    <dgm:cxn modelId="{67392451-9337-4BA9-B93E-F38F41002BF0}" type="presParOf" srcId="{6F2EE75A-D83D-471C-A58E-F01590E60C4A}" destId="{C6655476-5ABF-4A01-8E10-0020B6A09FED}" srcOrd="3" destOrd="0" presId="urn:microsoft.com/office/officeart/2018/2/layout/IconVerticalSolidList"/>
    <dgm:cxn modelId="{73AA3D1D-C2E2-4091-93D8-11BB9F985278}" type="presParOf" srcId="{2F9F3601-F5F5-4E0A-9296-81F7D6913DFD}" destId="{406E6998-1A8E-437B-AE65-2E9B8293D361}" srcOrd="1" destOrd="0" presId="urn:microsoft.com/office/officeart/2018/2/layout/IconVerticalSolidList"/>
    <dgm:cxn modelId="{CF43D0AF-9A06-406D-B178-A0EBDA19166F}" type="presParOf" srcId="{2F9F3601-F5F5-4E0A-9296-81F7D6913DFD}" destId="{07B028E7-243F-4EFF-A0B6-805CEA5EC3B0}" srcOrd="2" destOrd="0" presId="urn:microsoft.com/office/officeart/2018/2/layout/IconVerticalSolidList"/>
    <dgm:cxn modelId="{593123AD-591B-4EC3-BC4D-9D8F951C57F8}" type="presParOf" srcId="{07B028E7-243F-4EFF-A0B6-805CEA5EC3B0}" destId="{80486D88-A488-4201-9A7D-E33CE66001E0}" srcOrd="0" destOrd="0" presId="urn:microsoft.com/office/officeart/2018/2/layout/IconVerticalSolidList"/>
    <dgm:cxn modelId="{DF89BB35-A8CF-4ABB-8E36-356A28178840}" type="presParOf" srcId="{07B028E7-243F-4EFF-A0B6-805CEA5EC3B0}" destId="{07B2F03A-3403-4A0C-9369-E2E0B12D1FC5}" srcOrd="1" destOrd="0" presId="urn:microsoft.com/office/officeart/2018/2/layout/IconVerticalSolidList"/>
    <dgm:cxn modelId="{9BF0591D-0944-4397-8A95-DC60CACE2D76}" type="presParOf" srcId="{07B028E7-243F-4EFF-A0B6-805CEA5EC3B0}" destId="{2A1609E3-772B-42D1-ACE6-8F32910C30D9}" srcOrd="2" destOrd="0" presId="urn:microsoft.com/office/officeart/2018/2/layout/IconVerticalSolidList"/>
    <dgm:cxn modelId="{1A0A8102-160C-4B73-8629-AADA814AEB40}" type="presParOf" srcId="{07B028E7-243F-4EFF-A0B6-805CEA5EC3B0}" destId="{C387E9A0-24DC-46A8-92CA-F2D42DAEE696}" srcOrd="3" destOrd="0" presId="urn:microsoft.com/office/officeart/2018/2/layout/IconVerticalSolidList"/>
    <dgm:cxn modelId="{32EE0A5A-1195-41A9-AA91-8DED55A9EBF6}" type="presParOf" srcId="{07B028E7-243F-4EFF-A0B6-805CEA5EC3B0}" destId="{14D0C59E-52AA-43EF-B97D-53F0015608E5}" srcOrd="4" destOrd="0" presId="urn:microsoft.com/office/officeart/2018/2/layout/IconVerticalSolidList"/>
    <dgm:cxn modelId="{9F35D40E-2CEF-420A-AA7F-B1012EB883C9}" type="presParOf" srcId="{2F9F3601-F5F5-4E0A-9296-81F7D6913DFD}" destId="{FC21CF42-5B25-4E93-9C67-2CA99B28A963}" srcOrd="3" destOrd="0" presId="urn:microsoft.com/office/officeart/2018/2/layout/IconVerticalSolidList"/>
    <dgm:cxn modelId="{217AA2D0-8DBC-43A5-A90D-4D9A52492C2F}" type="presParOf" srcId="{2F9F3601-F5F5-4E0A-9296-81F7D6913DFD}" destId="{B1531E3F-6957-467A-BB94-073D2464DFA4}" srcOrd="4" destOrd="0" presId="urn:microsoft.com/office/officeart/2018/2/layout/IconVerticalSolidList"/>
    <dgm:cxn modelId="{3CF6D3B4-1BAC-432A-BD22-1FAD284C99BA}" type="presParOf" srcId="{B1531E3F-6957-467A-BB94-073D2464DFA4}" destId="{53C5973F-92A2-4018-91C5-E1516CEF6D07}" srcOrd="0" destOrd="0" presId="urn:microsoft.com/office/officeart/2018/2/layout/IconVerticalSolidList"/>
    <dgm:cxn modelId="{80CFD620-1773-4C17-A52B-017E90064DBD}" type="presParOf" srcId="{B1531E3F-6957-467A-BB94-073D2464DFA4}" destId="{B3F5C29C-B5C2-48C0-A86E-9B4F23AD0DB3}" srcOrd="1" destOrd="0" presId="urn:microsoft.com/office/officeart/2018/2/layout/IconVerticalSolidList"/>
    <dgm:cxn modelId="{7A6E58FF-D2E1-4C62-B3E9-F98C88F2AEC3}" type="presParOf" srcId="{B1531E3F-6957-467A-BB94-073D2464DFA4}" destId="{3BD33C82-6495-4CB3-B201-056C704E5EAF}" srcOrd="2" destOrd="0" presId="urn:microsoft.com/office/officeart/2018/2/layout/IconVerticalSolidList"/>
    <dgm:cxn modelId="{0B23007D-232C-4F3B-AF75-15C7E9043C2A}" type="presParOf" srcId="{B1531E3F-6957-467A-BB94-073D2464DFA4}" destId="{70D39C6F-F036-442A-A14D-06228BE6E100}" srcOrd="3" destOrd="0" presId="urn:microsoft.com/office/officeart/2018/2/layout/IconVerticalSolidList"/>
    <dgm:cxn modelId="{98AB945B-3B54-4B98-A9C6-88FF7C73F24A}" type="presParOf" srcId="{2F9F3601-F5F5-4E0A-9296-81F7D6913DFD}" destId="{5D5F77B8-10F4-477F-94F7-32776A12012B}" srcOrd="5" destOrd="0" presId="urn:microsoft.com/office/officeart/2018/2/layout/IconVerticalSolidList"/>
    <dgm:cxn modelId="{AFFDCBB2-5973-45CC-809A-BC80055741D0}" type="presParOf" srcId="{2F9F3601-F5F5-4E0A-9296-81F7D6913DFD}" destId="{EEF89F67-397A-4010-A7CC-205747541EEC}" srcOrd="6" destOrd="0" presId="urn:microsoft.com/office/officeart/2018/2/layout/IconVerticalSolidList"/>
    <dgm:cxn modelId="{E5A852E3-3EE5-42DA-AF45-4AD3432AC6A9}" type="presParOf" srcId="{EEF89F67-397A-4010-A7CC-205747541EEC}" destId="{900437D0-8BD3-435A-918E-6C3B03960B59}" srcOrd="0" destOrd="0" presId="urn:microsoft.com/office/officeart/2018/2/layout/IconVerticalSolidList"/>
    <dgm:cxn modelId="{D276A113-DEF3-40DC-BAF7-597116BEFF9D}" type="presParOf" srcId="{EEF89F67-397A-4010-A7CC-205747541EEC}" destId="{CEDABB56-DA52-489D-A6A6-3C154C18D548}" srcOrd="1" destOrd="0" presId="urn:microsoft.com/office/officeart/2018/2/layout/IconVerticalSolidList"/>
    <dgm:cxn modelId="{7CA14D2E-4F72-4228-BC0C-9ABECE34CBC8}" type="presParOf" srcId="{EEF89F67-397A-4010-A7CC-205747541EEC}" destId="{783C3FE3-ACD3-4DB7-95B7-B8C9D874BE62}" srcOrd="2" destOrd="0" presId="urn:microsoft.com/office/officeart/2018/2/layout/IconVerticalSolidList"/>
    <dgm:cxn modelId="{2D650A8B-6E5D-42F5-A188-EDD33D98246F}" type="presParOf" srcId="{EEF89F67-397A-4010-A7CC-205747541EEC}" destId="{C0A803D4-337E-4041-B733-ADCD7E2F2D15}" srcOrd="3" destOrd="0" presId="urn:microsoft.com/office/officeart/2018/2/layout/IconVerticalSolidList"/>
    <dgm:cxn modelId="{65D9A495-3337-4301-93C7-9E261843135F}" type="presParOf" srcId="{2F9F3601-F5F5-4E0A-9296-81F7D6913DFD}" destId="{BD0E1ABB-4A89-4859-B91A-3A03AC66169C}" srcOrd="7" destOrd="0" presId="urn:microsoft.com/office/officeart/2018/2/layout/IconVerticalSolidList"/>
    <dgm:cxn modelId="{F5879329-0E60-4C01-9E62-22032A2F4920}" type="presParOf" srcId="{2F9F3601-F5F5-4E0A-9296-81F7D6913DFD}" destId="{88459C9F-6168-4740-9B04-EF283BFA00D0}" srcOrd="8" destOrd="0" presId="urn:microsoft.com/office/officeart/2018/2/layout/IconVerticalSolidList"/>
    <dgm:cxn modelId="{6D7EC957-3864-4A69-AB04-DAABE1B873DA}" type="presParOf" srcId="{88459C9F-6168-4740-9B04-EF283BFA00D0}" destId="{1B88FD69-1A27-410F-8063-941A9D1A4F14}" srcOrd="0" destOrd="0" presId="urn:microsoft.com/office/officeart/2018/2/layout/IconVerticalSolidList"/>
    <dgm:cxn modelId="{E4CC0D7D-EDB8-432F-8934-125CB3D52304}" type="presParOf" srcId="{88459C9F-6168-4740-9B04-EF283BFA00D0}" destId="{F6F4597D-8395-4902-B7E4-10D34AC5A479}" srcOrd="1" destOrd="0" presId="urn:microsoft.com/office/officeart/2018/2/layout/IconVerticalSolidList"/>
    <dgm:cxn modelId="{3579F515-B3F5-4DB3-9E69-6DFB824727C7}" type="presParOf" srcId="{88459C9F-6168-4740-9B04-EF283BFA00D0}" destId="{90FBCABA-BF12-49E6-9D13-A2B9090F6A3B}" srcOrd="2" destOrd="0" presId="urn:microsoft.com/office/officeart/2018/2/layout/IconVerticalSolidList"/>
    <dgm:cxn modelId="{9D1DA04E-0927-4BC4-8C08-469F1F053224}" type="presParOf" srcId="{88459C9F-6168-4740-9B04-EF283BFA00D0}" destId="{0A4109CB-744C-4665-BDA4-9AB51CB155D6}" srcOrd="3" destOrd="0" presId="urn:microsoft.com/office/officeart/2018/2/layout/IconVerticalSolidList"/>
    <dgm:cxn modelId="{BCFE99A2-FF30-43ED-B8DF-4DD10B88BAD2}" type="presParOf" srcId="{2F9F3601-F5F5-4E0A-9296-81F7D6913DFD}" destId="{30D94CD4-51AE-4223-A480-AF0E9C33FFCD}" srcOrd="9" destOrd="0" presId="urn:microsoft.com/office/officeart/2018/2/layout/IconVerticalSolidList"/>
    <dgm:cxn modelId="{46C88241-13DF-47A7-8987-9FF7AABD2163}" type="presParOf" srcId="{2F9F3601-F5F5-4E0A-9296-81F7D6913DFD}" destId="{322B1974-E646-4448-B11F-6667A05841E3}" srcOrd="10" destOrd="0" presId="urn:microsoft.com/office/officeart/2018/2/layout/IconVerticalSolidList"/>
    <dgm:cxn modelId="{6DAB50A6-4223-4E61-BD3A-2DF9FF71D5DF}" type="presParOf" srcId="{322B1974-E646-4448-B11F-6667A05841E3}" destId="{97A6358C-1ABF-44BD-BEAA-CECF99EC639C}" srcOrd="0" destOrd="0" presId="urn:microsoft.com/office/officeart/2018/2/layout/IconVerticalSolidList"/>
    <dgm:cxn modelId="{EC8008BA-46B6-42AF-B03B-6EF75C9641E1}" type="presParOf" srcId="{322B1974-E646-4448-B11F-6667A05841E3}" destId="{86AF2981-098E-4CFE-9CCC-EA8B7A68ECE3}" srcOrd="1" destOrd="0" presId="urn:microsoft.com/office/officeart/2018/2/layout/IconVerticalSolidList"/>
    <dgm:cxn modelId="{6896183A-D09B-4665-A151-E6A0FA330794}" type="presParOf" srcId="{322B1974-E646-4448-B11F-6667A05841E3}" destId="{8FB23901-677C-4715-935C-BA819AD7C0D9}" srcOrd="2" destOrd="0" presId="urn:microsoft.com/office/officeart/2018/2/layout/IconVerticalSolidList"/>
    <dgm:cxn modelId="{E1323DA0-025B-4FE2-8CAC-6B095429888A}" type="presParOf" srcId="{322B1974-E646-4448-B11F-6667A05841E3}" destId="{618B3C26-D0C9-4D82-AD65-74E31A0D905F}" srcOrd="3" destOrd="0" presId="urn:microsoft.com/office/officeart/2018/2/layout/IconVerticalSolidList"/>
    <dgm:cxn modelId="{B2267843-67E3-4DE8-A448-71790E05ADF4}" type="presParOf" srcId="{2F9F3601-F5F5-4E0A-9296-81F7D6913DFD}" destId="{0C168238-6BCD-4072-99DA-246332247AAE}" srcOrd="11" destOrd="0" presId="urn:microsoft.com/office/officeart/2018/2/layout/IconVerticalSolidList"/>
    <dgm:cxn modelId="{624AEF0E-C1A0-4620-8721-6A0B03DA848A}" type="presParOf" srcId="{2F9F3601-F5F5-4E0A-9296-81F7D6913DFD}" destId="{BDA6C3BE-151C-4803-84AE-B687719BB44E}" srcOrd="12" destOrd="0" presId="urn:microsoft.com/office/officeart/2018/2/layout/IconVerticalSolidList"/>
    <dgm:cxn modelId="{E21258E3-BCA7-4C1F-B9B0-20FED790FC58}" type="presParOf" srcId="{BDA6C3BE-151C-4803-84AE-B687719BB44E}" destId="{4754FA8E-D0EF-4328-8E4E-C3ABA69336AA}" srcOrd="0" destOrd="0" presId="urn:microsoft.com/office/officeart/2018/2/layout/IconVerticalSolidList"/>
    <dgm:cxn modelId="{31F24480-1A0E-491D-AF3C-90E8C656B8A2}" type="presParOf" srcId="{BDA6C3BE-151C-4803-84AE-B687719BB44E}" destId="{AA515EAD-A4C4-4719-BDCF-2D481AC33815}" srcOrd="1" destOrd="0" presId="urn:microsoft.com/office/officeart/2018/2/layout/IconVerticalSolidList"/>
    <dgm:cxn modelId="{0E209081-5B04-4217-8B57-D611682EFFF4}" type="presParOf" srcId="{BDA6C3BE-151C-4803-84AE-B687719BB44E}" destId="{BF99B30D-F57F-490C-B3DD-2E8C178BFA28}" srcOrd="2" destOrd="0" presId="urn:microsoft.com/office/officeart/2018/2/layout/IconVerticalSolidList"/>
    <dgm:cxn modelId="{AE8391C5-4049-47E8-BFAD-66DAC6039C68}" type="presParOf" srcId="{BDA6C3BE-151C-4803-84AE-B687719BB44E}" destId="{714BD5DF-0916-4CBE-8627-8D54E796A851}" srcOrd="3" destOrd="0" presId="urn:microsoft.com/office/officeart/2018/2/layout/IconVerticalSolidList"/>
    <dgm:cxn modelId="{6CD2AF47-839D-4699-8317-10FD24901FAA}" type="presParOf" srcId="{2F9F3601-F5F5-4E0A-9296-81F7D6913DFD}" destId="{A6B4272F-CED8-4C77-82EF-48933C15ED88}" srcOrd="13" destOrd="0" presId="urn:microsoft.com/office/officeart/2018/2/layout/IconVerticalSolidList"/>
    <dgm:cxn modelId="{3A21D446-D26C-470B-A1B2-ADBDBD40B763}" type="presParOf" srcId="{2F9F3601-F5F5-4E0A-9296-81F7D6913DFD}" destId="{2D565590-57F7-463A-9C9B-F6A9E90B39AD}" srcOrd="14" destOrd="0" presId="urn:microsoft.com/office/officeart/2018/2/layout/IconVerticalSolidList"/>
    <dgm:cxn modelId="{9B1A57AD-6D4E-42D5-A40E-988EB4D41F5A}" type="presParOf" srcId="{2D565590-57F7-463A-9C9B-F6A9E90B39AD}" destId="{4A7ECD48-13CC-4925-88CE-AE157A3FC0A8}" srcOrd="0" destOrd="0" presId="urn:microsoft.com/office/officeart/2018/2/layout/IconVerticalSolidList"/>
    <dgm:cxn modelId="{60709E39-F851-41FC-B369-465132516646}" type="presParOf" srcId="{2D565590-57F7-463A-9C9B-F6A9E90B39AD}" destId="{B618E97D-A46F-4B3A-A258-7901FCB67906}" srcOrd="1" destOrd="0" presId="urn:microsoft.com/office/officeart/2018/2/layout/IconVerticalSolidList"/>
    <dgm:cxn modelId="{9CDB098E-8F29-4228-ADDC-4D5A36EB1A21}" type="presParOf" srcId="{2D565590-57F7-463A-9C9B-F6A9E90B39AD}" destId="{1A005D7D-4793-4D8A-97CD-BA24766C3353}" srcOrd="2" destOrd="0" presId="urn:microsoft.com/office/officeart/2018/2/layout/IconVerticalSolidList"/>
    <dgm:cxn modelId="{6B9D32BA-E96D-453A-9C91-E460C8DFB0EB}" type="presParOf" srcId="{2D565590-57F7-463A-9C9B-F6A9E90B39AD}" destId="{EB4E5039-17E6-4E2D-8F5D-407C6C48129C}" srcOrd="3" destOrd="0" presId="urn:microsoft.com/office/officeart/2018/2/layout/IconVerticalSolidList"/>
    <dgm:cxn modelId="{A5A89E48-C608-42E1-A02F-F408A036FC7A}" type="presParOf" srcId="{2D565590-57F7-463A-9C9B-F6A9E90B39AD}" destId="{57F91CC8-5797-4B1D-AB60-0CC7A8F6F4D1}"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10ED23B-0124-6A44-96AB-3F23272EED74}" type="doc">
      <dgm:prSet loTypeId="urn:microsoft.com/office/officeart/2005/8/layout/gear1" loCatId="" qsTypeId="urn:microsoft.com/office/officeart/2005/8/quickstyle/simple1" qsCatId="simple" csTypeId="urn:microsoft.com/office/officeart/2005/8/colors/accent1_2" csCatId="accent1" phldr="1"/>
      <dgm:spPr/>
    </dgm:pt>
    <dgm:pt modelId="{C4BE3BAF-92D9-834F-94C6-05BA9984A804}">
      <dgm:prSet phldrT="[Text]" custT="1"/>
      <dgm:spPr>
        <a:solidFill>
          <a:schemeClr val="accent6"/>
        </a:solidFill>
      </dgm:spPr>
      <dgm:t>
        <a:bodyPr/>
        <a:lstStyle/>
        <a:p>
          <a:r>
            <a:rPr lang="en-US" sz="1400" b="1" dirty="0"/>
            <a:t>Non-Tenure Staff</a:t>
          </a:r>
        </a:p>
        <a:p>
          <a:r>
            <a:rPr lang="en-US" sz="1400" b="1" dirty="0"/>
            <a:t>Community of Practice (CoP)</a:t>
          </a:r>
        </a:p>
      </dgm:t>
    </dgm:pt>
    <dgm:pt modelId="{68A311C0-43C3-7641-BCCF-CACEFE42B9A4}" type="parTrans" cxnId="{E080A642-069C-CA42-ACFE-40A6F0433346}">
      <dgm:prSet/>
      <dgm:spPr/>
      <dgm:t>
        <a:bodyPr/>
        <a:lstStyle/>
        <a:p>
          <a:endParaRPr lang="en-US"/>
        </a:p>
      </dgm:t>
    </dgm:pt>
    <dgm:pt modelId="{93D4C3D9-1B59-8C4A-BD4C-6A46A66D9ADE}" type="sibTrans" cxnId="{E080A642-069C-CA42-ACFE-40A6F0433346}">
      <dgm:prSet/>
      <dgm:spPr/>
      <dgm:t>
        <a:bodyPr/>
        <a:lstStyle/>
        <a:p>
          <a:endParaRPr lang="en-US"/>
        </a:p>
      </dgm:t>
    </dgm:pt>
    <dgm:pt modelId="{07AAE9C5-AD98-8843-9BCA-E77A76C7A754}">
      <dgm:prSet phldrT="[Text]" custT="1"/>
      <dgm:spPr>
        <a:solidFill>
          <a:schemeClr val="accent6"/>
        </a:solidFill>
      </dgm:spPr>
      <dgm:t>
        <a:bodyPr/>
        <a:lstStyle/>
        <a:p>
          <a:r>
            <a:rPr lang="en-US" sz="1400" b="1" dirty="0"/>
            <a:t>New Learning</a:t>
          </a:r>
        </a:p>
      </dgm:t>
    </dgm:pt>
    <dgm:pt modelId="{502C3D5A-738D-D949-B9FB-88A10E8DDB36}" type="parTrans" cxnId="{EC99991C-5844-7F42-8694-0DA743836070}">
      <dgm:prSet/>
      <dgm:spPr/>
      <dgm:t>
        <a:bodyPr/>
        <a:lstStyle/>
        <a:p>
          <a:endParaRPr lang="en-US"/>
        </a:p>
      </dgm:t>
    </dgm:pt>
    <dgm:pt modelId="{4F968363-908C-674B-B7B4-57A7F093F91E}" type="sibTrans" cxnId="{EC99991C-5844-7F42-8694-0DA743836070}">
      <dgm:prSet/>
      <dgm:spPr/>
      <dgm:t>
        <a:bodyPr/>
        <a:lstStyle/>
        <a:p>
          <a:endParaRPr lang="en-US"/>
        </a:p>
      </dgm:t>
    </dgm:pt>
    <dgm:pt modelId="{DDD57E7F-65FA-3B45-957A-834E0F94329F}">
      <dgm:prSet phldrT="[Text]" custT="1"/>
      <dgm:spPr>
        <a:solidFill>
          <a:schemeClr val="accent6"/>
        </a:solidFill>
      </dgm:spPr>
      <dgm:t>
        <a:bodyPr/>
        <a:lstStyle/>
        <a:p>
          <a:r>
            <a:rPr lang="en-US" sz="1400" b="1" dirty="0"/>
            <a:t>Support for </a:t>
          </a:r>
          <a:r>
            <a:rPr lang="en-US" sz="1100" b="1" dirty="0"/>
            <a:t>implementation</a:t>
          </a:r>
        </a:p>
      </dgm:t>
    </dgm:pt>
    <dgm:pt modelId="{65D4C24E-A2D5-D643-9D51-F2DE86AB61ED}" type="parTrans" cxnId="{409100A1-073F-644B-B1F2-7B164F5FAE83}">
      <dgm:prSet/>
      <dgm:spPr/>
      <dgm:t>
        <a:bodyPr/>
        <a:lstStyle/>
        <a:p>
          <a:endParaRPr lang="en-US"/>
        </a:p>
      </dgm:t>
    </dgm:pt>
    <dgm:pt modelId="{89C7643C-9771-0749-B3CF-B4A6A6C6FC5C}" type="sibTrans" cxnId="{409100A1-073F-644B-B1F2-7B164F5FAE83}">
      <dgm:prSet/>
      <dgm:spPr/>
      <dgm:t>
        <a:bodyPr/>
        <a:lstStyle/>
        <a:p>
          <a:endParaRPr lang="en-US"/>
        </a:p>
      </dgm:t>
    </dgm:pt>
    <dgm:pt modelId="{E46D41C8-708F-EC44-82ED-423776B86D6D}" type="pres">
      <dgm:prSet presAssocID="{D10ED23B-0124-6A44-96AB-3F23272EED74}" presName="composite" presStyleCnt="0">
        <dgm:presLayoutVars>
          <dgm:chMax val="3"/>
          <dgm:animLvl val="lvl"/>
          <dgm:resizeHandles val="exact"/>
        </dgm:presLayoutVars>
      </dgm:prSet>
      <dgm:spPr/>
    </dgm:pt>
    <dgm:pt modelId="{532C34BA-430A-6347-ADF9-BC499EC32C5A}" type="pres">
      <dgm:prSet presAssocID="{C4BE3BAF-92D9-834F-94C6-05BA9984A804}" presName="gear1" presStyleLbl="node1" presStyleIdx="0" presStyleCnt="3">
        <dgm:presLayoutVars>
          <dgm:chMax val="1"/>
          <dgm:bulletEnabled val="1"/>
        </dgm:presLayoutVars>
      </dgm:prSet>
      <dgm:spPr/>
    </dgm:pt>
    <dgm:pt modelId="{8D1EEB42-0913-1444-BE50-FE95F90E8789}" type="pres">
      <dgm:prSet presAssocID="{C4BE3BAF-92D9-834F-94C6-05BA9984A804}" presName="gear1srcNode" presStyleLbl="node1" presStyleIdx="0" presStyleCnt="3"/>
      <dgm:spPr/>
    </dgm:pt>
    <dgm:pt modelId="{E2CD0850-27D9-BB46-B8D1-187B5A1D2F6C}" type="pres">
      <dgm:prSet presAssocID="{C4BE3BAF-92D9-834F-94C6-05BA9984A804}" presName="gear1dstNode" presStyleLbl="node1" presStyleIdx="0" presStyleCnt="3"/>
      <dgm:spPr/>
    </dgm:pt>
    <dgm:pt modelId="{5D1575BE-F857-5B49-8A2F-B4FEE3B0A7B8}" type="pres">
      <dgm:prSet presAssocID="{07AAE9C5-AD98-8843-9BCA-E77A76C7A754}" presName="gear2" presStyleLbl="node1" presStyleIdx="1" presStyleCnt="3" custScaleX="110500" custScaleY="101519">
        <dgm:presLayoutVars>
          <dgm:chMax val="1"/>
          <dgm:bulletEnabled val="1"/>
        </dgm:presLayoutVars>
      </dgm:prSet>
      <dgm:spPr/>
    </dgm:pt>
    <dgm:pt modelId="{BC001C68-4FC4-DE40-8A6F-88D3409C0D7F}" type="pres">
      <dgm:prSet presAssocID="{07AAE9C5-AD98-8843-9BCA-E77A76C7A754}" presName="gear2srcNode" presStyleLbl="node1" presStyleIdx="1" presStyleCnt="3"/>
      <dgm:spPr/>
    </dgm:pt>
    <dgm:pt modelId="{9B2C3FEF-EB70-C942-B37A-735170795521}" type="pres">
      <dgm:prSet presAssocID="{07AAE9C5-AD98-8843-9BCA-E77A76C7A754}" presName="gear2dstNode" presStyleLbl="node1" presStyleIdx="1" presStyleCnt="3"/>
      <dgm:spPr/>
    </dgm:pt>
    <dgm:pt modelId="{2E428CD4-CA17-464F-BD88-198E6C075E82}" type="pres">
      <dgm:prSet presAssocID="{DDD57E7F-65FA-3B45-957A-834E0F94329F}" presName="gear3" presStyleLbl="node1" presStyleIdx="2" presStyleCnt="3" custScaleX="109434"/>
      <dgm:spPr/>
    </dgm:pt>
    <dgm:pt modelId="{40201FC7-F7A2-414F-8626-69625970A013}" type="pres">
      <dgm:prSet presAssocID="{DDD57E7F-65FA-3B45-957A-834E0F94329F}" presName="gear3tx" presStyleLbl="node1" presStyleIdx="2" presStyleCnt="3">
        <dgm:presLayoutVars>
          <dgm:chMax val="1"/>
          <dgm:bulletEnabled val="1"/>
        </dgm:presLayoutVars>
      </dgm:prSet>
      <dgm:spPr/>
    </dgm:pt>
    <dgm:pt modelId="{BC801438-91F4-9A4E-8B11-0F67C1B02847}" type="pres">
      <dgm:prSet presAssocID="{DDD57E7F-65FA-3B45-957A-834E0F94329F}" presName="gear3srcNode" presStyleLbl="node1" presStyleIdx="2" presStyleCnt="3"/>
      <dgm:spPr/>
    </dgm:pt>
    <dgm:pt modelId="{3B7B6C37-CD19-0447-92F4-E8D13CDB750C}" type="pres">
      <dgm:prSet presAssocID="{DDD57E7F-65FA-3B45-957A-834E0F94329F}" presName="gear3dstNode" presStyleLbl="node1" presStyleIdx="2" presStyleCnt="3"/>
      <dgm:spPr/>
    </dgm:pt>
    <dgm:pt modelId="{6DEC76CC-7520-3C43-A22D-36896AC3BA26}" type="pres">
      <dgm:prSet presAssocID="{93D4C3D9-1B59-8C4A-BD4C-6A46A66D9ADE}" presName="connector1" presStyleLbl="sibTrans2D1" presStyleIdx="0" presStyleCnt="3"/>
      <dgm:spPr/>
    </dgm:pt>
    <dgm:pt modelId="{2903FED9-DFE3-C344-A32C-1BB1A374840B}" type="pres">
      <dgm:prSet presAssocID="{4F968363-908C-674B-B7B4-57A7F093F91E}" presName="connector2" presStyleLbl="sibTrans2D1" presStyleIdx="1" presStyleCnt="3"/>
      <dgm:spPr/>
    </dgm:pt>
    <dgm:pt modelId="{6FF8ADF0-26E6-A94D-8AB3-7A7EEC842A1D}" type="pres">
      <dgm:prSet presAssocID="{89C7643C-9771-0749-B3CF-B4A6A6C6FC5C}" presName="connector3" presStyleLbl="sibTrans2D1" presStyleIdx="2" presStyleCnt="3"/>
      <dgm:spPr/>
    </dgm:pt>
  </dgm:ptLst>
  <dgm:cxnLst>
    <dgm:cxn modelId="{2F767B09-3584-B648-93C5-17C1755069E8}" type="presOf" srcId="{93D4C3D9-1B59-8C4A-BD4C-6A46A66D9ADE}" destId="{6DEC76CC-7520-3C43-A22D-36896AC3BA26}" srcOrd="0" destOrd="0" presId="urn:microsoft.com/office/officeart/2005/8/layout/gear1"/>
    <dgm:cxn modelId="{EC99991C-5844-7F42-8694-0DA743836070}" srcId="{D10ED23B-0124-6A44-96AB-3F23272EED74}" destId="{07AAE9C5-AD98-8843-9BCA-E77A76C7A754}" srcOrd="1" destOrd="0" parTransId="{502C3D5A-738D-D949-B9FB-88A10E8DDB36}" sibTransId="{4F968363-908C-674B-B7B4-57A7F093F91E}"/>
    <dgm:cxn modelId="{B78B8927-3E25-ED41-B614-996A882EB353}" type="presOf" srcId="{DDD57E7F-65FA-3B45-957A-834E0F94329F}" destId="{BC801438-91F4-9A4E-8B11-0F67C1B02847}" srcOrd="2" destOrd="0" presId="urn:microsoft.com/office/officeart/2005/8/layout/gear1"/>
    <dgm:cxn modelId="{E080A642-069C-CA42-ACFE-40A6F0433346}" srcId="{D10ED23B-0124-6A44-96AB-3F23272EED74}" destId="{C4BE3BAF-92D9-834F-94C6-05BA9984A804}" srcOrd="0" destOrd="0" parTransId="{68A311C0-43C3-7641-BCCF-CACEFE42B9A4}" sibTransId="{93D4C3D9-1B59-8C4A-BD4C-6A46A66D9ADE}"/>
    <dgm:cxn modelId="{08389D64-5B7B-F747-8E63-8BB080105637}" type="presOf" srcId="{DDD57E7F-65FA-3B45-957A-834E0F94329F}" destId="{40201FC7-F7A2-414F-8626-69625970A013}" srcOrd="1" destOrd="0" presId="urn:microsoft.com/office/officeart/2005/8/layout/gear1"/>
    <dgm:cxn modelId="{4EF34E6B-9B1E-D84E-8FD2-228B69F01116}" type="presOf" srcId="{07AAE9C5-AD98-8843-9BCA-E77A76C7A754}" destId="{5D1575BE-F857-5B49-8A2F-B4FEE3B0A7B8}" srcOrd="0" destOrd="0" presId="urn:microsoft.com/office/officeart/2005/8/layout/gear1"/>
    <dgm:cxn modelId="{BDCCB470-C65D-E047-AA1B-2141C6150A1A}" type="presOf" srcId="{DDD57E7F-65FA-3B45-957A-834E0F94329F}" destId="{3B7B6C37-CD19-0447-92F4-E8D13CDB750C}" srcOrd="3" destOrd="0" presId="urn:microsoft.com/office/officeart/2005/8/layout/gear1"/>
    <dgm:cxn modelId="{853CC874-58EA-6743-8B35-20A22C2724F4}" type="presOf" srcId="{D10ED23B-0124-6A44-96AB-3F23272EED74}" destId="{E46D41C8-708F-EC44-82ED-423776B86D6D}" srcOrd="0" destOrd="0" presId="urn:microsoft.com/office/officeart/2005/8/layout/gear1"/>
    <dgm:cxn modelId="{51A9E385-80F0-9749-9FF9-D3380EF852E8}" type="presOf" srcId="{C4BE3BAF-92D9-834F-94C6-05BA9984A804}" destId="{532C34BA-430A-6347-ADF9-BC499EC32C5A}" srcOrd="0" destOrd="0" presId="urn:microsoft.com/office/officeart/2005/8/layout/gear1"/>
    <dgm:cxn modelId="{C5FCB892-95A5-8B4E-ACC1-A63CF2EB51A8}" type="presOf" srcId="{07AAE9C5-AD98-8843-9BCA-E77A76C7A754}" destId="{9B2C3FEF-EB70-C942-B37A-735170795521}" srcOrd="2" destOrd="0" presId="urn:microsoft.com/office/officeart/2005/8/layout/gear1"/>
    <dgm:cxn modelId="{CFA5C29A-55A3-B54D-ABC0-62F92AE611E9}" type="presOf" srcId="{07AAE9C5-AD98-8843-9BCA-E77A76C7A754}" destId="{BC001C68-4FC4-DE40-8A6F-88D3409C0D7F}" srcOrd="1" destOrd="0" presId="urn:microsoft.com/office/officeart/2005/8/layout/gear1"/>
    <dgm:cxn modelId="{C5E8A7A0-D0B1-5C4C-A51B-59E6EAC011F3}" type="presOf" srcId="{89C7643C-9771-0749-B3CF-B4A6A6C6FC5C}" destId="{6FF8ADF0-26E6-A94D-8AB3-7A7EEC842A1D}" srcOrd="0" destOrd="0" presId="urn:microsoft.com/office/officeart/2005/8/layout/gear1"/>
    <dgm:cxn modelId="{409100A1-073F-644B-B1F2-7B164F5FAE83}" srcId="{D10ED23B-0124-6A44-96AB-3F23272EED74}" destId="{DDD57E7F-65FA-3B45-957A-834E0F94329F}" srcOrd="2" destOrd="0" parTransId="{65D4C24E-A2D5-D643-9D51-F2DE86AB61ED}" sibTransId="{89C7643C-9771-0749-B3CF-B4A6A6C6FC5C}"/>
    <dgm:cxn modelId="{050A56AE-30D4-0741-8578-E2D5B317D19F}" type="presOf" srcId="{4F968363-908C-674B-B7B4-57A7F093F91E}" destId="{2903FED9-DFE3-C344-A32C-1BB1A374840B}" srcOrd="0" destOrd="0" presId="urn:microsoft.com/office/officeart/2005/8/layout/gear1"/>
    <dgm:cxn modelId="{FE2B68C6-E3F4-114A-B7F3-06E9E6BD8EE5}" type="presOf" srcId="{C4BE3BAF-92D9-834F-94C6-05BA9984A804}" destId="{8D1EEB42-0913-1444-BE50-FE95F90E8789}" srcOrd="1" destOrd="0" presId="urn:microsoft.com/office/officeart/2005/8/layout/gear1"/>
    <dgm:cxn modelId="{6BC126D7-2603-F64B-BA82-E160AA81640C}" type="presOf" srcId="{C4BE3BAF-92D9-834F-94C6-05BA9984A804}" destId="{E2CD0850-27D9-BB46-B8D1-187B5A1D2F6C}" srcOrd="2" destOrd="0" presId="urn:microsoft.com/office/officeart/2005/8/layout/gear1"/>
    <dgm:cxn modelId="{89E5FDE4-EF75-664E-86BF-38A1AC7B62A7}" type="presOf" srcId="{DDD57E7F-65FA-3B45-957A-834E0F94329F}" destId="{2E428CD4-CA17-464F-BD88-198E6C075E82}" srcOrd="0" destOrd="0" presId="urn:microsoft.com/office/officeart/2005/8/layout/gear1"/>
    <dgm:cxn modelId="{6F8DFF78-B3C0-9246-9323-DA870F542688}" type="presParOf" srcId="{E46D41C8-708F-EC44-82ED-423776B86D6D}" destId="{532C34BA-430A-6347-ADF9-BC499EC32C5A}" srcOrd="0" destOrd="0" presId="urn:microsoft.com/office/officeart/2005/8/layout/gear1"/>
    <dgm:cxn modelId="{26828C59-B4C2-324F-B1AE-DC72D82E3EB1}" type="presParOf" srcId="{E46D41C8-708F-EC44-82ED-423776B86D6D}" destId="{8D1EEB42-0913-1444-BE50-FE95F90E8789}" srcOrd="1" destOrd="0" presId="urn:microsoft.com/office/officeart/2005/8/layout/gear1"/>
    <dgm:cxn modelId="{03373B04-3E5A-7648-9B16-F8D0FD013F9B}" type="presParOf" srcId="{E46D41C8-708F-EC44-82ED-423776B86D6D}" destId="{E2CD0850-27D9-BB46-B8D1-187B5A1D2F6C}" srcOrd="2" destOrd="0" presId="urn:microsoft.com/office/officeart/2005/8/layout/gear1"/>
    <dgm:cxn modelId="{78841CD6-A829-764C-91C9-C48F0B0BEAE4}" type="presParOf" srcId="{E46D41C8-708F-EC44-82ED-423776B86D6D}" destId="{5D1575BE-F857-5B49-8A2F-B4FEE3B0A7B8}" srcOrd="3" destOrd="0" presId="urn:microsoft.com/office/officeart/2005/8/layout/gear1"/>
    <dgm:cxn modelId="{9FE01C59-03D4-1646-87DF-6D1B1E7BB722}" type="presParOf" srcId="{E46D41C8-708F-EC44-82ED-423776B86D6D}" destId="{BC001C68-4FC4-DE40-8A6F-88D3409C0D7F}" srcOrd="4" destOrd="0" presId="urn:microsoft.com/office/officeart/2005/8/layout/gear1"/>
    <dgm:cxn modelId="{5CAA88FC-71C0-0544-B07C-71579B23D628}" type="presParOf" srcId="{E46D41C8-708F-EC44-82ED-423776B86D6D}" destId="{9B2C3FEF-EB70-C942-B37A-735170795521}" srcOrd="5" destOrd="0" presId="urn:microsoft.com/office/officeart/2005/8/layout/gear1"/>
    <dgm:cxn modelId="{8458D720-C6A0-8142-B352-11F0F82E5972}" type="presParOf" srcId="{E46D41C8-708F-EC44-82ED-423776B86D6D}" destId="{2E428CD4-CA17-464F-BD88-198E6C075E82}" srcOrd="6" destOrd="0" presId="urn:microsoft.com/office/officeart/2005/8/layout/gear1"/>
    <dgm:cxn modelId="{4B01EB8D-D820-974B-BB70-E2F21E579D7C}" type="presParOf" srcId="{E46D41C8-708F-EC44-82ED-423776B86D6D}" destId="{40201FC7-F7A2-414F-8626-69625970A013}" srcOrd="7" destOrd="0" presId="urn:microsoft.com/office/officeart/2005/8/layout/gear1"/>
    <dgm:cxn modelId="{102BC55E-F858-5445-932E-2CE52FEECCCF}" type="presParOf" srcId="{E46D41C8-708F-EC44-82ED-423776B86D6D}" destId="{BC801438-91F4-9A4E-8B11-0F67C1B02847}" srcOrd="8" destOrd="0" presId="urn:microsoft.com/office/officeart/2005/8/layout/gear1"/>
    <dgm:cxn modelId="{D0FA4D8A-63DD-A44E-9573-1A4E0821CF91}" type="presParOf" srcId="{E46D41C8-708F-EC44-82ED-423776B86D6D}" destId="{3B7B6C37-CD19-0447-92F4-E8D13CDB750C}" srcOrd="9" destOrd="0" presId="urn:microsoft.com/office/officeart/2005/8/layout/gear1"/>
    <dgm:cxn modelId="{EA50D9A8-4A54-7A4A-830F-0384F432E923}" type="presParOf" srcId="{E46D41C8-708F-EC44-82ED-423776B86D6D}" destId="{6DEC76CC-7520-3C43-A22D-36896AC3BA26}" srcOrd="10" destOrd="0" presId="urn:microsoft.com/office/officeart/2005/8/layout/gear1"/>
    <dgm:cxn modelId="{B41D60C2-DB57-CD49-BF87-7C12A1ADC58F}" type="presParOf" srcId="{E46D41C8-708F-EC44-82ED-423776B86D6D}" destId="{2903FED9-DFE3-C344-A32C-1BB1A374840B}" srcOrd="11" destOrd="0" presId="urn:microsoft.com/office/officeart/2005/8/layout/gear1"/>
    <dgm:cxn modelId="{CB319266-2737-2040-AD71-778330E1E0FB}" type="presParOf" srcId="{E46D41C8-708F-EC44-82ED-423776B86D6D}" destId="{6FF8ADF0-26E6-A94D-8AB3-7A7EEC842A1D}"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10ED23B-0124-6A44-96AB-3F23272EED74}" type="doc">
      <dgm:prSet loTypeId="urn:microsoft.com/office/officeart/2005/8/layout/gear1" loCatId="" qsTypeId="urn:microsoft.com/office/officeart/2005/8/quickstyle/simple1" qsCatId="simple" csTypeId="urn:microsoft.com/office/officeart/2005/8/colors/accent1_2" csCatId="accent1" phldr="1"/>
      <dgm:spPr/>
    </dgm:pt>
    <dgm:pt modelId="{C4BE3BAF-92D9-834F-94C6-05BA9984A804}">
      <dgm:prSet phldrT="[Text]" custT="1"/>
      <dgm:spPr/>
      <dgm:t>
        <a:bodyPr/>
        <a:lstStyle/>
        <a:p>
          <a:r>
            <a:rPr lang="en-US" sz="1400" b="1" dirty="0"/>
            <a:t>Administration</a:t>
          </a:r>
        </a:p>
        <a:p>
          <a:r>
            <a:rPr lang="en-US" sz="1400" b="1" dirty="0"/>
            <a:t>Community of Practice (CoP)</a:t>
          </a:r>
        </a:p>
      </dgm:t>
    </dgm:pt>
    <dgm:pt modelId="{68A311C0-43C3-7641-BCCF-CACEFE42B9A4}" type="parTrans" cxnId="{E080A642-069C-CA42-ACFE-40A6F0433346}">
      <dgm:prSet/>
      <dgm:spPr/>
      <dgm:t>
        <a:bodyPr/>
        <a:lstStyle/>
        <a:p>
          <a:endParaRPr lang="en-US"/>
        </a:p>
      </dgm:t>
    </dgm:pt>
    <dgm:pt modelId="{93D4C3D9-1B59-8C4A-BD4C-6A46A66D9ADE}" type="sibTrans" cxnId="{E080A642-069C-CA42-ACFE-40A6F0433346}">
      <dgm:prSet/>
      <dgm:spPr/>
      <dgm:t>
        <a:bodyPr/>
        <a:lstStyle/>
        <a:p>
          <a:endParaRPr lang="en-US"/>
        </a:p>
      </dgm:t>
    </dgm:pt>
    <dgm:pt modelId="{07AAE9C5-AD98-8843-9BCA-E77A76C7A754}">
      <dgm:prSet phldrT="[Text]" custT="1"/>
      <dgm:spPr/>
      <dgm:t>
        <a:bodyPr/>
        <a:lstStyle/>
        <a:p>
          <a:r>
            <a:rPr lang="en-US" sz="1200" b="1" dirty="0"/>
            <a:t>New Learning</a:t>
          </a:r>
        </a:p>
      </dgm:t>
    </dgm:pt>
    <dgm:pt modelId="{502C3D5A-738D-D949-B9FB-88A10E8DDB36}" type="parTrans" cxnId="{EC99991C-5844-7F42-8694-0DA743836070}">
      <dgm:prSet/>
      <dgm:spPr/>
      <dgm:t>
        <a:bodyPr/>
        <a:lstStyle/>
        <a:p>
          <a:endParaRPr lang="en-US"/>
        </a:p>
      </dgm:t>
    </dgm:pt>
    <dgm:pt modelId="{4F968363-908C-674B-B7B4-57A7F093F91E}" type="sibTrans" cxnId="{EC99991C-5844-7F42-8694-0DA743836070}">
      <dgm:prSet/>
      <dgm:spPr/>
      <dgm:t>
        <a:bodyPr/>
        <a:lstStyle/>
        <a:p>
          <a:endParaRPr lang="en-US"/>
        </a:p>
      </dgm:t>
    </dgm:pt>
    <dgm:pt modelId="{DDD57E7F-65FA-3B45-957A-834E0F94329F}">
      <dgm:prSet phldrT="[Text]"/>
      <dgm:spPr/>
      <dgm:t>
        <a:bodyPr/>
        <a:lstStyle/>
        <a:p>
          <a:r>
            <a:rPr lang="en-US" b="1" dirty="0"/>
            <a:t>Support for implementation</a:t>
          </a:r>
        </a:p>
      </dgm:t>
    </dgm:pt>
    <dgm:pt modelId="{65D4C24E-A2D5-D643-9D51-F2DE86AB61ED}" type="parTrans" cxnId="{409100A1-073F-644B-B1F2-7B164F5FAE83}">
      <dgm:prSet/>
      <dgm:spPr/>
      <dgm:t>
        <a:bodyPr/>
        <a:lstStyle/>
        <a:p>
          <a:endParaRPr lang="en-US"/>
        </a:p>
      </dgm:t>
    </dgm:pt>
    <dgm:pt modelId="{89C7643C-9771-0749-B3CF-B4A6A6C6FC5C}" type="sibTrans" cxnId="{409100A1-073F-644B-B1F2-7B164F5FAE83}">
      <dgm:prSet/>
      <dgm:spPr/>
      <dgm:t>
        <a:bodyPr/>
        <a:lstStyle/>
        <a:p>
          <a:endParaRPr lang="en-US"/>
        </a:p>
      </dgm:t>
    </dgm:pt>
    <dgm:pt modelId="{E46D41C8-708F-EC44-82ED-423776B86D6D}" type="pres">
      <dgm:prSet presAssocID="{D10ED23B-0124-6A44-96AB-3F23272EED74}" presName="composite" presStyleCnt="0">
        <dgm:presLayoutVars>
          <dgm:chMax val="3"/>
          <dgm:animLvl val="lvl"/>
          <dgm:resizeHandles val="exact"/>
        </dgm:presLayoutVars>
      </dgm:prSet>
      <dgm:spPr/>
    </dgm:pt>
    <dgm:pt modelId="{532C34BA-430A-6347-ADF9-BC499EC32C5A}" type="pres">
      <dgm:prSet presAssocID="{C4BE3BAF-92D9-834F-94C6-05BA9984A804}" presName="gear1" presStyleLbl="node1" presStyleIdx="0" presStyleCnt="3">
        <dgm:presLayoutVars>
          <dgm:chMax val="1"/>
          <dgm:bulletEnabled val="1"/>
        </dgm:presLayoutVars>
      </dgm:prSet>
      <dgm:spPr/>
    </dgm:pt>
    <dgm:pt modelId="{8D1EEB42-0913-1444-BE50-FE95F90E8789}" type="pres">
      <dgm:prSet presAssocID="{C4BE3BAF-92D9-834F-94C6-05BA9984A804}" presName="gear1srcNode" presStyleLbl="node1" presStyleIdx="0" presStyleCnt="3"/>
      <dgm:spPr/>
    </dgm:pt>
    <dgm:pt modelId="{E2CD0850-27D9-BB46-B8D1-187B5A1D2F6C}" type="pres">
      <dgm:prSet presAssocID="{C4BE3BAF-92D9-834F-94C6-05BA9984A804}" presName="gear1dstNode" presStyleLbl="node1" presStyleIdx="0" presStyleCnt="3"/>
      <dgm:spPr/>
    </dgm:pt>
    <dgm:pt modelId="{5D1575BE-F857-5B49-8A2F-B4FEE3B0A7B8}" type="pres">
      <dgm:prSet presAssocID="{07AAE9C5-AD98-8843-9BCA-E77A76C7A754}" presName="gear2" presStyleLbl="node1" presStyleIdx="1" presStyleCnt="3" custScaleX="110500" custScaleY="101519">
        <dgm:presLayoutVars>
          <dgm:chMax val="1"/>
          <dgm:bulletEnabled val="1"/>
        </dgm:presLayoutVars>
      </dgm:prSet>
      <dgm:spPr/>
    </dgm:pt>
    <dgm:pt modelId="{BC001C68-4FC4-DE40-8A6F-88D3409C0D7F}" type="pres">
      <dgm:prSet presAssocID="{07AAE9C5-AD98-8843-9BCA-E77A76C7A754}" presName="gear2srcNode" presStyleLbl="node1" presStyleIdx="1" presStyleCnt="3"/>
      <dgm:spPr/>
    </dgm:pt>
    <dgm:pt modelId="{9B2C3FEF-EB70-C942-B37A-735170795521}" type="pres">
      <dgm:prSet presAssocID="{07AAE9C5-AD98-8843-9BCA-E77A76C7A754}" presName="gear2dstNode" presStyleLbl="node1" presStyleIdx="1" presStyleCnt="3"/>
      <dgm:spPr/>
    </dgm:pt>
    <dgm:pt modelId="{2E428CD4-CA17-464F-BD88-198E6C075E82}" type="pres">
      <dgm:prSet presAssocID="{DDD57E7F-65FA-3B45-957A-834E0F94329F}" presName="gear3" presStyleLbl="node1" presStyleIdx="2" presStyleCnt="3" custScaleX="109434"/>
      <dgm:spPr/>
    </dgm:pt>
    <dgm:pt modelId="{40201FC7-F7A2-414F-8626-69625970A013}" type="pres">
      <dgm:prSet presAssocID="{DDD57E7F-65FA-3B45-957A-834E0F94329F}" presName="gear3tx" presStyleLbl="node1" presStyleIdx="2" presStyleCnt="3">
        <dgm:presLayoutVars>
          <dgm:chMax val="1"/>
          <dgm:bulletEnabled val="1"/>
        </dgm:presLayoutVars>
      </dgm:prSet>
      <dgm:spPr/>
    </dgm:pt>
    <dgm:pt modelId="{BC801438-91F4-9A4E-8B11-0F67C1B02847}" type="pres">
      <dgm:prSet presAssocID="{DDD57E7F-65FA-3B45-957A-834E0F94329F}" presName="gear3srcNode" presStyleLbl="node1" presStyleIdx="2" presStyleCnt="3"/>
      <dgm:spPr/>
    </dgm:pt>
    <dgm:pt modelId="{3B7B6C37-CD19-0447-92F4-E8D13CDB750C}" type="pres">
      <dgm:prSet presAssocID="{DDD57E7F-65FA-3B45-957A-834E0F94329F}" presName="gear3dstNode" presStyleLbl="node1" presStyleIdx="2" presStyleCnt="3"/>
      <dgm:spPr/>
    </dgm:pt>
    <dgm:pt modelId="{6DEC76CC-7520-3C43-A22D-36896AC3BA26}" type="pres">
      <dgm:prSet presAssocID="{93D4C3D9-1B59-8C4A-BD4C-6A46A66D9ADE}" presName="connector1" presStyleLbl="sibTrans2D1" presStyleIdx="0" presStyleCnt="3"/>
      <dgm:spPr/>
    </dgm:pt>
    <dgm:pt modelId="{2903FED9-DFE3-C344-A32C-1BB1A374840B}" type="pres">
      <dgm:prSet presAssocID="{4F968363-908C-674B-B7B4-57A7F093F91E}" presName="connector2" presStyleLbl="sibTrans2D1" presStyleIdx="1" presStyleCnt="3"/>
      <dgm:spPr/>
    </dgm:pt>
    <dgm:pt modelId="{6FF8ADF0-26E6-A94D-8AB3-7A7EEC842A1D}" type="pres">
      <dgm:prSet presAssocID="{89C7643C-9771-0749-B3CF-B4A6A6C6FC5C}" presName="connector3" presStyleLbl="sibTrans2D1" presStyleIdx="2" presStyleCnt="3"/>
      <dgm:spPr/>
    </dgm:pt>
  </dgm:ptLst>
  <dgm:cxnLst>
    <dgm:cxn modelId="{2F767B09-3584-B648-93C5-17C1755069E8}" type="presOf" srcId="{93D4C3D9-1B59-8C4A-BD4C-6A46A66D9ADE}" destId="{6DEC76CC-7520-3C43-A22D-36896AC3BA26}" srcOrd="0" destOrd="0" presId="urn:microsoft.com/office/officeart/2005/8/layout/gear1"/>
    <dgm:cxn modelId="{EC99991C-5844-7F42-8694-0DA743836070}" srcId="{D10ED23B-0124-6A44-96AB-3F23272EED74}" destId="{07AAE9C5-AD98-8843-9BCA-E77A76C7A754}" srcOrd="1" destOrd="0" parTransId="{502C3D5A-738D-D949-B9FB-88A10E8DDB36}" sibTransId="{4F968363-908C-674B-B7B4-57A7F093F91E}"/>
    <dgm:cxn modelId="{B78B8927-3E25-ED41-B614-996A882EB353}" type="presOf" srcId="{DDD57E7F-65FA-3B45-957A-834E0F94329F}" destId="{BC801438-91F4-9A4E-8B11-0F67C1B02847}" srcOrd="2" destOrd="0" presId="urn:microsoft.com/office/officeart/2005/8/layout/gear1"/>
    <dgm:cxn modelId="{E080A642-069C-CA42-ACFE-40A6F0433346}" srcId="{D10ED23B-0124-6A44-96AB-3F23272EED74}" destId="{C4BE3BAF-92D9-834F-94C6-05BA9984A804}" srcOrd="0" destOrd="0" parTransId="{68A311C0-43C3-7641-BCCF-CACEFE42B9A4}" sibTransId="{93D4C3D9-1B59-8C4A-BD4C-6A46A66D9ADE}"/>
    <dgm:cxn modelId="{08389D64-5B7B-F747-8E63-8BB080105637}" type="presOf" srcId="{DDD57E7F-65FA-3B45-957A-834E0F94329F}" destId="{40201FC7-F7A2-414F-8626-69625970A013}" srcOrd="1" destOrd="0" presId="urn:microsoft.com/office/officeart/2005/8/layout/gear1"/>
    <dgm:cxn modelId="{4EF34E6B-9B1E-D84E-8FD2-228B69F01116}" type="presOf" srcId="{07AAE9C5-AD98-8843-9BCA-E77A76C7A754}" destId="{5D1575BE-F857-5B49-8A2F-B4FEE3B0A7B8}" srcOrd="0" destOrd="0" presId="urn:microsoft.com/office/officeart/2005/8/layout/gear1"/>
    <dgm:cxn modelId="{BDCCB470-C65D-E047-AA1B-2141C6150A1A}" type="presOf" srcId="{DDD57E7F-65FA-3B45-957A-834E0F94329F}" destId="{3B7B6C37-CD19-0447-92F4-E8D13CDB750C}" srcOrd="3" destOrd="0" presId="urn:microsoft.com/office/officeart/2005/8/layout/gear1"/>
    <dgm:cxn modelId="{853CC874-58EA-6743-8B35-20A22C2724F4}" type="presOf" srcId="{D10ED23B-0124-6A44-96AB-3F23272EED74}" destId="{E46D41C8-708F-EC44-82ED-423776B86D6D}" srcOrd="0" destOrd="0" presId="urn:microsoft.com/office/officeart/2005/8/layout/gear1"/>
    <dgm:cxn modelId="{51A9E385-80F0-9749-9FF9-D3380EF852E8}" type="presOf" srcId="{C4BE3BAF-92D9-834F-94C6-05BA9984A804}" destId="{532C34BA-430A-6347-ADF9-BC499EC32C5A}" srcOrd="0" destOrd="0" presId="urn:microsoft.com/office/officeart/2005/8/layout/gear1"/>
    <dgm:cxn modelId="{C5FCB892-95A5-8B4E-ACC1-A63CF2EB51A8}" type="presOf" srcId="{07AAE9C5-AD98-8843-9BCA-E77A76C7A754}" destId="{9B2C3FEF-EB70-C942-B37A-735170795521}" srcOrd="2" destOrd="0" presId="urn:microsoft.com/office/officeart/2005/8/layout/gear1"/>
    <dgm:cxn modelId="{CFA5C29A-55A3-B54D-ABC0-62F92AE611E9}" type="presOf" srcId="{07AAE9C5-AD98-8843-9BCA-E77A76C7A754}" destId="{BC001C68-4FC4-DE40-8A6F-88D3409C0D7F}" srcOrd="1" destOrd="0" presId="urn:microsoft.com/office/officeart/2005/8/layout/gear1"/>
    <dgm:cxn modelId="{C5E8A7A0-D0B1-5C4C-A51B-59E6EAC011F3}" type="presOf" srcId="{89C7643C-9771-0749-B3CF-B4A6A6C6FC5C}" destId="{6FF8ADF0-26E6-A94D-8AB3-7A7EEC842A1D}" srcOrd="0" destOrd="0" presId="urn:microsoft.com/office/officeart/2005/8/layout/gear1"/>
    <dgm:cxn modelId="{409100A1-073F-644B-B1F2-7B164F5FAE83}" srcId="{D10ED23B-0124-6A44-96AB-3F23272EED74}" destId="{DDD57E7F-65FA-3B45-957A-834E0F94329F}" srcOrd="2" destOrd="0" parTransId="{65D4C24E-A2D5-D643-9D51-F2DE86AB61ED}" sibTransId="{89C7643C-9771-0749-B3CF-B4A6A6C6FC5C}"/>
    <dgm:cxn modelId="{050A56AE-30D4-0741-8578-E2D5B317D19F}" type="presOf" srcId="{4F968363-908C-674B-B7B4-57A7F093F91E}" destId="{2903FED9-DFE3-C344-A32C-1BB1A374840B}" srcOrd="0" destOrd="0" presId="urn:microsoft.com/office/officeart/2005/8/layout/gear1"/>
    <dgm:cxn modelId="{FE2B68C6-E3F4-114A-B7F3-06E9E6BD8EE5}" type="presOf" srcId="{C4BE3BAF-92D9-834F-94C6-05BA9984A804}" destId="{8D1EEB42-0913-1444-BE50-FE95F90E8789}" srcOrd="1" destOrd="0" presId="urn:microsoft.com/office/officeart/2005/8/layout/gear1"/>
    <dgm:cxn modelId="{6BC126D7-2603-F64B-BA82-E160AA81640C}" type="presOf" srcId="{C4BE3BAF-92D9-834F-94C6-05BA9984A804}" destId="{E2CD0850-27D9-BB46-B8D1-187B5A1D2F6C}" srcOrd="2" destOrd="0" presId="urn:microsoft.com/office/officeart/2005/8/layout/gear1"/>
    <dgm:cxn modelId="{89E5FDE4-EF75-664E-86BF-38A1AC7B62A7}" type="presOf" srcId="{DDD57E7F-65FA-3B45-957A-834E0F94329F}" destId="{2E428CD4-CA17-464F-BD88-198E6C075E82}" srcOrd="0" destOrd="0" presId="urn:microsoft.com/office/officeart/2005/8/layout/gear1"/>
    <dgm:cxn modelId="{6F8DFF78-B3C0-9246-9323-DA870F542688}" type="presParOf" srcId="{E46D41C8-708F-EC44-82ED-423776B86D6D}" destId="{532C34BA-430A-6347-ADF9-BC499EC32C5A}" srcOrd="0" destOrd="0" presId="urn:microsoft.com/office/officeart/2005/8/layout/gear1"/>
    <dgm:cxn modelId="{26828C59-B4C2-324F-B1AE-DC72D82E3EB1}" type="presParOf" srcId="{E46D41C8-708F-EC44-82ED-423776B86D6D}" destId="{8D1EEB42-0913-1444-BE50-FE95F90E8789}" srcOrd="1" destOrd="0" presId="urn:microsoft.com/office/officeart/2005/8/layout/gear1"/>
    <dgm:cxn modelId="{03373B04-3E5A-7648-9B16-F8D0FD013F9B}" type="presParOf" srcId="{E46D41C8-708F-EC44-82ED-423776B86D6D}" destId="{E2CD0850-27D9-BB46-B8D1-187B5A1D2F6C}" srcOrd="2" destOrd="0" presId="urn:microsoft.com/office/officeart/2005/8/layout/gear1"/>
    <dgm:cxn modelId="{78841CD6-A829-764C-91C9-C48F0B0BEAE4}" type="presParOf" srcId="{E46D41C8-708F-EC44-82ED-423776B86D6D}" destId="{5D1575BE-F857-5B49-8A2F-B4FEE3B0A7B8}" srcOrd="3" destOrd="0" presId="urn:microsoft.com/office/officeart/2005/8/layout/gear1"/>
    <dgm:cxn modelId="{9FE01C59-03D4-1646-87DF-6D1B1E7BB722}" type="presParOf" srcId="{E46D41C8-708F-EC44-82ED-423776B86D6D}" destId="{BC001C68-4FC4-DE40-8A6F-88D3409C0D7F}" srcOrd="4" destOrd="0" presId="urn:microsoft.com/office/officeart/2005/8/layout/gear1"/>
    <dgm:cxn modelId="{5CAA88FC-71C0-0544-B07C-71579B23D628}" type="presParOf" srcId="{E46D41C8-708F-EC44-82ED-423776B86D6D}" destId="{9B2C3FEF-EB70-C942-B37A-735170795521}" srcOrd="5" destOrd="0" presId="urn:microsoft.com/office/officeart/2005/8/layout/gear1"/>
    <dgm:cxn modelId="{8458D720-C6A0-8142-B352-11F0F82E5972}" type="presParOf" srcId="{E46D41C8-708F-EC44-82ED-423776B86D6D}" destId="{2E428CD4-CA17-464F-BD88-198E6C075E82}" srcOrd="6" destOrd="0" presId="urn:microsoft.com/office/officeart/2005/8/layout/gear1"/>
    <dgm:cxn modelId="{4B01EB8D-D820-974B-BB70-E2F21E579D7C}" type="presParOf" srcId="{E46D41C8-708F-EC44-82ED-423776B86D6D}" destId="{40201FC7-F7A2-414F-8626-69625970A013}" srcOrd="7" destOrd="0" presId="urn:microsoft.com/office/officeart/2005/8/layout/gear1"/>
    <dgm:cxn modelId="{102BC55E-F858-5445-932E-2CE52FEECCCF}" type="presParOf" srcId="{E46D41C8-708F-EC44-82ED-423776B86D6D}" destId="{BC801438-91F4-9A4E-8B11-0F67C1B02847}" srcOrd="8" destOrd="0" presId="urn:microsoft.com/office/officeart/2005/8/layout/gear1"/>
    <dgm:cxn modelId="{D0FA4D8A-63DD-A44E-9573-1A4E0821CF91}" type="presParOf" srcId="{E46D41C8-708F-EC44-82ED-423776B86D6D}" destId="{3B7B6C37-CD19-0447-92F4-E8D13CDB750C}" srcOrd="9" destOrd="0" presId="urn:microsoft.com/office/officeart/2005/8/layout/gear1"/>
    <dgm:cxn modelId="{EA50D9A8-4A54-7A4A-830F-0384F432E923}" type="presParOf" srcId="{E46D41C8-708F-EC44-82ED-423776B86D6D}" destId="{6DEC76CC-7520-3C43-A22D-36896AC3BA26}" srcOrd="10" destOrd="0" presId="urn:microsoft.com/office/officeart/2005/8/layout/gear1"/>
    <dgm:cxn modelId="{B41D60C2-DB57-CD49-BF87-7C12A1ADC58F}" type="presParOf" srcId="{E46D41C8-708F-EC44-82ED-423776B86D6D}" destId="{2903FED9-DFE3-C344-A32C-1BB1A374840B}" srcOrd="11" destOrd="0" presId="urn:microsoft.com/office/officeart/2005/8/layout/gear1"/>
    <dgm:cxn modelId="{CB319266-2737-2040-AD71-778330E1E0FB}" type="presParOf" srcId="{E46D41C8-708F-EC44-82ED-423776B86D6D}" destId="{6FF8ADF0-26E6-A94D-8AB3-7A7EEC842A1D}" srcOrd="12" destOrd="0" presId="urn:microsoft.com/office/officeart/2005/8/layout/gear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2D20CF-C5B3-034D-A9B3-9917B564141F}">
      <dsp:nvSpPr>
        <dsp:cNvPr id="0" name=""/>
        <dsp:cNvSpPr/>
      </dsp:nvSpPr>
      <dsp:spPr>
        <a:xfrm>
          <a:off x="2242522" y="1002842"/>
          <a:ext cx="483933" cy="91440"/>
        </a:xfrm>
        <a:custGeom>
          <a:avLst/>
          <a:gdLst/>
          <a:ahLst/>
          <a:cxnLst/>
          <a:rect l="0" t="0" r="0" b="0"/>
          <a:pathLst>
            <a:path>
              <a:moveTo>
                <a:pt x="0" y="45720"/>
              </a:moveTo>
              <a:lnTo>
                <a:pt x="483933"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471626" y="1045987"/>
        <a:ext cx="25726" cy="5150"/>
      </dsp:txXfrm>
    </dsp:sp>
    <dsp:sp modelId="{C6DB8F0D-E035-2440-B6DC-29CDC5EF3E10}">
      <dsp:nvSpPr>
        <dsp:cNvPr id="0" name=""/>
        <dsp:cNvSpPr/>
      </dsp:nvSpPr>
      <dsp:spPr>
        <a:xfrm>
          <a:off x="7218" y="76395"/>
          <a:ext cx="2237104" cy="194433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620" tIns="115065" rIns="109620" bIns="115065" numCol="1" spcCol="1270" anchor="ctr" anchorCtr="0">
          <a:noAutofit/>
        </a:bodyPr>
        <a:lstStyle/>
        <a:p>
          <a:pPr marL="0" lvl="0" indent="0" algn="ctr" defTabSz="711200">
            <a:lnSpc>
              <a:spcPct val="90000"/>
            </a:lnSpc>
            <a:spcBef>
              <a:spcPct val="0"/>
            </a:spcBef>
            <a:spcAft>
              <a:spcPct val="35000"/>
            </a:spcAft>
            <a:buNone/>
          </a:pPr>
          <a:r>
            <a:rPr lang="en-US" sz="1600" b="1" kern="1200" dirty="0"/>
            <a:t>If the following describes your position, stand up and say, “Just like me.</a:t>
          </a:r>
          <a:endParaRPr lang="en-US" sz="1600" kern="1200" dirty="0"/>
        </a:p>
      </dsp:txBody>
      <dsp:txXfrm>
        <a:off x="7218" y="76395"/>
        <a:ext cx="2237104" cy="1944334"/>
      </dsp:txXfrm>
    </dsp:sp>
    <dsp:sp modelId="{49C28A13-2198-C54C-9742-E8CFC14FE572}">
      <dsp:nvSpPr>
        <dsp:cNvPr id="0" name=""/>
        <dsp:cNvSpPr/>
      </dsp:nvSpPr>
      <dsp:spPr>
        <a:xfrm>
          <a:off x="4994161" y="1002842"/>
          <a:ext cx="483933" cy="91440"/>
        </a:xfrm>
        <a:custGeom>
          <a:avLst/>
          <a:gdLst/>
          <a:ahLst/>
          <a:cxnLst/>
          <a:rect l="0" t="0" r="0" b="0"/>
          <a:pathLst>
            <a:path>
              <a:moveTo>
                <a:pt x="0" y="45720"/>
              </a:moveTo>
              <a:lnTo>
                <a:pt x="483933"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223264" y="1045987"/>
        <a:ext cx="25726" cy="5150"/>
      </dsp:txXfrm>
    </dsp:sp>
    <dsp:sp modelId="{74414F9A-AF81-2C41-9E14-EC5319792A6A}">
      <dsp:nvSpPr>
        <dsp:cNvPr id="0" name=""/>
        <dsp:cNvSpPr/>
      </dsp:nvSpPr>
      <dsp:spPr>
        <a:xfrm>
          <a:off x="2758856" y="71912"/>
          <a:ext cx="2237104" cy="195330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620" tIns="115065" rIns="109620" bIns="115065" numCol="1" spcCol="1270" anchor="ctr" anchorCtr="0">
          <a:noAutofit/>
        </a:bodyPr>
        <a:lstStyle/>
        <a:p>
          <a:pPr marL="0" lvl="0" indent="0" algn="ctr" defTabSz="711200">
            <a:lnSpc>
              <a:spcPct val="90000"/>
            </a:lnSpc>
            <a:spcBef>
              <a:spcPct val="0"/>
            </a:spcBef>
            <a:spcAft>
              <a:spcPct val="35000"/>
            </a:spcAft>
            <a:buNone/>
          </a:pPr>
          <a:r>
            <a:rPr lang="en-US" sz="1600" b="1" kern="1200" dirty="0"/>
            <a:t>I am an assessment director/coordinator</a:t>
          </a:r>
        </a:p>
      </dsp:txBody>
      <dsp:txXfrm>
        <a:off x="2758856" y="71912"/>
        <a:ext cx="2237104" cy="1953300"/>
      </dsp:txXfrm>
    </dsp:sp>
    <dsp:sp modelId="{0546E88B-4CF1-194C-910D-EC1D77268521}">
      <dsp:nvSpPr>
        <dsp:cNvPr id="0" name=""/>
        <dsp:cNvSpPr/>
      </dsp:nvSpPr>
      <dsp:spPr>
        <a:xfrm>
          <a:off x="7745799" y="1002842"/>
          <a:ext cx="483933" cy="91440"/>
        </a:xfrm>
        <a:custGeom>
          <a:avLst/>
          <a:gdLst/>
          <a:ahLst/>
          <a:cxnLst/>
          <a:rect l="0" t="0" r="0" b="0"/>
          <a:pathLst>
            <a:path>
              <a:moveTo>
                <a:pt x="0" y="45720"/>
              </a:moveTo>
              <a:lnTo>
                <a:pt x="483933" y="4572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7974902" y="1045987"/>
        <a:ext cx="25726" cy="5150"/>
      </dsp:txXfrm>
    </dsp:sp>
    <dsp:sp modelId="{8CE43E25-D9FA-3943-81AD-DE6AD532D9BD}">
      <dsp:nvSpPr>
        <dsp:cNvPr id="0" name=""/>
        <dsp:cNvSpPr/>
      </dsp:nvSpPr>
      <dsp:spPr>
        <a:xfrm>
          <a:off x="5510494" y="54610"/>
          <a:ext cx="2237104" cy="198790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620" tIns="115065" rIns="109620" bIns="115065" numCol="1" spcCol="1270" anchor="ctr" anchorCtr="0">
          <a:noAutofit/>
        </a:bodyPr>
        <a:lstStyle/>
        <a:p>
          <a:pPr marL="0" lvl="0" indent="0" algn="ctr" defTabSz="800100">
            <a:lnSpc>
              <a:spcPct val="90000"/>
            </a:lnSpc>
            <a:spcBef>
              <a:spcPct val="0"/>
            </a:spcBef>
            <a:spcAft>
              <a:spcPct val="35000"/>
            </a:spcAft>
            <a:buNone/>
          </a:pPr>
          <a:r>
            <a:rPr lang="en-US" sz="1800" b="1" kern="1200" dirty="0"/>
            <a:t>I am a building administrator</a:t>
          </a:r>
        </a:p>
      </dsp:txBody>
      <dsp:txXfrm>
        <a:off x="5510494" y="54610"/>
        <a:ext cx="2237104" cy="1987904"/>
      </dsp:txXfrm>
    </dsp:sp>
    <dsp:sp modelId="{C4F7FA0B-0A47-F34F-A3C3-F2C6236ADBE0}">
      <dsp:nvSpPr>
        <dsp:cNvPr id="0" name=""/>
        <dsp:cNvSpPr/>
      </dsp:nvSpPr>
      <dsp:spPr>
        <a:xfrm>
          <a:off x="1125770" y="2044835"/>
          <a:ext cx="8254914" cy="551040"/>
        </a:xfrm>
        <a:custGeom>
          <a:avLst/>
          <a:gdLst/>
          <a:ahLst/>
          <a:cxnLst/>
          <a:rect l="0" t="0" r="0" b="0"/>
          <a:pathLst>
            <a:path>
              <a:moveTo>
                <a:pt x="8254914" y="0"/>
              </a:moveTo>
              <a:lnTo>
                <a:pt x="8254914" y="292620"/>
              </a:lnTo>
              <a:lnTo>
                <a:pt x="0" y="292620"/>
              </a:lnTo>
              <a:lnTo>
                <a:pt x="0" y="55104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solidFill>
              <a:schemeClr val="tx1"/>
            </a:solidFill>
          </a:endParaRPr>
        </a:p>
      </dsp:txBody>
      <dsp:txXfrm>
        <a:off x="5046343" y="2317780"/>
        <a:ext cx="413769" cy="5150"/>
      </dsp:txXfrm>
    </dsp:sp>
    <dsp:sp modelId="{D7FF6A8D-7DAB-CE46-8B9D-70128AEBDB1C}">
      <dsp:nvSpPr>
        <dsp:cNvPr id="0" name=""/>
        <dsp:cNvSpPr/>
      </dsp:nvSpPr>
      <dsp:spPr>
        <a:xfrm>
          <a:off x="8262133" y="50489"/>
          <a:ext cx="2237104" cy="199614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620" tIns="115065" rIns="109620" bIns="115065" numCol="1" spcCol="1270" anchor="ctr" anchorCtr="0">
          <a:noAutofit/>
        </a:bodyPr>
        <a:lstStyle/>
        <a:p>
          <a:pPr marL="0" lvl="0" indent="0" algn="ctr" defTabSz="800100">
            <a:lnSpc>
              <a:spcPct val="90000"/>
            </a:lnSpc>
            <a:spcBef>
              <a:spcPct val="0"/>
            </a:spcBef>
            <a:spcAft>
              <a:spcPct val="35000"/>
            </a:spcAft>
            <a:buNone/>
          </a:pPr>
          <a:r>
            <a:rPr lang="en-US" sz="1800" b="1" kern="1200" dirty="0"/>
            <a:t>I am a district office administrator</a:t>
          </a:r>
        </a:p>
      </dsp:txBody>
      <dsp:txXfrm>
        <a:off x="8262133" y="50489"/>
        <a:ext cx="2237104" cy="1996145"/>
      </dsp:txXfrm>
    </dsp:sp>
    <dsp:sp modelId="{9D87FD20-8708-4949-B97D-99E3E28AEB2C}">
      <dsp:nvSpPr>
        <dsp:cNvPr id="0" name=""/>
        <dsp:cNvSpPr/>
      </dsp:nvSpPr>
      <dsp:spPr>
        <a:xfrm>
          <a:off x="2242522" y="3502092"/>
          <a:ext cx="483933" cy="91440"/>
        </a:xfrm>
        <a:custGeom>
          <a:avLst/>
          <a:gdLst/>
          <a:ahLst/>
          <a:cxnLst/>
          <a:rect l="0" t="0" r="0" b="0"/>
          <a:pathLst>
            <a:path>
              <a:moveTo>
                <a:pt x="0" y="45720"/>
              </a:moveTo>
              <a:lnTo>
                <a:pt x="483933"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471626" y="3545237"/>
        <a:ext cx="25726" cy="5150"/>
      </dsp:txXfrm>
    </dsp:sp>
    <dsp:sp modelId="{AFC70765-E378-784F-B051-7EE55D082AE0}">
      <dsp:nvSpPr>
        <dsp:cNvPr id="0" name=""/>
        <dsp:cNvSpPr/>
      </dsp:nvSpPr>
      <dsp:spPr>
        <a:xfrm>
          <a:off x="7218" y="2628275"/>
          <a:ext cx="2237104" cy="183907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620" tIns="115065" rIns="109620" bIns="115065" numCol="1" spcCol="1270" anchor="ctr" anchorCtr="0">
          <a:noAutofit/>
        </a:bodyPr>
        <a:lstStyle/>
        <a:p>
          <a:pPr marL="0" lvl="0" indent="0" algn="ctr" defTabSz="800100">
            <a:lnSpc>
              <a:spcPct val="90000"/>
            </a:lnSpc>
            <a:spcBef>
              <a:spcPct val="0"/>
            </a:spcBef>
            <a:spcAft>
              <a:spcPct val="35000"/>
            </a:spcAft>
            <a:buNone/>
          </a:pPr>
          <a:r>
            <a:rPr lang="en-US" sz="1800" b="1" kern="1200" dirty="0"/>
            <a:t>I am a teacher</a:t>
          </a:r>
        </a:p>
      </dsp:txBody>
      <dsp:txXfrm>
        <a:off x="7218" y="2628275"/>
        <a:ext cx="2237104" cy="1839074"/>
      </dsp:txXfrm>
    </dsp:sp>
    <dsp:sp modelId="{06F20549-B489-C54D-BEBF-EBB0AFC584BC}">
      <dsp:nvSpPr>
        <dsp:cNvPr id="0" name=""/>
        <dsp:cNvSpPr/>
      </dsp:nvSpPr>
      <dsp:spPr>
        <a:xfrm>
          <a:off x="4994161" y="3502092"/>
          <a:ext cx="483933" cy="91440"/>
        </a:xfrm>
        <a:custGeom>
          <a:avLst/>
          <a:gdLst/>
          <a:ahLst/>
          <a:cxnLst/>
          <a:rect l="0" t="0" r="0" b="0"/>
          <a:pathLst>
            <a:path>
              <a:moveTo>
                <a:pt x="0" y="45720"/>
              </a:moveTo>
              <a:lnTo>
                <a:pt x="483933"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223264" y="3545237"/>
        <a:ext cx="25726" cy="5150"/>
      </dsp:txXfrm>
    </dsp:sp>
    <dsp:sp modelId="{D439CAC0-412A-A447-8581-6BB65370C818}">
      <dsp:nvSpPr>
        <dsp:cNvPr id="0" name=""/>
        <dsp:cNvSpPr/>
      </dsp:nvSpPr>
      <dsp:spPr>
        <a:xfrm>
          <a:off x="2758856" y="2631738"/>
          <a:ext cx="2237104" cy="183214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620" tIns="115065" rIns="109620" bIns="115065" numCol="1" spcCol="1270" anchor="ctr" anchorCtr="0">
          <a:noAutofit/>
        </a:bodyPr>
        <a:lstStyle/>
        <a:p>
          <a:pPr marL="0" lvl="0" indent="0" algn="ctr" defTabSz="711200">
            <a:lnSpc>
              <a:spcPct val="90000"/>
            </a:lnSpc>
            <a:spcBef>
              <a:spcPct val="0"/>
            </a:spcBef>
            <a:spcAft>
              <a:spcPct val="35000"/>
            </a:spcAft>
            <a:buNone/>
          </a:pPr>
          <a:r>
            <a:rPr lang="en-US" sz="1600" b="1" kern="1200" dirty="0"/>
            <a:t>I am an instructional content area/ professional development consultant at an “Intermediate School District/RESA, etc.</a:t>
          </a:r>
        </a:p>
      </dsp:txBody>
      <dsp:txXfrm>
        <a:off x="2758856" y="2631738"/>
        <a:ext cx="2237104" cy="1832148"/>
      </dsp:txXfrm>
    </dsp:sp>
    <dsp:sp modelId="{2396EBE0-B1F0-A64D-B377-A0D82B55169C}">
      <dsp:nvSpPr>
        <dsp:cNvPr id="0" name=""/>
        <dsp:cNvSpPr/>
      </dsp:nvSpPr>
      <dsp:spPr>
        <a:xfrm>
          <a:off x="7745799" y="3502092"/>
          <a:ext cx="483933" cy="91440"/>
        </a:xfrm>
        <a:custGeom>
          <a:avLst/>
          <a:gdLst/>
          <a:ahLst/>
          <a:cxnLst/>
          <a:rect l="0" t="0" r="0" b="0"/>
          <a:pathLst>
            <a:path>
              <a:moveTo>
                <a:pt x="0" y="45720"/>
              </a:moveTo>
              <a:lnTo>
                <a:pt x="483933"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7974902" y="3545237"/>
        <a:ext cx="25726" cy="5150"/>
      </dsp:txXfrm>
    </dsp:sp>
    <dsp:sp modelId="{3CFC4DDC-660A-584A-B1AB-ADBA482A687D}">
      <dsp:nvSpPr>
        <dsp:cNvPr id="0" name=""/>
        <dsp:cNvSpPr/>
      </dsp:nvSpPr>
      <dsp:spPr>
        <a:xfrm>
          <a:off x="5510494" y="2573773"/>
          <a:ext cx="2237104" cy="194807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620" tIns="115065" rIns="109620" bIns="115065" numCol="1" spcCol="1270" anchor="ctr" anchorCtr="0">
          <a:noAutofit/>
        </a:bodyPr>
        <a:lstStyle/>
        <a:p>
          <a:pPr marL="0" lvl="0" indent="0" algn="ctr" defTabSz="755650">
            <a:lnSpc>
              <a:spcPct val="90000"/>
            </a:lnSpc>
            <a:spcBef>
              <a:spcPct val="0"/>
            </a:spcBef>
            <a:spcAft>
              <a:spcPct val="35000"/>
            </a:spcAft>
            <a:buNone/>
          </a:pPr>
          <a:r>
            <a:rPr lang="en-US" sz="1700" b="1" kern="1200" dirty="0"/>
            <a:t>I am a State Level Director or Consultant</a:t>
          </a:r>
        </a:p>
      </dsp:txBody>
      <dsp:txXfrm>
        <a:off x="5510494" y="2573773"/>
        <a:ext cx="2237104" cy="1948079"/>
      </dsp:txXfrm>
    </dsp:sp>
    <dsp:sp modelId="{A9319D3E-F027-2647-B486-AD8292D4BA32}">
      <dsp:nvSpPr>
        <dsp:cNvPr id="0" name=""/>
        <dsp:cNvSpPr/>
      </dsp:nvSpPr>
      <dsp:spPr>
        <a:xfrm>
          <a:off x="8262133" y="2561169"/>
          <a:ext cx="2237104" cy="197328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620" tIns="115065" rIns="109620" bIns="115065"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8262133" y="2561169"/>
        <a:ext cx="2237104" cy="197328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05AEBC-2E5E-4CD9-BEE6-9B7AB5D8582C}">
      <dsp:nvSpPr>
        <dsp:cNvPr id="0" name=""/>
        <dsp:cNvSpPr/>
      </dsp:nvSpPr>
      <dsp:spPr>
        <a:xfrm>
          <a:off x="0" y="4550"/>
          <a:ext cx="6955751" cy="96933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3C4DC2-AD4B-4C9F-A596-58E5201CA2A0}">
      <dsp:nvSpPr>
        <dsp:cNvPr id="0" name=""/>
        <dsp:cNvSpPr/>
      </dsp:nvSpPr>
      <dsp:spPr>
        <a:xfrm>
          <a:off x="179034" y="100163"/>
          <a:ext cx="761513" cy="77810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B1E6249-41CB-4FBC-B0E9-F24481C348CB}">
      <dsp:nvSpPr>
        <dsp:cNvPr id="0" name=""/>
        <dsp:cNvSpPr/>
      </dsp:nvSpPr>
      <dsp:spPr>
        <a:xfrm>
          <a:off x="1119582" y="4550"/>
          <a:ext cx="3130087" cy="969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588" tIns="102588" rIns="102588" bIns="102588" numCol="1" spcCol="1270" anchor="ctr" anchorCtr="0">
          <a:noAutofit/>
        </a:bodyPr>
        <a:lstStyle/>
        <a:p>
          <a:pPr marL="0" lvl="0" indent="0" algn="l" defTabSz="711200">
            <a:lnSpc>
              <a:spcPct val="100000"/>
            </a:lnSpc>
            <a:spcBef>
              <a:spcPct val="0"/>
            </a:spcBef>
            <a:spcAft>
              <a:spcPct val="35000"/>
            </a:spcAft>
            <a:buNone/>
          </a:pPr>
          <a:r>
            <a:rPr lang="en-US" sz="1600" b="1" kern="1200" dirty="0"/>
            <a:t>Stand Up/Team Up/Share Ideas: (5-7 minutes)</a:t>
          </a:r>
          <a:endParaRPr lang="en-US" sz="1600" kern="1200" dirty="0"/>
        </a:p>
      </dsp:txBody>
      <dsp:txXfrm>
        <a:off x="1119582" y="4550"/>
        <a:ext cx="3130087" cy="969335"/>
      </dsp:txXfrm>
    </dsp:sp>
    <dsp:sp modelId="{D0C0216F-0B20-461B-8B23-542AA0B657CC}">
      <dsp:nvSpPr>
        <dsp:cNvPr id="0" name=""/>
        <dsp:cNvSpPr/>
      </dsp:nvSpPr>
      <dsp:spPr>
        <a:xfrm>
          <a:off x="4249670" y="4550"/>
          <a:ext cx="2706080" cy="969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588" tIns="102588" rIns="102588" bIns="102588" numCol="1" spcCol="1270" anchor="ctr" anchorCtr="0">
          <a:noAutofit/>
        </a:bodyPr>
        <a:lstStyle/>
        <a:p>
          <a:pPr marL="0" lvl="0" indent="0" algn="l" defTabSz="488950">
            <a:lnSpc>
              <a:spcPct val="100000"/>
            </a:lnSpc>
            <a:spcBef>
              <a:spcPct val="0"/>
            </a:spcBef>
            <a:spcAft>
              <a:spcPct val="35000"/>
            </a:spcAft>
            <a:buNone/>
          </a:pPr>
          <a:r>
            <a:rPr lang="en-US" sz="1100" kern="1200" dirty="0"/>
            <a:t>Get up and find three other people from around the room to share your thinking and gather additional ideas from those you are talking to.</a:t>
          </a:r>
        </a:p>
      </dsp:txBody>
      <dsp:txXfrm>
        <a:off x="4249670" y="4550"/>
        <a:ext cx="2706080" cy="969335"/>
      </dsp:txXfrm>
    </dsp:sp>
    <dsp:sp modelId="{F1E5A022-F9F5-4C8C-974E-4E06AF03CA40}">
      <dsp:nvSpPr>
        <dsp:cNvPr id="0" name=""/>
        <dsp:cNvSpPr/>
      </dsp:nvSpPr>
      <dsp:spPr>
        <a:xfrm>
          <a:off x="0" y="1216220"/>
          <a:ext cx="6955751" cy="96933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470A70-E58C-45DD-9731-750BDA6BE71E}">
      <dsp:nvSpPr>
        <dsp:cNvPr id="0" name=""/>
        <dsp:cNvSpPr/>
      </dsp:nvSpPr>
      <dsp:spPr>
        <a:xfrm>
          <a:off x="152135" y="1245769"/>
          <a:ext cx="815311" cy="91023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B7A8302-CDEF-4BC8-9015-FCE17CE5FDE3}">
      <dsp:nvSpPr>
        <dsp:cNvPr id="0" name=""/>
        <dsp:cNvSpPr/>
      </dsp:nvSpPr>
      <dsp:spPr>
        <a:xfrm>
          <a:off x="1119582" y="1216220"/>
          <a:ext cx="5836168" cy="969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588" tIns="102588" rIns="102588" bIns="102588" numCol="1" spcCol="1270" anchor="ctr" anchorCtr="0">
          <a:noAutofit/>
        </a:bodyPr>
        <a:lstStyle/>
        <a:p>
          <a:pPr marL="0" lvl="0" indent="0" algn="l" defTabSz="711200">
            <a:lnSpc>
              <a:spcPct val="100000"/>
            </a:lnSpc>
            <a:spcBef>
              <a:spcPct val="0"/>
            </a:spcBef>
            <a:spcAft>
              <a:spcPct val="35000"/>
            </a:spcAft>
            <a:buNone/>
          </a:pPr>
          <a:r>
            <a:rPr lang="en-US" sz="1600" b="1" kern="1200" dirty="0"/>
            <a:t>Stop and Jot: (3-5 minutes)</a:t>
          </a:r>
          <a:endParaRPr lang="en-US" sz="1600" kern="1200" dirty="0"/>
        </a:p>
      </dsp:txBody>
      <dsp:txXfrm>
        <a:off x="1119582" y="1216220"/>
        <a:ext cx="5836168" cy="969335"/>
      </dsp:txXfrm>
    </dsp:sp>
    <dsp:sp modelId="{660EA0E5-42AA-4D9B-8AC6-CA1B1DD55C4D}">
      <dsp:nvSpPr>
        <dsp:cNvPr id="0" name=""/>
        <dsp:cNvSpPr/>
      </dsp:nvSpPr>
      <dsp:spPr>
        <a:xfrm>
          <a:off x="0" y="2427889"/>
          <a:ext cx="6955751" cy="969335"/>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43C40C-FFD3-4375-8498-E050B55721E1}">
      <dsp:nvSpPr>
        <dsp:cNvPr id="0" name=""/>
        <dsp:cNvSpPr/>
      </dsp:nvSpPr>
      <dsp:spPr>
        <a:xfrm>
          <a:off x="135464" y="2559502"/>
          <a:ext cx="848654" cy="70610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AD7CB36-1B81-40F4-967B-E42FEAB4F26A}">
      <dsp:nvSpPr>
        <dsp:cNvPr id="0" name=""/>
        <dsp:cNvSpPr/>
      </dsp:nvSpPr>
      <dsp:spPr>
        <a:xfrm>
          <a:off x="1119582" y="2427889"/>
          <a:ext cx="5836168" cy="969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588" tIns="102588" rIns="102588" bIns="102588" numCol="1" spcCol="1270" anchor="ctr" anchorCtr="0">
          <a:noAutofit/>
        </a:bodyPr>
        <a:lstStyle/>
        <a:p>
          <a:pPr marL="0" lvl="0" indent="0" algn="l" defTabSz="711200">
            <a:lnSpc>
              <a:spcPct val="100000"/>
            </a:lnSpc>
            <a:spcBef>
              <a:spcPct val="0"/>
            </a:spcBef>
            <a:spcAft>
              <a:spcPct val="35000"/>
            </a:spcAft>
            <a:buNone/>
          </a:pPr>
          <a:r>
            <a:rPr lang="en-US" sz="1600" b="1" kern="1200" dirty="0"/>
            <a:t>Record the new ideas you learned from your most recent group.  </a:t>
          </a:r>
        </a:p>
      </dsp:txBody>
      <dsp:txXfrm>
        <a:off x="1119582" y="2427889"/>
        <a:ext cx="5836168" cy="969335"/>
      </dsp:txXfrm>
    </dsp:sp>
    <dsp:sp modelId="{DBF8232D-64A3-4053-9AAF-A7609A3D42F1}">
      <dsp:nvSpPr>
        <dsp:cNvPr id="0" name=""/>
        <dsp:cNvSpPr/>
      </dsp:nvSpPr>
      <dsp:spPr>
        <a:xfrm>
          <a:off x="0" y="3639558"/>
          <a:ext cx="6955751" cy="969335"/>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6C2D8F-2E01-4A17-AADB-47EB0B8FDB24}">
      <dsp:nvSpPr>
        <dsp:cNvPr id="0" name=""/>
        <dsp:cNvSpPr/>
      </dsp:nvSpPr>
      <dsp:spPr>
        <a:xfrm>
          <a:off x="294956" y="3877582"/>
          <a:ext cx="529669" cy="493287"/>
        </a:xfrm>
        <a:prstGeom prst="rect">
          <a:avLst/>
        </a:prstGeom>
        <a:solidFill>
          <a:schemeClr val="bg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B8E2746-A212-4473-928F-2A78B5807F98}">
      <dsp:nvSpPr>
        <dsp:cNvPr id="0" name=""/>
        <dsp:cNvSpPr/>
      </dsp:nvSpPr>
      <dsp:spPr>
        <a:xfrm>
          <a:off x="1119582" y="3639558"/>
          <a:ext cx="5836168" cy="969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588" tIns="102588" rIns="102588" bIns="102588" numCol="1" spcCol="1270" anchor="ctr" anchorCtr="0">
          <a:noAutofit/>
        </a:bodyPr>
        <a:lstStyle/>
        <a:p>
          <a:pPr marL="0" lvl="0" indent="0" algn="l" defTabSz="711200">
            <a:lnSpc>
              <a:spcPct val="100000"/>
            </a:lnSpc>
            <a:spcBef>
              <a:spcPct val="0"/>
            </a:spcBef>
            <a:spcAft>
              <a:spcPct val="35000"/>
            </a:spcAft>
            <a:buNone/>
          </a:pPr>
          <a:r>
            <a:rPr lang="en-US" sz="1600" b="1" kern="1200" dirty="0"/>
            <a:t>Add to any notes you had previously taken.</a:t>
          </a:r>
        </a:p>
      </dsp:txBody>
      <dsp:txXfrm>
        <a:off x="1119582" y="3639558"/>
        <a:ext cx="5836168" cy="969335"/>
      </dsp:txXfrm>
    </dsp:sp>
    <dsp:sp modelId="{0414AFD5-452F-4FF7-8B68-4FF14BF8348D}">
      <dsp:nvSpPr>
        <dsp:cNvPr id="0" name=""/>
        <dsp:cNvSpPr/>
      </dsp:nvSpPr>
      <dsp:spPr>
        <a:xfrm>
          <a:off x="0" y="4851227"/>
          <a:ext cx="6955751" cy="969335"/>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C764A5-DB3A-4BAE-B102-D43C45854540}">
      <dsp:nvSpPr>
        <dsp:cNvPr id="0" name=""/>
        <dsp:cNvSpPr/>
      </dsp:nvSpPr>
      <dsp:spPr>
        <a:xfrm>
          <a:off x="483254" y="5280022"/>
          <a:ext cx="153073" cy="111744"/>
        </a:xfrm>
        <a:prstGeom prst="rect">
          <a:avLst/>
        </a:prstGeom>
        <a:solidFill>
          <a:schemeClr val="bg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CF1A8BE-7156-48AA-93F0-7AE6C9530E8E}">
      <dsp:nvSpPr>
        <dsp:cNvPr id="0" name=""/>
        <dsp:cNvSpPr/>
      </dsp:nvSpPr>
      <dsp:spPr>
        <a:xfrm>
          <a:off x="1058827" y="4848203"/>
          <a:ext cx="5836168" cy="969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588" tIns="102588" rIns="102588" bIns="102588" numCol="1" spcCol="1270" anchor="ctr" anchorCtr="0">
          <a:noAutofit/>
        </a:bodyPr>
        <a:lstStyle/>
        <a:p>
          <a:pPr marL="0" lvl="0" indent="0" algn="l" defTabSz="622300">
            <a:lnSpc>
              <a:spcPct val="100000"/>
            </a:lnSpc>
            <a:spcBef>
              <a:spcPct val="0"/>
            </a:spcBef>
            <a:spcAft>
              <a:spcPct val="35000"/>
            </a:spcAft>
            <a:buNone/>
          </a:pPr>
          <a:r>
            <a:rPr lang="en-US" sz="1400" b="1" kern="1200" dirty="0"/>
            <a:t>Reminder of our Goal</a:t>
          </a:r>
          <a:r>
            <a:rPr lang="en-US" sz="1400" kern="1200" dirty="0"/>
            <a:t>:  We want you to </a:t>
          </a:r>
          <a:r>
            <a:rPr lang="en-US" sz="1400" b="1" kern="1200" dirty="0"/>
            <a:t>leave with specific ideas </a:t>
          </a:r>
          <a:r>
            <a:rPr lang="en-US" sz="1400" kern="1200" dirty="0"/>
            <a:t>t</a:t>
          </a:r>
          <a:r>
            <a:rPr lang="en-US" sz="1400" b="1" kern="1200" dirty="0"/>
            <a:t>o</a:t>
          </a:r>
          <a:r>
            <a:rPr lang="en-US" sz="1400" kern="1200" dirty="0"/>
            <a:t> take with you as you plan how you will use the information to increase the assessment literacy skills of those within your realm of influence. </a:t>
          </a:r>
        </a:p>
      </dsp:txBody>
      <dsp:txXfrm>
        <a:off x="1058827" y="4848203"/>
        <a:ext cx="5836168" cy="9693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433528-3E3E-4FCE-90DE-E51A6753F197}">
      <dsp:nvSpPr>
        <dsp:cNvPr id="0" name=""/>
        <dsp:cNvSpPr/>
      </dsp:nvSpPr>
      <dsp:spPr>
        <a:xfrm>
          <a:off x="0" y="1609"/>
          <a:ext cx="10506456" cy="815522"/>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BA531A-7DC5-441F-90F2-375C2687A1B9}">
      <dsp:nvSpPr>
        <dsp:cNvPr id="0" name=""/>
        <dsp:cNvSpPr/>
      </dsp:nvSpPr>
      <dsp:spPr>
        <a:xfrm>
          <a:off x="246695" y="185101"/>
          <a:ext cx="448537" cy="4485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6317657-5CCB-484C-84A6-1EA868B6E45E}">
      <dsp:nvSpPr>
        <dsp:cNvPr id="0" name=""/>
        <dsp:cNvSpPr/>
      </dsp:nvSpPr>
      <dsp:spPr>
        <a:xfrm>
          <a:off x="941927" y="1609"/>
          <a:ext cx="9564528" cy="815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309" tIns="86309" rIns="86309" bIns="86309" numCol="1" spcCol="1270" anchor="ctr" anchorCtr="0">
          <a:noAutofit/>
        </a:bodyPr>
        <a:lstStyle/>
        <a:p>
          <a:pPr marL="0" lvl="0" indent="0" algn="l" defTabSz="977900">
            <a:lnSpc>
              <a:spcPct val="90000"/>
            </a:lnSpc>
            <a:spcBef>
              <a:spcPct val="0"/>
            </a:spcBef>
            <a:spcAft>
              <a:spcPct val="35000"/>
            </a:spcAft>
            <a:buNone/>
          </a:pPr>
          <a:r>
            <a:rPr lang="en-US" sz="2200" kern="1200" dirty="0"/>
            <a:t>We do this by collaboratively, by…</a:t>
          </a:r>
        </a:p>
      </dsp:txBody>
      <dsp:txXfrm>
        <a:off x="941927" y="1609"/>
        <a:ext cx="9564528" cy="815522"/>
      </dsp:txXfrm>
    </dsp:sp>
    <dsp:sp modelId="{DE729251-E194-4F5F-B1B8-DA7516B18204}">
      <dsp:nvSpPr>
        <dsp:cNvPr id="0" name=""/>
        <dsp:cNvSpPr/>
      </dsp:nvSpPr>
      <dsp:spPr>
        <a:xfrm>
          <a:off x="351992" y="1033888"/>
          <a:ext cx="9370287" cy="815522"/>
        </a:xfrm>
        <a:prstGeom prst="roundRect">
          <a:avLst>
            <a:gd name="adj" fmla="val 10000"/>
          </a:avLst>
        </a:prstGeom>
        <a:solidFill>
          <a:schemeClr val="accent5">
            <a:hueOff val="-2252848"/>
            <a:satOff val="-5806"/>
            <a:lumOff val="-3922"/>
            <a:alphaOff val="0"/>
          </a:schemeClr>
        </a:solidFill>
        <a:ln>
          <a:noFill/>
        </a:ln>
        <a:effectLst/>
      </dsp:spPr>
      <dsp:style>
        <a:lnRef idx="0">
          <a:scrgbClr r="0" g="0" b="0"/>
        </a:lnRef>
        <a:fillRef idx="1">
          <a:scrgbClr r="0" g="0" b="0"/>
        </a:fillRef>
        <a:effectRef idx="0">
          <a:scrgbClr r="0" g="0" b="0"/>
        </a:effectRef>
        <a:fontRef idx="minor"/>
      </dsp:style>
    </dsp:sp>
    <dsp:sp modelId="{A27E6516-53C0-4195-98AA-047AF7D761A3}">
      <dsp:nvSpPr>
        <dsp:cNvPr id="0" name=""/>
        <dsp:cNvSpPr/>
      </dsp:nvSpPr>
      <dsp:spPr>
        <a:xfrm>
          <a:off x="549538" y="1081957"/>
          <a:ext cx="813592" cy="69330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19B7C50-C853-4E6C-871B-1E1C290F61D4}">
      <dsp:nvSpPr>
        <dsp:cNvPr id="0" name=""/>
        <dsp:cNvSpPr/>
      </dsp:nvSpPr>
      <dsp:spPr>
        <a:xfrm>
          <a:off x="1543547" y="1133749"/>
          <a:ext cx="7846547" cy="815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309" tIns="86309" rIns="86309" bIns="86309" numCol="1" spcCol="1270" anchor="ctr" anchorCtr="0">
          <a:noAutofit/>
        </a:bodyPr>
        <a:lstStyle/>
        <a:p>
          <a:pPr marL="0" lvl="0" indent="0" algn="l" defTabSz="977900">
            <a:lnSpc>
              <a:spcPct val="90000"/>
            </a:lnSpc>
            <a:spcBef>
              <a:spcPct val="0"/>
            </a:spcBef>
            <a:spcAft>
              <a:spcPct val="35000"/>
            </a:spcAft>
            <a:buNone/>
          </a:pPr>
          <a:r>
            <a:rPr lang="en-US" sz="2200" b="1" kern="1200" dirty="0"/>
            <a:t>promoting assessment knowledge and practice,</a:t>
          </a:r>
        </a:p>
      </dsp:txBody>
      <dsp:txXfrm>
        <a:off x="1543547" y="1133749"/>
        <a:ext cx="7846547" cy="815522"/>
      </dsp:txXfrm>
    </dsp:sp>
    <dsp:sp modelId="{AF2E0F6E-3A48-4BB5-BAB1-36421B6889CC}">
      <dsp:nvSpPr>
        <dsp:cNvPr id="0" name=""/>
        <dsp:cNvSpPr/>
      </dsp:nvSpPr>
      <dsp:spPr>
        <a:xfrm>
          <a:off x="369392" y="2058339"/>
          <a:ext cx="9403067" cy="779671"/>
        </a:xfrm>
        <a:prstGeom prst="roundRect">
          <a:avLst>
            <a:gd name="adj" fmla="val 10000"/>
          </a:avLst>
        </a:prstGeom>
        <a:solidFill>
          <a:schemeClr val="accent5">
            <a:hueOff val="-4505695"/>
            <a:satOff val="-11613"/>
            <a:lumOff val="-7843"/>
            <a:alphaOff val="0"/>
          </a:schemeClr>
        </a:solidFill>
        <a:ln>
          <a:noFill/>
        </a:ln>
        <a:effectLst/>
      </dsp:spPr>
      <dsp:style>
        <a:lnRef idx="0">
          <a:scrgbClr r="0" g="0" b="0"/>
        </a:lnRef>
        <a:fillRef idx="1">
          <a:scrgbClr r="0" g="0" b="0"/>
        </a:fillRef>
        <a:effectRef idx="0">
          <a:scrgbClr r="0" g="0" b="0"/>
        </a:effectRef>
        <a:fontRef idx="minor"/>
      </dsp:style>
    </dsp:sp>
    <dsp:sp modelId="{F6162D6F-3E71-4D40-A851-69FB1374A2A1}">
      <dsp:nvSpPr>
        <dsp:cNvPr id="0" name=""/>
        <dsp:cNvSpPr/>
      </dsp:nvSpPr>
      <dsp:spPr>
        <a:xfrm>
          <a:off x="523783" y="2109321"/>
          <a:ext cx="577325" cy="67770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5A9B344-B9B6-40C5-80BA-2E0284639E39}">
      <dsp:nvSpPr>
        <dsp:cNvPr id="0" name=""/>
        <dsp:cNvSpPr/>
      </dsp:nvSpPr>
      <dsp:spPr>
        <a:xfrm>
          <a:off x="1482800" y="2144368"/>
          <a:ext cx="7937793" cy="633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309" tIns="86309" rIns="86309" bIns="86309" numCol="1" spcCol="1270" anchor="ctr" anchorCtr="0">
          <a:noAutofit/>
        </a:bodyPr>
        <a:lstStyle/>
        <a:p>
          <a:pPr marL="0" lvl="0" indent="0" algn="l" defTabSz="977900">
            <a:lnSpc>
              <a:spcPct val="90000"/>
            </a:lnSpc>
            <a:spcBef>
              <a:spcPct val="0"/>
            </a:spcBef>
            <a:spcAft>
              <a:spcPct val="35000"/>
            </a:spcAft>
            <a:buNone/>
          </a:pPr>
          <a:r>
            <a:rPr lang="en-US" sz="2200" b="1" kern="1200" dirty="0"/>
            <a:t>providing professional learning, and</a:t>
          </a:r>
        </a:p>
      </dsp:txBody>
      <dsp:txXfrm>
        <a:off x="1482800" y="2144368"/>
        <a:ext cx="7937793" cy="633367"/>
      </dsp:txXfrm>
    </dsp:sp>
    <dsp:sp modelId="{EA711476-4F97-4F07-A142-3DF7189C965D}">
      <dsp:nvSpPr>
        <dsp:cNvPr id="0" name=""/>
        <dsp:cNvSpPr/>
      </dsp:nvSpPr>
      <dsp:spPr>
        <a:xfrm>
          <a:off x="352014" y="3061423"/>
          <a:ext cx="9348539" cy="815522"/>
        </a:xfrm>
        <a:prstGeom prst="roundRect">
          <a:avLst>
            <a:gd name="adj" fmla="val 1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dsp:style>
    </dsp:sp>
    <dsp:sp modelId="{E9D2973A-A48E-491B-8093-525C7A70202F}">
      <dsp:nvSpPr>
        <dsp:cNvPr id="0" name=""/>
        <dsp:cNvSpPr/>
      </dsp:nvSpPr>
      <dsp:spPr>
        <a:xfrm>
          <a:off x="605305" y="3256186"/>
          <a:ext cx="448537" cy="44853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F7E5979-0DEF-47DC-AB52-A0F7C8CA89A6}">
      <dsp:nvSpPr>
        <dsp:cNvPr id="0" name=""/>
        <dsp:cNvSpPr/>
      </dsp:nvSpPr>
      <dsp:spPr>
        <a:xfrm>
          <a:off x="1482249" y="3059816"/>
          <a:ext cx="7990493" cy="815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309" tIns="86309" rIns="86309" bIns="86309" numCol="1" spcCol="1270" anchor="ctr" anchorCtr="0">
          <a:noAutofit/>
        </a:bodyPr>
        <a:lstStyle/>
        <a:p>
          <a:pPr marL="0" lvl="0" indent="0" algn="l" defTabSz="977900">
            <a:lnSpc>
              <a:spcPct val="90000"/>
            </a:lnSpc>
            <a:spcBef>
              <a:spcPct val="0"/>
            </a:spcBef>
            <a:spcAft>
              <a:spcPct val="35000"/>
            </a:spcAft>
            <a:buNone/>
          </a:pPr>
          <a:r>
            <a:rPr lang="en-US" sz="2200" b="1" kern="1200" dirty="0"/>
            <a:t>producing and sharing assessment tools and resources.</a:t>
          </a:r>
        </a:p>
      </dsp:txBody>
      <dsp:txXfrm>
        <a:off x="1482249" y="3059816"/>
        <a:ext cx="7990493" cy="8155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588D43-5021-4FA8-B7D9-AAA08EABB500}">
      <dsp:nvSpPr>
        <dsp:cNvPr id="0" name=""/>
        <dsp:cNvSpPr/>
      </dsp:nvSpPr>
      <dsp:spPr>
        <a:xfrm>
          <a:off x="0" y="34505"/>
          <a:ext cx="7172684" cy="67122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08AD72-95A6-4756-A993-396064A50CE2}">
      <dsp:nvSpPr>
        <dsp:cNvPr id="0" name=""/>
        <dsp:cNvSpPr/>
      </dsp:nvSpPr>
      <dsp:spPr>
        <a:xfrm>
          <a:off x="126761" y="84004"/>
          <a:ext cx="522096" cy="57222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ADB1823-15FE-4726-9605-F065F267270F}">
      <dsp:nvSpPr>
        <dsp:cNvPr id="0" name=""/>
        <dsp:cNvSpPr/>
      </dsp:nvSpPr>
      <dsp:spPr>
        <a:xfrm>
          <a:off x="775620" y="34505"/>
          <a:ext cx="6385119" cy="692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257" tIns="73257" rIns="73257" bIns="73257" numCol="1" spcCol="1270" anchor="ctr" anchorCtr="0">
          <a:noAutofit/>
        </a:bodyPr>
        <a:lstStyle/>
        <a:p>
          <a:pPr marL="0" lvl="0" indent="0" algn="l" defTabSz="889000">
            <a:lnSpc>
              <a:spcPct val="90000"/>
            </a:lnSpc>
            <a:spcBef>
              <a:spcPct val="0"/>
            </a:spcBef>
            <a:spcAft>
              <a:spcPct val="35000"/>
            </a:spcAft>
            <a:buNone/>
          </a:pPr>
          <a:r>
            <a:rPr lang="en-US" sz="2000" b="1" kern="1200" dirty="0"/>
            <a:t>Assessment Literacy Standards (</a:t>
          </a:r>
          <a:r>
            <a:rPr lang="en-US" sz="2000" b="1" kern="1200" dirty="0">
              <a:hlinkClick xmlns:r="http://schemas.openxmlformats.org/officeDocument/2006/relationships" r:id="rId3"/>
            </a:rPr>
            <a:t>Link</a:t>
          </a:r>
          <a:r>
            <a:rPr lang="en-US" sz="2000" b="1" kern="1200" dirty="0"/>
            <a:t>)</a:t>
          </a:r>
        </a:p>
      </dsp:txBody>
      <dsp:txXfrm>
        <a:off x="775620" y="34505"/>
        <a:ext cx="6385119" cy="692195"/>
      </dsp:txXfrm>
    </dsp:sp>
    <dsp:sp modelId="{3BE68F27-BC39-4E4F-A486-2CCE75B7C9DF}">
      <dsp:nvSpPr>
        <dsp:cNvPr id="0" name=""/>
        <dsp:cNvSpPr/>
      </dsp:nvSpPr>
      <dsp:spPr>
        <a:xfrm>
          <a:off x="0" y="899750"/>
          <a:ext cx="7172684" cy="67122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DDA153-9EE3-4D65-BE90-DB14FC8292CA}">
      <dsp:nvSpPr>
        <dsp:cNvPr id="0" name=""/>
        <dsp:cNvSpPr/>
      </dsp:nvSpPr>
      <dsp:spPr>
        <a:xfrm>
          <a:off x="33914" y="961306"/>
          <a:ext cx="707790" cy="548108"/>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84C252C-2027-4A06-AAC1-F25921802417}">
      <dsp:nvSpPr>
        <dsp:cNvPr id="0" name=""/>
        <dsp:cNvSpPr/>
      </dsp:nvSpPr>
      <dsp:spPr>
        <a:xfrm>
          <a:off x="775620" y="899750"/>
          <a:ext cx="6385119" cy="692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257" tIns="73257" rIns="73257" bIns="73257" numCol="1" spcCol="1270" anchor="ctr" anchorCtr="0">
          <a:noAutofit/>
        </a:bodyPr>
        <a:lstStyle/>
        <a:p>
          <a:pPr marL="0" lvl="0" indent="0" algn="l" defTabSz="889000">
            <a:lnSpc>
              <a:spcPct val="90000"/>
            </a:lnSpc>
            <a:spcBef>
              <a:spcPct val="0"/>
            </a:spcBef>
            <a:spcAft>
              <a:spcPct val="35000"/>
            </a:spcAft>
            <a:buNone/>
          </a:pPr>
          <a:r>
            <a:rPr lang="en-US" sz="2000" b="1" kern="1200" dirty="0"/>
            <a:t>Learning Points (</a:t>
          </a:r>
          <a:r>
            <a:rPr lang="en-US" sz="2000" b="1" kern="1200" dirty="0">
              <a:hlinkClick xmlns:r="http://schemas.openxmlformats.org/officeDocument/2006/relationships" r:id="rId6"/>
            </a:rPr>
            <a:t>Link</a:t>
          </a:r>
          <a:r>
            <a:rPr lang="en-US" sz="2000" b="1" kern="1200" dirty="0"/>
            <a:t>)</a:t>
          </a:r>
        </a:p>
      </dsp:txBody>
      <dsp:txXfrm>
        <a:off x="775620" y="899750"/>
        <a:ext cx="6385119" cy="692195"/>
      </dsp:txXfrm>
    </dsp:sp>
    <dsp:sp modelId="{13A5A455-AB33-4369-9F99-7878C110AF1F}">
      <dsp:nvSpPr>
        <dsp:cNvPr id="0" name=""/>
        <dsp:cNvSpPr/>
      </dsp:nvSpPr>
      <dsp:spPr>
        <a:xfrm>
          <a:off x="0" y="1787757"/>
          <a:ext cx="7172684" cy="67122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4A86E9-DC1E-42DF-A66D-F79CF84B362D}">
      <dsp:nvSpPr>
        <dsp:cNvPr id="0" name=""/>
        <dsp:cNvSpPr/>
      </dsp:nvSpPr>
      <dsp:spPr>
        <a:xfrm>
          <a:off x="18438" y="1764994"/>
          <a:ext cx="738742" cy="71674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1E9FC92-7743-43DF-9DAE-43A387682E2B}">
      <dsp:nvSpPr>
        <dsp:cNvPr id="0" name=""/>
        <dsp:cNvSpPr/>
      </dsp:nvSpPr>
      <dsp:spPr>
        <a:xfrm>
          <a:off x="775620" y="1787757"/>
          <a:ext cx="6385119" cy="692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257" tIns="73257" rIns="73257" bIns="73257" numCol="1" spcCol="1270" anchor="ctr" anchorCtr="0">
          <a:noAutofit/>
        </a:bodyPr>
        <a:lstStyle/>
        <a:p>
          <a:pPr marL="0" lvl="0" indent="0" algn="l" defTabSz="889000">
            <a:lnSpc>
              <a:spcPct val="90000"/>
            </a:lnSpc>
            <a:spcBef>
              <a:spcPct val="0"/>
            </a:spcBef>
            <a:spcAft>
              <a:spcPct val="35000"/>
            </a:spcAft>
            <a:buNone/>
          </a:pPr>
          <a:r>
            <a:rPr lang="en-US" sz="2000" b="1" kern="1200" dirty="0"/>
            <a:t>ALM Online Module(s): Content is housed on MVU (level I &amp; Level II Courses) (</a:t>
          </a:r>
          <a:r>
            <a:rPr lang="en-US" sz="2000" b="1" kern="1200" dirty="0">
              <a:hlinkClick xmlns:r="http://schemas.openxmlformats.org/officeDocument/2006/relationships" r:id="rId9"/>
            </a:rPr>
            <a:t>Link</a:t>
          </a:r>
          <a:r>
            <a:rPr lang="en-US" sz="2000" b="1" kern="1200" dirty="0"/>
            <a:t>)</a:t>
          </a:r>
        </a:p>
      </dsp:txBody>
      <dsp:txXfrm>
        <a:off x="775620" y="1787757"/>
        <a:ext cx="6385119" cy="692195"/>
      </dsp:txXfrm>
    </dsp:sp>
    <dsp:sp modelId="{3E9550D2-4DD8-4683-ACE8-E7D39C5888F0}">
      <dsp:nvSpPr>
        <dsp:cNvPr id="0" name=""/>
        <dsp:cNvSpPr/>
      </dsp:nvSpPr>
      <dsp:spPr>
        <a:xfrm>
          <a:off x="0" y="2654789"/>
          <a:ext cx="7172684" cy="115805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EF17AB-3E30-46D0-8744-3E12410D9A2F}">
      <dsp:nvSpPr>
        <dsp:cNvPr id="0" name=""/>
        <dsp:cNvSpPr/>
      </dsp:nvSpPr>
      <dsp:spPr>
        <a:xfrm>
          <a:off x="175770" y="2893515"/>
          <a:ext cx="424078" cy="680603"/>
        </a:xfrm>
        <a:prstGeom prst="rect">
          <a:avLst/>
        </a:prstGeom>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3298C30-2F76-40C8-AAEE-7D9293568348}">
      <dsp:nvSpPr>
        <dsp:cNvPr id="0" name=""/>
        <dsp:cNvSpPr/>
      </dsp:nvSpPr>
      <dsp:spPr>
        <a:xfrm>
          <a:off x="775620" y="2898207"/>
          <a:ext cx="6385119" cy="692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257" tIns="73257" rIns="73257" bIns="73257" numCol="1" spcCol="1270" anchor="ctr" anchorCtr="0">
          <a:noAutofit/>
        </a:bodyPr>
        <a:lstStyle/>
        <a:p>
          <a:pPr marL="0" lvl="0" indent="0" algn="l" defTabSz="889000">
            <a:lnSpc>
              <a:spcPct val="90000"/>
            </a:lnSpc>
            <a:spcBef>
              <a:spcPct val="0"/>
            </a:spcBef>
            <a:spcAft>
              <a:spcPct val="35000"/>
            </a:spcAft>
            <a:buNone/>
          </a:pPr>
          <a:r>
            <a:rPr lang="en-US" sz="2000" b="1" kern="1200" dirty="0"/>
            <a:t>ALN: video and print materials from the statewide events; and or from the Assessment Literacy Summer Institute. </a:t>
          </a:r>
          <a:r>
            <a:rPr lang="en-US" sz="2000" b="1" kern="1200" dirty="0">
              <a:hlinkClick xmlns:r="http://schemas.openxmlformats.org/officeDocument/2006/relationships" r:id="rId12"/>
            </a:rPr>
            <a:t>(Link</a:t>
          </a:r>
          <a:r>
            <a:rPr lang="en-US" sz="2000" b="1" kern="1200" dirty="0"/>
            <a:t>)</a:t>
          </a:r>
        </a:p>
      </dsp:txBody>
      <dsp:txXfrm>
        <a:off x="775620" y="2898207"/>
        <a:ext cx="6385119" cy="692195"/>
      </dsp:txXfrm>
    </dsp:sp>
    <dsp:sp modelId="{2CA70451-467E-4069-9B56-D8428B04403B}">
      <dsp:nvSpPr>
        <dsp:cNvPr id="0" name=""/>
        <dsp:cNvSpPr/>
      </dsp:nvSpPr>
      <dsp:spPr>
        <a:xfrm>
          <a:off x="0" y="3985894"/>
          <a:ext cx="7172684" cy="67122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CD4295-1CE0-4162-A4F5-D0DFCB7A4B51}">
      <dsp:nvSpPr>
        <dsp:cNvPr id="0" name=""/>
        <dsp:cNvSpPr/>
      </dsp:nvSpPr>
      <dsp:spPr>
        <a:xfrm>
          <a:off x="56897" y="4005146"/>
          <a:ext cx="661824" cy="632714"/>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4F48EA9-2699-43A9-8AEA-127ECAA00A65}">
      <dsp:nvSpPr>
        <dsp:cNvPr id="0" name=""/>
        <dsp:cNvSpPr/>
      </dsp:nvSpPr>
      <dsp:spPr>
        <a:xfrm>
          <a:off x="775620" y="3985894"/>
          <a:ext cx="6385119" cy="692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257" tIns="73257" rIns="73257" bIns="73257" numCol="1" spcCol="1270" anchor="ctr" anchorCtr="0">
          <a:noAutofit/>
        </a:bodyPr>
        <a:lstStyle/>
        <a:p>
          <a:pPr marL="0" lvl="0" indent="0" algn="l" defTabSz="889000">
            <a:lnSpc>
              <a:spcPct val="90000"/>
            </a:lnSpc>
            <a:spcBef>
              <a:spcPct val="0"/>
            </a:spcBef>
            <a:spcAft>
              <a:spcPct val="35000"/>
            </a:spcAft>
            <a:buNone/>
          </a:pPr>
          <a:r>
            <a:rPr lang="en-US" sz="2000" b="1" kern="1200" dirty="0"/>
            <a:t>Curated materials by topic for specific groups</a:t>
          </a:r>
        </a:p>
      </dsp:txBody>
      <dsp:txXfrm>
        <a:off x="775620" y="3985894"/>
        <a:ext cx="6385119" cy="692195"/>
      </dsp:txXfrm>
    </dsp:sp>
    <dsp:sp modelId="{A785ECC0-C3C3-4A28-90AB-C7E3FA33E08F}">
      <dsp:nvSpPr>
        <dsp:cNvPr id="0" name=""/>
        <dsp:cNvSpPr/>
      </dsp:nvSpPr>
      <dsp:spPr>
        <a:xfrm>
          <a:off x="0" y="4851138"/>
          <a:ext cx="7172684" cy="67122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EB3FF7-C5E0-4269-BE22-72EA7CD5DAA4}">
      <dsp:nvSpPr>
        <dsp:cNvPr id="0" name=""/>
        <dsp:cNvSpPr/>
      </dsp:nvSpPr>
      <dsp:spPr>
        <a:xfrm>
          <a:off x="88891" y="4898527"/>
          <a:ext cx="597836" cy="576442"/>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F21E68E-B252-4B36-8FA4-D844A5793945}">
      <dsp:nvSpPr>
        <dsp:cNvPr id="0" name=""/>
        <dsp:cNvSpPr/>
      </dsp:nvSpPr>
      <dsp:spPr>
        <a:xfrm>
          <a:off x="775620" y="4851138"/>
          <a:ext cx="6385119" cy="692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257" tIns="73257" rIns="73257" bIns="73257" numCol="1" spcCol="1270" anchor="ctr" anchorCtr="0">
          <a:noAutofit/>
        </a:bodyPr>
        <a:lstStyle/>
        <a:p>
          <a:pPr marL="0" lvl="0" indent="0" algn="l" defTabSz="889000">
            <a:lnSpc>
              <a:spcPct val="90000"/>
            </a:lnSpc>
            <a:spcBef>
              <a:spcPct val="0"/>
            </a:spcBef>
            <a:spcAft>
              <a:spcPct val="35000"/>
            </a:spcAft>
            <a:buNone/>
          </a:pPr>
          <a:r>
            <a:rPr lang="en-US" sz="2000" b="1" kern="1200" dirty="0"/>
            <a:t>Content/Ideas from today’s session.</a:t>
          </a:r>
        </a:p>
      </dsp:txBody>
      <dsp:txXfrm>
        <a:off x="775620" y="4851138"/>
        <a:ext cx="6385119" cy="6921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8A0AC5-991B-4E47-8412-7DE0BDE4281A}">
      <dsp:nvSpPr>
        <dsp:cNvPr id="0" name=""/>
        <dsp:cNvSpPr/>
      </dsp:nvSpPr>
      <dsp:spPr>
        <a:xfrm>
          <a:off x="1987002" y="2393"/>
          <a:ext cx="2862598" cy="171755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dirty="0"/>
            <a:t>Non-Tenure Orientation </a:t>
          </a:r>
          <a:r>
            <a:rPr lang="en-US" sz="2500" kern="1200" dirty="0"/>
            <a:t>(Sprinkle ideas)</a:t>
          </a:r>
        </a:p>
      </dsp:txBody>
      <dsp:txXfrm>
        <a:off x="2037308" y="52699"/>
        <a:ext cx="2761986" cy="1616947"/>
      </dsp:txXfrm>
    </dsp:sp>
    <dsp:sp modelId="{B3397D5D-A9B9-D14E-809B-F935537A501C}">
      <dsp:nvSpPr>
        <dsp:cNvPr id="0" name=""/>
        <dsp:cNvSpPr/>
      </dsp:nvSpPr>
      <dsp:spPr>
        <a:xfrm>
          <a:off x="5101510" y="506211"/>
          <a:ext cx="606870" cy="709924"/>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5101510" y="648196"/>
        <a:ext cx="424809" cy="425954"/>
      </dsp:txXfrm>
    </dsp:sp>
    <dsp:sp modelId="{406AB71F-E3C9-D24F-A29D-60B59C695ECA}">
      <dsp:nvSpPr>
        <dsp:cNvPr id="0" name=""/>
        <dsp:cNvSpPr/>
      </dsp:nvSpPr>
      <dsp:spPr>
        <a:xfrm>
          <a:off x="5994641" y="2393"/>
          <a:ext cx="2862598" cy="1717559"/>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dirty="0"/>
            <a:t>Non-Tenure Community of Practice </a:t>
          </a:r>
          <a:r>
            <a:rPr lang="en-US" sz="2500" kern="1200" dirty="0"/>
            <a:t>(CoP) Sessions</a:t>
          </a:r>
        </a:p>
      </dsp:txBody>
      <dsp:txXfrm>
        <a:off x="6044947" y="52699"/>
        <a:ext cx="2761986" cy="1616947"/>
      </dsp:txXfrm>
    </dsp:sp>
    <dsp:sp modelId="{55CBEFCA-0954-834E-9FAC-6E73175E2641}">
      <dsp:nvSpPr>
        <dsp:cNvPr id="0" name=""/>
        <dsp:cNvSpPr/>
      </dsp:nvSpPr>
      <dsp:spPr>
        <a:xfrm rot="5400000">
          <a:off x="6927165" y="1929149"/>
          <a:ext cx="817720" cy="823256"/>
        </a:xfrm>
        <a:prstGeom prst="rightArrow">
          <a:avLst>
            <a:gd name="adj1" fmla="val 60000"/>
            <a:gd name="adj2" fmla="val 5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rot="-5400000">
        <a:off x="7089048" y="1931917"/>
        <a:ext cx="493954" cy="572404"/>
      </dsp:txXfrm>
    </dsp:sp>
    <dsp:sp modelId="{B73859D4-6B3E-9842-A1FA-4A366459E039}">
      <dsp:nvSpPr>
        <dsp:cNvPr id="0" name=""/>
        <dsp:cNvSpPr/>
      </dsp:nvSpPr>
      <dsp:spPr>
        <a:xfrm>
          <a:off x="2808310" y="2867386"/>
          <a:ext cx="7208023" cy="1717559"/>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Today’s Goal: Sharing high-level ideas/overviews of how you can use the MAC’s materials to support new learning within your learning context.  </a:t>
          </a:r>
        </a:p>
      </dsp:txBody>
      <dsp:txXfrm>
        <a:off x="2858616" y="2917692"/>
        <a:ext cx="7107411" cy="161694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53CD18-51AE-4CDB-9583-86C344738DFD}">
      <dsp:nvSpPr>
        <dsp:cNvPr id="0" name=""/>
        <dsp:cNvSpPr/>
      </dsp:nvSpPr>
      <dsp:spPr>
        <a:xfrm>
          <a:off x="-126217" y="11766"/>
          <a:ext cx="7966005" cy="108351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957D5B-48DC-46B8-B91B-A42A71C8A84A}">
      <dsp:nvSpPr>
        <dsp:cNvPr id="0" name=""/>
        <dsp:cNvSpPr/>
      </dsp:nvSpPr>
      <dsp:spPr>
        <a:xfrm>
          <a:off x="201546" y="255558"/>
          <a:ext cx="595934" cy="59593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2395EE3-3387-4310-87F2-BD99B467E0FB}">
      <dsp:nvSpPr>
        <dsp:cNvPr id="0" name=""/>
        <dsp:cNvSpPr/>
      </dsp:nvSpPr>
      <dsp:spPr>
        <a:xfrm>
          <a:off x="1125245" y="11766"/>
          <a:ext cx="6712094" cy="1083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672" tIns="114672" rIns="114672" bIns="114672" numCol="1" spcCol="1270" anchor="ctr" anchorCtr="0">
          <a:noAutofit/>
        </a:bodyPr>
        <a:lstStyle/>
        <a:p>
          <a:pPr marL="0" lvl="0" indent="0" algn="l" defTabSz="800100">
            <a:lnSpc>
              <a:spcPct val="100000"/>
            </a:lnSpc>
            <a:spcBef>
              <a:spcPct val="0"/>
            </a:spcBef>
            <a:spcAft>
              <a:spcPct val="35000"/>
            </a:spcAft>
            <a:buNone/>
          </a:pPr>
          <a:r>
            <a:rPr lang="en-US" sz="1800" b="1" kern="1200" dirty="0"/>
            <a:t>Module Focus:  Becoming Assessment Literate Community of Practice</a:t>
          </a:r>
          <a:endParaRPr lang="en-US" sz="1800" kern="1200" dirty="0"/>
        </a:p>
      </dsp:txBody>
      <dsp:txXfrm>
        <a:off x="1125245" y="11766"/>
        <a:ext cx="6712094" cy="1083517"/>
      </dsp:txXfrm>
    </dsp:sp>
    <dsp:sp modelId="{00B699DB-4670-4DE7-AC73-72828D92463A}">
      <dsp:nvSpPr>
        <dsp:cNvPr id="0" name=""/>
        <dsp:cNvSpPr/>
      </dsp:nvSpPr>
      <dsp:spPr>
        <a:xfrm>
          <a:off x="-126217" y="1291791"/>
          <a:ext cx="7966005" cy="108351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50F982-DD1B-4113-8AED-25EB6AC730BA}">
      <dsp:nvSpPr>
        <dsp:cNvPr id="0" name=""/>
        <dsp:cNvSpPr/>
      </dsp:nvSpPr>
      <dsp:spPr>
        <a:xfrm>
          <a:off x="201546" y="1609955"/>
          <a:ext cx="595934" cy="59593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7464C16-A671-4287-8A8B-B09C68B5E73F}">
      <dsp:nvSpPr>
        <dsp:cNvPr id="0" name=""/>
        <dsp:cNvSpPr/>
      </dsp:nvSpPr>
      <dsp:spPr>
        <a:xfrm>
          <a:off x="900305" y="1289255"/>
          <a:ext cx="3584702" cy="1083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672" tIns="114672" rIns="114672" bIns="114672" numCol="1" spcCol="1270" anchor="ctr" anchorCtr="0">
          <a:noAutofit/>
        </a:bodyPr>
        <a:lstStyle/>
        <a:p>
          <a:pPr marL="0" lvl="0" indent="0" algn="l" defTabSz="800100">
            <a:lnSpc>
              <a:spcPct val="100000"/>
            </a:lnSpc>
            <a:spcBef>
              <a:spcPct val="0"/>
            </a:spcBef>
            <a:spcAft>
              <a:spcPct val="35000"/>
            </a:spcAft>
            <a:buNone/>
          </a:pPr>
          <a:r>
            <a:rPr lang="en-US" sz="1800" b="1" kern="1200" dirty="0"/>
            <a:t>Setting the purpose for our time together</a:t>
          </a:r>
          <a:r>
            <a:rPr lang="en-US" sz="1800" kern="1200" dirty="0"/>
            <a:t>:</a:t>
          </a:r>
        </a:p>
      </dsp:txBody>
      <dsp:txXfrm>
        <a:off x="900305" y="1289255"/>
        <a:ext cx="3584702" cy="1083517"/>
      </dsp:txXfrm>
    </dsp:sp>
    <dsp:sp modelId="{5493F9B9-374B-4CDB-BD99-F5F1F55527C5}">
      <dsp:nvSpPr>
        <dsp:cNvPr id="0" name=""/>
        <dsp:cNvSpPr/>
      </dsp:nvSpPr>
      <dsp:spPr>
        <a:xfrm>
          <a:off x="4447919" y="1294363"/>
          <a:ext cx="3599909" cy="10137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029" tIns="111029" rIns="111029" bIns="111029" numCol="1" spcCol="1270" anchor="ctr" anchorCtr="0">
          <a:noAutofit/>
        </a:bodyPr>
        <a:lstStyle/>
        <a:p>
          <a:pPr marL="0" lvl="0" indent="0" algn="l" defTabSz="488950">
            <a:lnSpc>
              <a:spcPct val="100000"/>
            </a:lnSpc>
            <a:spcBef>
              <a:spcPct val="0"/>
            </a:spcBef>
            <a:spcAft>
              <a:spcPct val="35000"/>
            </a:spcAft>
            <a:buNone/>
          </a:pPr>
          <a:r>
            <a:rPr lang="en-US" sz="1100" kern="1200" dirty="0"/>
            <a:t>Introductions (</a:t>
          </a:r>
          <a:r>
            <a:rPr lang="en-US" sz="1100" b="1" i="1" kern="1200" dirty="0"/>
            <a:t>K-12 non-tenure teachers; staff did not necessarily know one another)</a:t>
          </a:r>
          <a:endParaRPr lang="en-US" sz="1100" kern="1200" dirty="0"/>
        </a:p>
        <a:p>
          <a:pPr marL="0" lvl="0" indent="0" algn="l" defTabSz="488950">
            <a:lnSpc>
              <a:spcPct val="100000"/>
            </a:lnSpc>
            <a:spcBef>
              <a:spcPct val="0"/>
            </a:spcBef>
            <a:spcAft>
              <a:spcPct val="35000"/>
            </a:spcAft>
            <a:buNone/>
          </a:pPr>
          <a:r>
            <a:rPr lang="en-US" sz="1100" kern="1200" dirty="0"/>
            <a:t>Norms of Collaboration</a:t>
          </a:r>
        </a:p>
        <a:p>
          <a:pPr marL="0" lvl="0" indent="0" algn="l" defTabSz="488950">
            <a:lnSpc>
              <a:spcPct val="100000"/>
            </a:lnSpc>
            <a:spcBef>
              <a:spcPct val="0"/>
            </a:spcBef>
            <a:spcAft>
              <a:spcPct val="35000"/>
            </a:spcAft>
            <a:buNone/>
          </a:pPr>
          <a:r>
            <a:rPr lang="en-US" sz="1100" kern="1200" dirty="0"/>
            <a:t>Grounding Activity - Visual Synectic</a:t>
          </a:r>
        </a:p>
      </dsp:txBody>
      <dsp:txXfrm>
        <a:off x="4447919" y="1294363"/>
        <a:ext cx="3599909" cy="1013782"/>
      </dsp:txXfrm>
    </dsp:sp>
    <dsp:sp modelId="{B35A8866-DF50-47E1-834F-B7CE0C6AE83F}">
      <dsp:nvSpPr>
        <dsp:cNvPr id="0" name=""/>
        <dsp:cNvSpPr/>
      </dsp:nvSpPr>
      <dsp:spPr>
        <a:xfrm>
          <a:off x="-126217" y="2720560"/>
          <a:ext cx="7966005" cy="1491115"/>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8B1DCA-D92B-40C8-9B4F-DEB86AC794B3}">
      <dsp:nvSpPr>
        <dsp:cNvPr id="0" name=""/>
        <dsp:cNvSpPr/>
      </dsp:nvSpPr>
      <dsp:spPr>
        <a:xfrm>
          <a:off x="201546" y="3168151"/>
          <a:ext cx="595934" cy="59593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6B4CAAA-E1BC-4A70-B723-B19ADA5DCBE6}">
      <dsp:nvSpPr>
        <dsp:cNvPr id="0" name=""/>
        <dsp:cNvSpPr/>
      </dsp:nvSpPr>
      <dsp:spPr>
        <a:xfrm>
          <a:off x="880553" y="2960148"/>
          <a:ext cx="3584702" cy="1083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672" tIns="114672" rIns="114672" bIns="114672" numCol="1" spcCol="1270" anchor="ctr" anchorCtr="0">
          <a:noAutofit/>
        </a:bodyPr>
        <a:lstStyle/>
        <a:p>
          <a:pPr marL="0" lvl="0" indent="0" algn="l" defTabSz="800100">
            <a:lnSpc>
              <a:spcPct val="100000"/>
            </a:lnSpc>
            <a:spcBef>
              <a:spcPct val="0"/>
            </a:spcBef>
            <a:spcAft>
              <a:spcPct val="35000"/>
            </a:spcAft>
            <a:buNone/>
          </a:pPr>
          <a:r>
            <a:rPr lang="en-US" sz="1800" b="1" kern="1200" dirty="0"/>
            <a:t>New Learning and Sharing:  Five different MAC Articles (Jigsaw Reading and Activity)</a:t>
          </a:r>
          <a:endParaRPr lang="en-US" sz="1800" kern="1200" dirty="0"/>
        </a:p>
      </dsp:txBody>
      <dsp:txXfrm>
        <a:off x="880553" y="2960148"/>
        <a:ext cx="3584702" cy="1083517"/>
      </dsp:txXfrm>
    </dsp:sp>
    <dsp:sp modelId="{734973AE-96EC-499E-9B38-215EE9638E5E}">
      <dsp:nvSpPr>
        <dsp:cNvPr id="0" name=""/>
        <dsp:cNvSpPr/>
      </dsp:nvSpPr>
      <dsp:spPr>
        <a:xfrm>
          <a:off x="4455065" y="2924359"/>
          <a:ext cx="3637156" cy="1083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672" tIns="114672" rIns="114672" bIns="114672" numCol="1" spcCol="1270" anchor="ctr" anchorCtr="0">
          <a:noAutofit/>
        </a:bodyPr>
        <a:lstStyle/>
        <a:p>
          <a:pPr marL="0" lvl="0" indent="0" algn="l" defTabSz="466725">
            <a:lnSpc>
              <a:spcPct val="100000"/>
            </a:lnSpc>
            <a:spcBef>
              <a:spcPct val="0"/>
            </a:spcBef>
            <a:spcAft>
              <a:spcPct val="35000"/>
            </a:spcAft>
            <a:buNone/>
          </a:pPr>
          <a:r>
            <a:rPr lang="en-US" sz="1050" i="1" kern="1200" dirty="0"/>
            <a:t>What Do We Mean by Assessment Literacy</a:t>
          </a:r>
          <a:endParaRPr lang="en-US" sz="1050" kern="1200" dirty="0"/>
        </a:p>
        <a:p>
          <a:pPr marL="0" lvl="0" indent="0" algn="l" defTabSz="466725">
            <a:lnSpc>
              <a:spcPct val="100000"/>
            </a:lnSpc>
            <a:spcBef>
              <a:spcPct val="0"/>
            </a:spcBef>
            <a:spcAft>
              <a:spcPct val="35000"/>
            </a:spcAft>
            <a:buNone/>
          </a:pPr>
          <a:r>
            <a:rPr lang="en-US" sz="1050" i="1" kern="1200" dirty="0"/>
            <a:t>What Do We Mean by Formative Assessment</a:t>
          </a:r>
          <a:endParaRPr lang="en-US" sz="1050" kern="1200" dirty="0"/>
        </a:p>
        <a:p>
          <a:pPr marL="0" lvl="0" indent="0" algn="l" defTabSz="466725">
            <a:lnSpc>
              <a:spcPct val="100000"/>
            </a:lnSpc>
            <a:spcBef>
              <a:spcPct val="0"/>
            </a:spcBef>
            <a:spcAft>
              <a:spcPct val="35000"/>
            </a:spcAft>
            <a:buNone/>
          </a:pPr>
          <a:r>
            <a:rPr lang="en-US" sz="1050" i="1" kern="1200" dirty="0"/>
            <a:t>What Conditions Are Necessary for FA Implementation; </a:t>
          </a:r>
        </a:p>
        <a:p>
          <a:pPr marL="0" lvl="0" indent="0" algn="l" defTabSz="466725">
            <a:lnSpc>
              <a:spcPct val="100000"/>
            </a:lnSpc>
            <a:spcBef>
              <a:spcPct val="0"/>
            </a:spcBef>
            <a:spcAft>
              <a:spcPct val="35000"/>
            </a:spcAft>
            <a:buNone/>
          </a:pPr>
          <a:r>
            <a:rPr lang="en-US" sz="1050" i="1" kern="1200" dirty="0"/>
            <a:t>What Constitutes a High-Quality Comprehensive System; </a:t>
          </a:r>
          <a:endParaRPr lang="en-US" sz="1050" kern="1200" dirty="0"/>
        </a:p>
        <a:p>
          <a:pPr marL="0" lvl="0" indent="0" algn="l" defTabSz="466725">
            <a:lnSpc>
              <a:spcPct val="100000"/>
            </a:lnSpc>
            <a:spcBef>
              <a:spcPct val="0"/>
            </a:spcBef>
            <a:spcAft>
              <a:spcPct val="35000"/>
            </a:spcAft>
            <a:buNone/>
          </a:pPr>
          <a:r>
            <a:rPr lang="en-US" sz="1050" i="1" kern="1200" dirty="0"/>
            <a:t>Start with a Purpose When Choosing an Assessment</a:t>
          </a:r>
          <a:endParaRPr lang="en-US" sz="1050" kern="1200" dirty="0"/>
        </a:p>
      </dsp:txBody>
      <dsp:txXfrm>
        <a:off x="4455065" y="2924359"/>
        <a:ext cx="3637156" cy="1083517"/>
      </dsp:txXfrm>
    </dsp:sp>
    <dsp:sp modelId="{983A7CDE-C4C4-411C-B22B-9EEF84296B23}">
      <dsp:nvSpPr>
        <dsp:cNvPr id="0" name=""/>
        <dsp:cNvSpPr/>
      </dsp:nvSpPr>
      <dsp:spPr>
        <a:xfrm>
          <a:off x="-126217" y="4482555"/>
          <a:ext cx="7966005" cy="1083517"/>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936EC0-8F86-4F23-830C-94044701B4BB}">
      <dsp:nvSpPr>
        <dsp:cNvPr id="0" name=""/>
        <dsp:cNvSpPr/>
      </dsp:nvSpPr>
      <dsp:spPr>
        <a:xfrm>
          <a:off x="201546" y="4726347"/>
          <a:ext cx="595934" cy="59593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9214E0C-BA39-42B5-A9CE-8E042E876D79}">
      <dsp:nvSpPr>
        <dsp:cNvPr id="0" name=""/>
        <dsp:cNvSpPr/>
      </dsp:nvSpPr>
      <dsp:spPr>
        <a:xfrm>
          <a:off x="893423" y="4470626"/>
          <a:ext cx="3584702" cy="1083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672" tIns="114672" rIns="114672" bIns="114672" numCol="1" spcCol="1270" anchor="ctr" anchorCtr="0">
          <a:noAutofit/>
        </a:bodyPr>
        <a:lstStyle/>
        <a:p>
          <a:pPr marL="0" lvl="0" indent="0" algn="l" defTabSz="800100">
            <a:lnSpc>
              <a:spcPct val="100000"/>
            </a:lnSpc>
            <a:spcBef>
              <a:spcPct val="0"/>
            </a:spcBef>
            <a:spcAft>
              <a:spcPct val="35000"/>
            </a:spcAft>
            <a:buNone/>
          </a:pPr>
          <a:r>
            <a:rPr lang="en-US" sz="1800" b="1" kern="1200" dirty="0"/>
            <a:t>Understanding the Difference between Assessment </a:t>
          </a:r>
          <a:r>
            <a:rPr lang="en-US" sz="1800" b="1" i="1" u="sng" kern="1200" dirty="0"/>
            <a:t>of</a:t>
          </a:r>
          <a:r>
            <a:rPr lang="en-US" sz="1800" b="1" u="sng" kern="1200" dirty="0"/>
            <a:t> </a:t>
          </a:r>
          <a:r>
            <a:rPr lang="en-US" sz="1800" b="1" kern="1200" dirty="0"/>
            <a:t>vs. Assessment </a:t>
          </a:r>
          <a:r>
            <a:rPr lang="en-US" sz="1800" b="1" i="1" u="sng" kern="1200" dirty="0"/>
            <a:t>for</a:t>
          </a:r>
          <a:r>
            <a:rPr lang="en-US" sz="1800" b="1" kern="1200" dirty="0"/>
            <a:t> Learning</a:t>
          </a:r>
          <a:endParaRPr lang="en-US" sz="1800" kern="1200" dirty="0"/>
        </a:p>
      </dsp:txBody>
      <dsp:txXfrm>
        <a:off x="893423" y="4470626"/>
        <a:ext cx="3584702" cy="1083517"/>
      </dsp:txXfrm>
    </dsp:sp>
    <dsp:sp modelId="{148A92E3-5529-4001-A37D-F9583C3CF142}">
      <dsp:nvSpPr>
        <dsp:cNvPr id="0" name=""/>
        <dsp:cNvSpPr/>
      </dsp:nvSpPr>
      <dsp:spPr>
        <a:xfrm>
          <a:off x="4580192" y="4482555"/>
          <a:ext cx="3386902" cy="1083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672" tIns="114672" rIns="114672" bIns="114672" numCol="1" spcCol="1270" anchor="ctr" anchorCtr="0">
          <a:noAutofit/>
        </a:bodyPr>
        <a:lstStyle/>
        <a:p>
          <a:pPr marL="0" lvl="0" indent="0" algn="l" defTabSz="488950">
            <a:lnSpc>
              <a:spcPct val="100000"/>
            </a:lnSpc>
            <a:spcBef>
              <a:spcPct val="0"/>
            </a:spcBef>
            <a:spcAft>
              <a:spcPct val="35000"/>
            </a:spcAft>
            <a:buNone/>
          </a:pPr>
          <a:r>
            <a:rPr lang="en-US" sz="1100" kern="1200" dirty="0"/>
            <a:t>Use module slides for background knowledge; Article reading &amp; jigsaw activity after reading;  Data collection tools</a:t>
          </a:r>
        </a:p>
        <a:p>
          <a:pPr marL="0" lvl="0" indent="0" algn="l" defTabSz="488950">
            <a:lnSpc>
              <a:spcPct val="100000"/>
            </a:lnSpc>
            <a:spcBef>
              <a:spcPct val="0"/>
            </a:spcBef>
            <a:spcAft>
              <a:spcPct val="35000"/>
            </a:spcAft>
            <a:buNone/>
          </a:pPr>
          <a:r>
            <a:rPr lang="en-US" sz="1100" kern="1200" dirty="0"/>
            <a:t>Analyzing data (data protocol activity)</a:t>
          </a:r>
        </a:p>
      </dsp:txBody>
      <dsp:txXfrm>
        <a:off x="4580192" y="4482555"/>
        <a:ext cx="3386902" cy="108351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8AB272-C3A4-453E-9C45-BB43E7B63734}">
      <dsp:nvSpPr>
        <dsp:cNvPr id="0" name=""/>
        <dsp:cNvSpPr/>
      </dsp:nvSpPr>
      <dsp:spPr>
        <a:xfrm>
          <a:off x="-294137" y="821391"/>
          <a:ext cx="6967728" cy="166682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2F3E82-2D7F-438D-A233-CD26B2565510}">
      <dsp:nvSpPr>
        <dsp:cNvPr id="0" name=""/>
        <dsp:cNvSpPr/>
      </dsp:nvSpPr>
      <dsp:spPr>
        <a:xfrm>
          <a:off x="210076" y="1196427"/>
          <a:ext cx="916753" cy="91675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81382CB-FB62-4BF6-9A84-A8F7EA3D2200}">
      <dsp:nvSpPr>
        <dsp:cNvPr id="0" name=""/>
        <dsp:cNvSpPr/>
      </dsp:nvSpPr>
      <dsp:spPr>
        <a:xfrm>
          <a:off x="1368543" y="875496"/>
          <a:ext cx="3135477" cy="1666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406" tIns="176406" rIns="176406" bIns="176406" numCol="1" spcCol="1270" anchor="ctr" anchorCtr="0">
          <a:noAutofit/>
        </a:bodyPr>
        <a:lstStyle/>
        <a:p>
          <a:pPr marL="0" lvl="0" indent="0" algn="l" defTabSz="1111250">
            <a:lnSpc>
              <a:spcPct val="90000"/>
            </a:lnSpc>
            <a:spcBef>
              <a:spcPct val="0"/>
            </a:spcBef>
            <a:spcAft>
              <a:spcPct val="35000"/>
            </a:spcAft>
            <a:buNone/>
          </a:pPr>
          <a:r>
            <a:rPr lang="en-US" sz="2500" b="1" kern="1200" dirty="0"/>
            <a:t>Learning Activities Continued</a:t>
          </a:r>
          <a:r>
            <a:rPr lang="en-US" sz="2500" kern="1200" dirty="0"/>
            <a:t>:</a:t>
          </a:r>
        </a:p>
      </dsp:txBody>
      <dsp:txXfrm>
        <a:off x="1368543" y="875496"/>
        <a:ext cx="3135477" cy="1666825"/>
      </dsp:txXfrm>
    </dsp:sp>
    <dsp:sp modelId="{E5E38463-24EB-49BF-9703-5A410712AF0B}">
      <dsp:nvSpPr>
        <dsp:cNvPr id="0" name=""/>
        <dsp:cNvSpPr/>
      </dsp:nvSpPr>
      <dsp:spPr>
        <a:xfrm>
          <a:off x="4174481" y="822316"/>
          <a:ext cx="3087383" cy="1664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406" tIns="176406" rIns="176406" bIns="176406" numCol="1" spcCol="1270" anchor="ctr" anchorCtr="0">
          <a:noAutofit/>
        </a:bodyPr>
        <a:lstStyle/>
        <a:p>
          <a:pPr marL="0" lvl="0" indent="0" algn="l" defTabSz="488950">
            <a:lnSpc>
              <a:spcPct val="90000"/>
            </a:lnSpc>
            <a:spcBef>
              <a:spcPct val="0"/>
            </a:spcBef>
            <a:spcAft>
              <a:spcPct val="35000"/>
            </a:spcAft>
            <a:buNone/>
          </a:pPr>
          <a:r>
            <a:rPr lang="en-US" sz="1100" b="1" kern="1200" dirty="0"/>
            <a:t>Clear Learning Targets (used </a:t>
          </a:r>
        </a:p>
        <a:p>
          <a:pPr marL="0" lvl="0" indent="0" algn="l" defTabSz="488950">
            <a:lnSpc>
              <a:spcPct val="90000"/>
            </a:lnSpc>
            <a:spcBef>
              <a:spcPct val="0"/>
            </a:spcBef>
            <a:spcAft>
              <a:spcPct val="35000"/>
            </a:spcAft>
            <a:buNone/>
          </a:pPr>
          <a:r>
            <a:rPr lang="en-US" sz="1100" b="1" kern="1200" dirty="0"/>
            <a:t>module content) and LP (</a:t>
          </a:r>
          <a:r>
            <a:rPr lang="en-US" sz="1100" b="1" kern="1200" dirty="0">
              <a:hlinkClick xmlns:r="http://schemas.openxmlformats.org/officeDocument/2006/relationships" r:id="rId3"/>
            </a:rPr>
            <a:t>Link</a:t>
          </a:r>
          <a:r>
            <a:rPr lang="en-US" sz="1100" b="1" kern="1200" dirty="0"/>
            <a:t>)</a:t>
          </a:r>
        </a:p>
        <a:p>
          <a:pPr marL="0" lvl="0" indent="0" algn="l" defTabSz="488950">
            <a:lnSpc>
              <a:spcPct val="90000"/>
            </a:lnSpc>
            <a:spcBef>
              <a:spcPct val="0"/>
            </a:spcBef>
            <a:spcAft>
              <a:spcPct val="35000"/>
            </a:spcAft>
            <a:buNone/>
          </a:pPr>
          <a:r>
            <a:rPr lang="en-US" sz="1100" b="1" kern="1200" dirty="0"/>
            <a:t>Connections to 5-D Rubric </a:t>
          </a:r>
        </a:p>
        <a:p>
          <a:pPr marL="0" lvl="0" indent="0" algn="l" defTabSz="488950">
            <a:lnSpc>
              <a:spcPct val="90000"/>
            </a:lnSpc>
            <a:spcBef>
              <a:spcPct val="0"/>
            </a:spcBef>
            <a:spcAft>
              <a:spcPct val="35000"/>
            </a:spcAft>
            <a:buNone/>
          </a:pPr>
          <a:r>
            <a:rPr lang="en-US" sz="1100" b="1" kern="1200" dirty="0"/>
            <a:t>Making Connections from </a:t>
          </a:r>
        </a:p>
        <a:p>
          <a:pPr marL="0" lvl="0" indent="0" algn="l" defTabSz="488950">
            <a:lnSpc>
              <a:spcPct val="90000"/>
            </a:lnSpc>
            <a:spcBef>
              <a:spcPct val="0"/>
            </a:spcBef>
            <a:spcAft>
              <a:spcPct val="35000"/>
            </a:spcAft>
            <a:buNone/>
          </a:pPr>
          <a:r>
            <a:rPr lang="en-US" sz="1100" b="1" kern="1200" dirty="0"/>
            <a:t>tonight’s learning to his/her</a:t>
          </a:r>
        </a:p>
        <a:p>
          <a:pPr marL="0" lvl="0" indent="0" algn="l" defTabSz="488950">
            <a:lnSpc>
              <a:spcPct val="90000"/>
            </a:lnSpc>
            <a:spcBef>
              <a:spcPct val="0"/>
            </a:spcBef>
            <a:spcAft>
              <a:spcPct val="35000"/>
            </a:spcAft>
            <a:buNone/>
          </a:pPr>
          <a:r>
            <a:rPr lang="en-US" sz="1100" b="1" kern="1200" dirty="0"/>
            <a:t>classroom</a:t>
          </a:r>
        </a:p>
      </dsp:txBody>
      <dsp:txXfrm>
        <a:off x="4174481" y="822316"/>
        <a:ext cx="3087383" cy="1664974"/>
      </dsp:txXfrm>
    </dsp:sp>
    <dsp:sp modelId="{7C2077FE-6D37-4C6C-A1A9-E9362E2FB9DF}">
      <dsp:nvSpPr>
        <dsp:cNvPr id="0" name=""/>
        <dsp:cNvSpPr/>
      </dsp:nvSpPr>
      <dsp:spPr>
        <a:xfrm>
          <a:off x="-294137" y="2997273"/>
          <a:ext cx="6967728" cy="166682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DA52BE-9CFE-47FE-8740-492524AC6E1B}">
      <dsp:nvSpPr>
        <dsp:cNvPr id="0" name=""/>
        <dsp:cNvSpPr/>
      </dsp:nvSpPr>
      <dsp:spPr>
        <a:xfrm>
          <a:off x="210076" y="3372308"/>
          <a:ext cx="916753" cy="916753"/>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8F14BB-5019-49BA-9435-1C41F270258D}">
      <dsp:nvSpPr>
        <dsp:cNvPr id="0" name=""/>
        <dsp:cNvSpPr/>
      </dsp:nvSpPr>
      <dsp:spPr>
        <a:xfrm>
          <a:off x="1218918" y="2932600"/>
          <a:ext cx="3135477" cy="1666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406" tIns="176406" rIns="176406" bIns="176406" numCol="1" spcCol="1270" anchor="ctr" anchorCtr="0">
          <a:noAutofit/>
        </a:bodyPr>
        <a:lstStyle/>
        <a:p>
          <a:pPr marL="0" lvl="0" indent="0" algn="l" defTabSz="1111250">
            <a:lnSpc>
              <a:spcPct val="90000"/>
            </a:lnSpc>
            <a:spcBef>
              <a:spcPct val="0"/>
            </a:spcBef>
            <a:spcAft>
              <a:spcPct val="35000"/>
            </a:spcAft>
            <a:buNone/>
          </a:pPr>
          <a:r>
            <a:rPr lang="en-US" sz="2500" b="1" kern="1200" dirty="0"/>
            <a:t>Closing Activity</a:t>
          </a:r>
          <a:r>
            <a:rPr lang="en-US" sz="2500" kern="1200" dirty="0"/>
            <a:t>: </a:t>
          </a:r>
        </a:p>
      </dsp:txBody>
      <dsp:txXfrm>
        <a:off x="1218918" y="2932600"/>
        <a:ext cx="3135477" cy="1666825"/>
      </dsp:txXfrm>
    </dsp:sp>
    <dsp:sp modelId="{7B007391-546E-4C25-AA8B-5365A4461432}">
      <dsp:nvSpPr>
        <dsp:cNvPr id="0" name=""/>
        <dsp:cNvSpPr/>
      </dsp:nvSpPr>
      <dsp:spPr>
        <a:xfrm>
          <a:off x="4102594" y="2840249"/>
          <a:ext cx="2803753" cy="1851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406" tIns="176406" rIns="176406" bIns="176406" numCol="1" spcCol="1270" anchor="ctr" anchorCtr="0">
          <a:noAutofit/>
        </a:bodyPr>
        <a:lstStyle/>
        <a:p>
          <a:pPr marL="0" lvl="0" indent="0" algn="l" defTabSz="488950">
            <a:lnSpc>
              <a:spcPct val="90000"/>
            </a:lnSpc>
            <a:spcBef>
              <a:spcPct val="0"/>
            </a:spcBef>
            <a:spcAft>
              <a:spcPct val="35000"/>
            </a:spcAft>
            <a:buNone/>
          </a:pPr>
          <a:r>
            <a:rPr lang="en-US" sz="1100" b="1" kern="1200" dirty="0"/>
            <a:t>From today’s learning, commit to one thing that you will do in your classroom around formative assessment and bring back to our next session to share with others.  (We started off by sharing out at the next session)</a:t>
          </a:r>
        </a:p>
      </dsp:txBody>
      <dsp:txXfrm>
        <a:off x="4102594" y="2840249"/>
        <a:ext cx="2803753" cy="185152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2BDA61-A01E-4B5A-B1EA-58B6D9371625}">
      <dsp:nvSpPr>
        <dsp:cNvPr id="0" name=""/>
        <dsp:cNvSpPr/>
      </dsp:nvSpPr>
      <dsp:spPr>
        <a:xfrm>
          <a:off x="0" y="746"/>
          <a:ext cx="7336850" cy="62703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31C7C5-4A82-40E6-9E99-E369C8C79ED4}">
      <dsp:nvSpPr>
        <dsp:cNvPr id="0" name=""/>
        <dsp:cNvSpPr/>
      </dsp:nvSpPr>
      <dsp:spPr>
        <a:xfrm>
          <a:off x="189676" y="141828"/>
          <a:ext cx="344867" cy="34486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6655476-5ABF-4A01-8E10-0020B6A09FED}">
      <dsp:nvSpPr>
        <dsp:cNvPr id="0" name=""/>
        <dsp:cNvSpPr/>
      </dsp:nvSpPr>
      <dsp:spPr>
        <a:xfrm>
          <a:off x="724221" y="746"/>
          <a:ext cx="6612628" cy="627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361" tIns="66361" rIns="66361" bIns="66361" numCol="1" spcCol="1270" anchor="ctr" anchorCtr="0">
          <a:noAutofit/>
        </a:bodyPr>
        <a:lstStyle/>
        <a:p>
          <a:pPr marL="0" lvl="0" indent="0" algn="l" defTabSz="711200">
            <a:lnSpc>
              <a:spcPct val="100000"/>
            </a:lnSpc>
            <a:spcBef>
              <a:spcPct val="0"/>
            </a:spcBef>
            <a:spcAft>
              <a:spcPct val="35000"/>
            </a:spcAft>
            <a:buNone/>
          </a:pPr>
          <a:r>
            <a:rPr lang="en-US" sz="1600" kern="1200" dirty="0"/>
            <a:t>Share the strategy personally set in previous session, and share outcomes w/teammates</a:t>
          </a:r>
        </a:p>
      </dsp:txBody>
      <dsp:txXfrm>
        <a:off x="724221" y="746"/>
        <a:ext cx="6612628" cy="627031"/>
      </dsp:txXfrm>
    </dsp:sp>
    <dsp:sp modelId="{80486D88-A488-4201-9A7D-E33CE66001E0}">
      <dsp:nvSpPr>
        <dsp:cNvPr id="0" name=""/>
        <dsp:cNvSpPr/>
      </dsp:nvSpPr>
      <dsp:spPr>
        <a:xfrm>
          <a:off x="0" y="784535"/>
          <a:ext cx="7336850" cy="62703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B2F03A-3403-4A0C-9369-E2E0B12D1FC5}">
      <dsp:nvSpPr>
        <dsp:cNvPr id="0" name=""/>
        <dsp:cNvSpPr/>
      </dsp:nvSpPr>
      <dsp:spPr>
        <a:xfrm>
          <a:off x="189676" y="925617"/>
          <a:ext cx="344867" cy="34486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387E9A0-24DC-46A8-92CA-F2D42DAEE696}">
      <dsp:nvSpPr>
        <dsp:cNvPr id="0" name=""/>
        <dsp:cNvSpPr/>
      </dsp:nvSpPr>
      <dsp:spPr>
        <a:xfrm>
          <a:off x="724221" y="784535"/>
          <a:ext cx="3301582" cy="627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361" tIns="66361" rIns="66361" bIns="66361" numCol="1" spcCol="1270" anchor="ctr" anchorCtr="0">
          <a:noAutofit/>
        </a:bodyPr>
        <a:lstStyle/>
        <a:p>
          <a:pPr marL="0" lvl="0" indent="0" algn="l" defTabSz="711200">
            <a:lnSpc>
              <a:spcPct val="100000"/>
            </a:lnSpc>
            <a:spcBef>
              <a:spcPct val="0"/>
            </a:spcBef>
            <a:spcAft>
              <a:spcPct val="35000"/>
            </a:spcAft>
            <a:buNone/>
          </a:pPr>
          <a:r>
            <a:rPr lang="en-US" sz="1600" kern="1200" dirty="0"/>
            <a:t>Review Assessment </a:t>
          </a:r>
          <a:r>
            <a:rPr lang="en-US" sz="1600" b="1" i="1" kern="1200" dirty="0"/>
            <a:t>for</a:t>
          </a:r>
          <a:r>
            <a:rPr lang="en-US" sz="1600" kern="1200" dirty="0"/>
            <a:t> Learning vs. Assessment </a:t>
          </a:r>
          <a:r>
            <a:rPr lang="en-US" sz="1600" b="1" i="1" kern="1200" dirty="0"/>
            <a:t>of </a:t>
          </a:r>
          <a:r>
            <a:rPr lang="en-US" sz="1600" kern="1200" dirty="0"/>
            <a:t>Learning</a:t>
          </a:r>
        </a:p>
      </dsp:txBody>
      <dsp:txXfrm>
        <a:off x="724221" y="784535"/>
        <a:ext cx="3301582" cy="627031"/>
      </dsp:txXfrm>
    </dsp:sp>
    <dsp:sp modelId="{14D0C59E-52AA-43EF-B97D-53F0015608E5}">
      <dsp:nvSpPr>
        <dsp:cNvPr id="0" name=""/>
        <dsp:cNvSpPr/>
      </dsp:nvSpPr>
      <dsp:spPr>
        <a:xfrm>
          <a:off x="4361543" y="784614"/>
          <a:ext cx="2639566" cy="626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361" tIns="66361" rIns="66361" bIns="66361" numCol="1" spcCol="1270" anchor="ctr" anchorCtr="0">
          <a:noAutofit/>
        </a:bodyPr>
        <a:lstStyle/>
        <a:p>
          <a:pPr marL="0" lvl="0" indent="0" algn="l" defTabSz="533400">
            <a:lnSpc>
              <a:spcPct val="100000"/>
            </a:lnSpc>
            <a:spcBef>
              <a:spcPct val="0"/>
            </a:spcBef>
            <a:spcAft>
              <a:spcPct val="35000"/>
            </a:spcAft>
            <a:buNone/>
          </a:pPr>
          <a:r>
            <a:rPr lang="en-US" sz="1200" b="1" kern="1200" dirty="0"/>
            <a:t>Read Article</a:t>
          </a:r>
          <a:r>
            <a:rPr lang="en-US" sz="1200" kern="1200" dirty="0"/>
            <a:t>:  </a:t>
          </a:r>
          <a:r>
            <a:rPr lang="en-US" sz="1200" i="1" kern="1200" dirty="0"/>
            <a:t>What Do We Mean by Assessment Literacy? (</a:t>
          </a:r>
          <a:r>
            <a:rPr lang="en-US" sz="1200" i="1" u="sng" kern="1200" dirty="0">
              <a:hlinkClick xmlns:r="http://schemas.openxmlformats.org/officeDocument/2006/relationships" r:id="rId5"/>
            </a:rPr>
            <a:t>Link</a:t>
          </a:r>
          <a:r>
            <a:rPr lang="en-US" sz="1200" i="1" kern="1200" dirty="0"/>
            <a:t>)</a:t>
          </a:r>
          <a:endParaRPr lang="en-US" sz="1200" kern="1200" dirty="0"/>
        </a:p>
      </dsp:txBody>
      <dsp:txXfrm>
        <a:off x="4361543" y="784614"/>
        <a:ext cx="2639566" cy="626874"/>
      </dsp:txXfrm>
    </dsp:sp>
    <dsp:sp modelId="{53C5973F-92A2-4018-91C5-E1516CEF6D07}">
      <dsp:nvSpPr>
        <dsp:cNvPr id="0" name=""/>
        <dsp:cNvSpPr/>
      </dsp:nvSpPr>
      <dsp:spPr>
        <a:xfrm>
          <a:off x="0" y="1568324"/>
          <a:ext cx="7336850" cy="62703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F5C29C-B5C2-48C0-A86E-9B4F23AD0DB3}">
      <dsp:nvSpPr>
        <dsp:cNvPr id="0" name=""/>
        <dsp:cNvSpPr/>
      </dsp:nvSpPr>
      <dsp:spPr>
        <a:xfrm>
          <a:off x="189676" y="1709407"/>
          <a:ext cx="344867" cy="344867"/>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0D39C6F-F036-442A-A14D-06228BE6E100}">
      <dsp:nvSpPr>
        <dsp:cNvPr id="0" name=""/>
        <dsp:cNvSpPr/>
      </dsp:nvSpPr>
      <dsp:spPr>
        <a:xfrm>
          <a:off x="724221" y="1568324"/>
          <a:ext cx="6612628" cy="627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361" tIns="66361" rIns="66361" bIns="66361" numCol="1" spcCol="1270" anchor="ctr" anchorCtr="0">
          <a:noAutofit/>
        </a:bodyPr>
        <a:lstStyle/>
        <a:p>
          <a:pPr marL="0" lvl="0" indent="0" algn="l" defTabSz="711200">
            <a:lnSpc>
              <a:spcPct val="100000"/>
            </a:lnSpc>
            <a:spcBef>
              <a:spcPct val="0"/>
            </a:spcBef>
            <a:spcAft>
              <a:spcPct val="35000"/>
            </a:spcAft>
            <a:buNone/>
          </a:pPr>
          <a:r>
            <a:rPr lang="en-US" sz="1600" kern="1200" dirty="0"/>
            <a:t>Margaret Heritage Video:  </a:t>
          </a:r>
          <a:r>
            <a:rPr lang="en-US" sz="1600" u="sng" kern="1200" dirty="0">
              <a:hlinkClick xmlns:r="http://schemas.openxmlformats.org/officeDocument/2006/relationships" r:id="rId8"/>
            </a:rPr>
            <a:t>Video Assessment for Learning</a:t>
          </a:r>
          <a:r>
            <a:rPr lang="en-US" sz="1600" kern="1200" dirty="0"/>
            <a:t> </a:t>
          </a:r>
        </a:p>
      </dsp:txBody>
      <dsp:txXfrm>
        <a:off x="724221" y="1568324"/>
        <a:ext cx="6612628" cy="627031"/>
      </dsp:txXfrm>
    </dsp:sp>
    <dsp:sp modelId="{900437D0-8BD3-435A-918E-6C3B03960B59}">
      <dsp:nvSpPr>
        <dsp:cNvPr id="0" name=""/>
        <dsp:cNvSpPr/>
      </dsp:nvSpPr>
      <dsp:spPr>
        <a:xfrm>
          <a:off x="0" y="2352114"/>
          <a:ext cx="7336850" cy="627031"/>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DABB56-DA52-489D-A6A6-3C154C18D548}">
      <dsp:nvSpPr>
        <dsp:cNvPr id="0" name=""/>
        <dsp:cNvSpPr/>
      </dsp:nvSpPr>
      <dsp:spPr>
        <a:xfrm>
          <a:off x="189676" y="2493196"/>
          <a:ext cx="344867" cy="34486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0A803D4-337E-4041-B733-ADCD7E2F2D15}">
      <dsp:nvSpPr>
        <dsp:cNvPr id="0" name=""/>
        <dsp:cNvSpPr/>
      </dsp:nvSpPr>
      <dsp:spPr>
        <a:xfrm>
          <a:off x="724221" y="2352114"/>
          <a:ext cx="6612628" cy="627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361" tIns="66361" rIns="66361" bIns="66361" numCol="1" spcCol="1270" anchor="ctr" anchorCtr="0">
          <a:noAutofit/>
        </a:bodyPr>
        <a:lstStyle/>
        <a:p>
          <a:pPr marL="0" lvl="0" indent="0" algn="l" defTabSz="711200">
            <a:lnSpc>
              <a:spcPct val="100000"/>
            </a:lnSpc>
            <a:spcBef>
              <a:spcPct val="0"/>
            </a:spcBef>
            <a:spcAft>
              <a:spcPct val="35000"/>
            </a:spcAft>
            <a:buNone/>
          </a:pPr>
          <a:r>
            <a:rPr lang="en-US" sz="1600" kern="1200" dirty="0"/>
            <a:t>Connections made to the importance of students being involved in the process (5-D Rubric connections)</a:t>
          </a:r>
        </a:p>
      </dsp:txBody>
      <dsp:txXfrm>
        <a:off x="724221" y="2352114"/>
        <a:ext cx="6612628" cy="627031"/>
      </dsp:txXfrm>
    </dsp:sp>
    <dsp:sp modelId="{1B88FD69-1A27-410F-8063-941A9D1A4F14}">
      <dsp:nvSpPr>
        <dsp:cNvPr id="0" name=""/>
        <dsp:cNvSpPr/>
      </dsp:nvSpPr>
      <dsp:spPr>
        <a:xfrm>
          <a:off x="0" y="3135903"/>
          <a:ext cx="7336850" cy="627031"/>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F4597D-8395-4902-B7E4-10D34AC5A479}">
      <dsp:nvSpPr>
        <dsp:cNvPr id="0" name=""/>
        <dsp:cNvSpPr/>
      </dsp:nvSpPr>
      <dsp:spPr>
        <a:xfrm>
          <a:off x="189676" y="3276985"/>
          <a:ext cx="344867" cy="34486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A4109CB-744C-4665-BDA4-9AB51CB155D6}">
      <dsp:nvSpPr>
        <dsp:cNvPr id="0" name=""/>
        <dsp:cNvSpPr/>
      </dsp:nvSpPr>
      <dsp:spPr>
        <a:xfrm>
          <a:off x="724221" y="3135903"/>
          <a:ext cx="6612628" cy="627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361" tIns="66361" rIns="66361" bIns="66361" numCol="1" spcCol="1270" anchor="ctr" anchorCtr="0">
          <a:noAutofit/>
        </a:bodyPr>
        <a:lstStyle/>
        <a:p>
          <a:pPr marL="0" lvl="0" indent="0" algn="l" defTabSz="711200">
            <a:lnSpc>
              <a:spcPct val="100000"/>
            </a:lnSpc>
            <a:spcBef>
              <a:spcPct val="0"/>
            </a:spcBef>
            <a:spcAft>
              <a:spcPct val="35000"/>
            </a:spcAft>
            <a:buNone/>
          </a:pPr>
          <a:r>
            <a:rPr lang="en-US" sz="1600" u="sng" kern="1200" dirty="0">
              <a:hlinkClick xmlns:r="http://schemas.openxmlformats.org/officeDocument/2006/relationships" r:id="rId13"/>
            </a:rPr>
            <a:t>21</a:t>
          </a:r>
          <a:r>
            <a:rPr lang="en-US" sz="1600" u="sng" kern="1200" baseline="30000" dirty="0">
              <a:hlinkClick xmlns:r="http://schemas.openxmlformats.org/officeDocument/2006/relationships" r:id="rId13"/>
            </a:rPr>
            <a:t>st Century Learning Video </a:t>
          </a:r>
          <a:r>
            <a:rPr lang="en-US" sz="1600" u="sng" kern="1200" baseline="30000" dirty="0"/>
            <a:t>  </a:t>
          </a:r>
          <a:r>
            <a:rPr lang="en-US" sz="1400" kern="1200" dirty="0"/>
            <a:t>from Module</a:t>
          </a:r>
        </a:p>
      </dsp:txBody>
      <dsp:txXfrm>
        <a:off x="724221" y="3135903"/>
        <a:ext cx="6612628" cy="627031"/>
      </dsp:txXfrm>
    </dsp:sp>
    <dsp:sp modelId="{97A6358C-1ABF-44BD-BEAA-CECF99EC639C}">
      <dsp:nvSpPr>
        <dsp:cNvPr id="0" name=""/>
        <dsp:cNvSpPr/>
      </dsp:nvSpPr>
      <dsp:spPr>
        <a:xfrm>
          <a:off x="0" y="3919692"/>
          <a:ext cx="7336850" cy="62703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AF2981-098E-4CFE-9CCC-EA8B7A68ECE3}">
      <dsp:nvSpPr>
        <dsp:cNvPr id="0" name=""/>
        <dsp:cNvSpPr/>
      </dsp:nvSpPr>
      <dsp:spPr>
        <a:xfrm>
          <a:off x="189676" y="4060774"/>
          <a:ext cx="344867" cy="344867"/>
        </a:xfrm>
        <a:prstGeom prst="rect">
          <a:avLst/>
        </a:prstGeom>
        <a:blipFill>
          <a:blip xmlns:r="http://schemas.openxmlformats.org/officeDocument/2006/relationships"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18B3C26-D0C9-4D82-AD65-74E31A0D905F}">
      <dsp:nvSpPr>
        <dsp:cNvPr id="0" name=""/>
        <dsp:cNvSpPr/>
      </dsp:nvSpPr>
      <dsp:spPr>
        <a:xfrm>
          <a:off x="724221" y="3919692"/>
          <a:ext cx="6612628" cy="627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361" tIns="66361" rIns="66361" bIns="66361" numCol="1" spcCol="1270" anchor="ctr" anchorCtr="0">
          <a:noAutofit/>
        </a:bodyPr>
        <a:lstStyle/>
        <a:p>
          <a:pPr marL="0" lvl="0" indent="0" algn="l" defTabSz="711200">
            <a:lnSpc>
              <a:spcPct val="100000"/>
            </a:lnSpc>
            <a:spcBef>
              <a:spcPct val="0"/>
            </a:spcBef>
            <a:spcAft>
              <a:spcPct val="35000"/>
            </a:spcAft>
            <a:buNone/>
          </a:pPr>
          <a:r>
            <a:rPr lang="en-US" sz="1600" kern="1200" dirty="0"/>
            <a:t>High Leverage Strategies Activity and Reflections</a:t>
          </a:r>
        </a:p>
      </dsp:txBody>
      <dsp:txXfrm>
        <a:off x="724221" y="3919692"/>
        <a:ext cx="6612628" cy="627031"/>
      </dsp:txXfrm>
    </dsp:sp>
    <dsp:sp modelId="{4754FA8E-D0EF-4328-8E4E-C3ABA69336AA}">
      <dsp:nvSpPr>
        <dsp:cNvPr id="0" name=""/>
        <dsp:cNvSpPr/>
      </dsp:nvSpPr>
      <dsp:spPr>
        <a:xfrm>
          <a:off x="0" y="4703481"/>
          <a:ext cx="7336850" cy="62703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515EAD-A4C4-4719-BDCF-2D481AC33815}">
      <dsp:nvSpPr>
        <dsp:cNvPr id="0" name=""/>
        <dsp:cNvSpPr/>
      </dsp:nvSpPr>
      <dsp:spPr>
        <a:xfrm>
          <a:off x="189676" y="4844563"/>
          <a:ext cx="344867" cy="344867"/>
        </a:xfrm>
        <a:prstGeom prst="rect">
          <a:avLst/>
        </a:prstGeom>
        <a:blipFill>
          <a:blip xmlns:r="http://schemas.openxmlformats.org/officeDocument/2006/relationships"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14BD5DF-0916-4CBE-8627-8D54E796A851}">
      <dsp:nvSpPr>
        <dsp:cNvPr id="0" name=""/>
        <dsp:cNvSpPr/>
      </dsp:nvSpPr>
      <dsp:spPr>
        <a:xfrm>
          <a:off x="724221" y="4703481"/>
          <a:ext cx="6612628" cy="627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361" tIns="66361" rIns="66361" bIns="66361" numCol="1" spcCol="1270" anchor="ctr" anchorCtr="0">
          <a:noAutofit/>
        </a:bodyPr>
        <a:lstStyle/>
        <a:p>
          <a:pPr marL="0" lvl="0" indent="0" algn="l" defTabSz="711200">
            <a:lnSpc>
              <a:spcPct val="100000"/>
            </a:lnSpc>
            <a:spcBef>
              <a:spcPct val="0"/>
            </a:spcBef>
            <a:spcAft>
              <a:spcPct val="35000"/>
            </a:spcAft>
            <a:buNone/>
          </a:pPr>
          <a:r>
            <a:rPr lang="en-US" sz="1600" kern="1200" dirty="0"/>
            <a:t>Module Content Slides: Key Concept 2: Implications for Assessment</a:t>
          </a:r>
        </a:p>
      </dsp:txBody>
      <dsp:txXfrm>
        <a:off x="724221" y="4703481"/>
        <a:ext cx="6612628" cy="627031"/>
      </dsp:txXfrm>
    </dsp:sp>
    <dsp:sp modelId="{4A7ECD48-13CC-4925-88CE-AE157A3FC0A8}">
      <dsp:nvSpPr>
        <dsp:cNvPr id="0" name=""/>
        <dsp:cNvSpPr/>
      </dsp:nvSpPr>
      <dsp:spPr>
        <a:xfrm>
          <a:off x="0" y="5487271"/>
          <a:ext cx="7336850" cy="62703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18E97D-A46F-4B3A-A258-7901FCB67906}">
      <dsp:nvSpPr>
        <dsp:cNvPr id="0" name=""/>
        <dsp:cNvSpPr/>
      </dsp:nvSpPr>
      <dsp:spPr>
        <a:xfrm>
          <a:off x="189676" y="5628353"/>
          <a:ext cx="344867" cy="344867"/>
        </a:xfrm>
        <a:prstGeom prst="rect">
          <a:avLst/>
        </a:prstGeom>
        <a:blipFill>
          <a:blip xmlns:r="http://schemas.openxmlformats.org/officeDocument/2006/relationships"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B4E5039-17E6-4E2D-8F5D-407C6C48129C}">
      <dsp:nvSpPr>
        <dsp:cNvPr id="0" name=""/>
        <dsp:cNvSpPr/>
      </dsp:nvSpPr>
      <dsp:spPr>
        <a:xfrm>
          <a:off x="724221" y="5487271"/>
          <a:ext cx="3301582" cy="627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361" tIns="66361" rIns="66361" bIns="66361" numCol="1" spcCol="1270" anchor="ctr" anchorCtr="0">
          <a:noAutofit/>
        </a:bodyPr>
        <a:lstStyle/>
        <a:p>
          <a:pPr marL="0" lvl="0" indent="0" algn="l" defTabSz="711200">
            <a:lnSpc>
              <a:spcPct val="100000"/>
            </a:lnSpc>
            <a:spcBef>
              <a:spcPct val="0"/>
            </a:spcBef>
            <a:spcAft>
              <a:spcPct val="35000"/>
            </a:spcAft>
            <a:buNone/>
          </a:pPr>
          <a:r>
            <a:rPr lang="en-US" sz="1600" kern="1200" dirty="0"/>
            <a:t>Poster creation by table team as closing activity</a:t>
          </a:r>
        </a:p>
      </dsp:txBody>
      <dsp:txXfrm>
        <a:off x="724221" y="5487271"/>
        <a:ext cx="3301582" cy="627031"/>
      </dsp:txXfrm>
    </dsp:sp>
    <dsp:sp modelId="{57F91CC8-5797-4B1D-AB60-0CC7A8F6F4D1}">
      <dsp:nvSpPr>
        <dsp:cNvPr id="0" name=""/>
        <dsp:cNvSpPr/>
      </dsp:nvSpPr>
      <dsp:spPr>
        <a:xfrm>
          <a:off x="4025803" y="5487271"/>
          <a:ext cx="3311046" cy="627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361" tIns="66361" rIns="66361" bIns="66361" numCol="1" spcCol="1270" anchor="ctr" anchorCtr="0">
          <a:noAutofit/>
        </a:bodyPr>
        <a:lstStyle/>
        <a:p>
          <a:pPr marL="0" lvl="0" indent="0" algn="l" defTabSz="533400">
            <a:lnSpc>
              <a:spcPct val="100000"/>
            </a:lnSpc>
            <a:spcBef>
              <a:spcPct val="0"/>
            </a:spcBef>
            <a:spcAft>
              <a:spcPct val="35000"/>
            </a:spcAft>
            <a:buNone/>
          </a:pPr>
          <a:r>
            <a:rPr lang="en-US" sz="1200" kern="1200" dirty="0"/>
            <a:t>Components of a 21</a:t>
          </a:r>
          <a:r>
            <a:rPr lang="en-US" sz="1200" kern="1200" baseline="30000" dirty="0"/>
            <a:t>st</a:t>
          </a:r>
          <a:r>
            <a:rPr lang="en-US" sz="1200" kern="1200" dirty="0"/>
            <a:t> Century Classroom</a:t>
          </a:r>
        </a:p>
      </dsp:txBody>
      <dsp:txXfrm>
        <a:off x="4025803" y="5487271"/>
        <a:ext cx="3311046" cy="62703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2C34BA-430A-6347-ADF9-BC499EC32C5A}">
      <dsp:nvSpPr>
        <dsp:cNvPr id="0" name=""/>
        <dsp:cNvSpPr/>
      </dsp:nvSpPr>
      <dsp:spPr>
        <a:xfrm>
          <a:off x="2776931" y="2116692"/>
          <a:ext cx="2587069" cy="2587069"/>
        </a:xfrm>
        <a:prstGeom prst="gear9">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Non-Tenure Staff</a:t>
          </a:r>
        </a:p>
        <a:p>
          <a:pPr marL="0" lvl="0" indent="0" algn="ctr" defTabSz="622300">
            <a:lnSpc>
              <a:spcPct val="90000"/>
            </a:lnSpc>
            <a:spcBef>
              <a:spcPct val="0"/>
            </a:spcBef>
            <a:spcAft>
              <a:spcPct val="35000"/>
            </a:spcAft>
            <a:buNone/>
          </a:pPr>
          <a:r>
            <a:rPr lang="en-US" sz="1400" b="1" kern="1200" dirty="0"/>
            <a:t>Community of Practice (CoP)</a:t>
          </a:r>
        </a:p>
      </dsp:txBody>
      <dsp:txXfrm>
        <a:off x="3297047" y="2722701"/>
        <a:ext cx="1546837" cy="1329806"/>
      </dsp:txXfrm>
    </dsp:sp>
    <dsp:sp modelId="{5D1575BE-F857-5B49-8A2F-B4FEE3B0A7B8}">
      <dsp:nvSpPr>
        <dsp:cNvPr id="0" name=""/>
        <dsp:cNvSpPr/>
      </dsp:nvSpPr>
      <dsp:spPr>
        <a:xfrm>
          <a:off x="1172948" y="1490913"/>
          <a:ext cx="2079062" cy="1910084"/>
        </a:xfrm>
        <a:prstGeom prst="gear6">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New Learning</a:t>
          </a:r>
        </a:p>
      </dsp:txBody>
      <dsp:txXfrm>
        <a:off x="1678380" y="1974689"/>
        <a:ext cx="1068198" cy="942532"/>
      </dsp:txXfrm>
    </dsp:sp>
    <dsp:sp modelId="{2E428CD4-CA17-464F-BD88-198E6C075E82}">
      <dsp:nvSpPr>
        <dsp:cNvPr id="0" name=""/>
        <dsp:cNvSpPr/>
      </dsp:nvSpPr>
      <dsp:spPr>
        <a:xfrm rot="20700000">
          <a:off x="2206776" y="238986"/>
          <a:ext cx="2081062" cy="1779833"/>
        </a:xfrm>
        <a:prstGeom prst="gear6">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Support for </a:t>
          </a:r>
          <a:r>
            <a:rPr lang="en-US" sz="1100" b="1" kern="1200" dirty="0"/>
            <a:t>implementation</a:t>
          </a:r>
        </a:p>
      </dsp:txBody>
      <dsp:txXfrm rot="-20700000">
        <a:off x="2681080" y="611489"/>
        <a:ext cx="1132453" cy="1034827"/>
      </dsp:txXfrm>
    </dsp:sp>
    <dsp:sp modelId="{6DEC76CC-7520-3C43-A22D-36896AC3BA26}">
      <dsp:nvSpPr>
        <dsp:cNvPr id="0" name=""/>
        <dsp:cNvSpPr/>
      </dsp:nvSpPr>
      <dsp:spPr>
        <a:xfrm>
          <a:off x="2583633" y="1723099"/>
          <a:ext cx="3311448" cy="3311448"/>
        </a:xfrm>
        <a:prstGeom prst="circularArrow">
          <a:avLst>
            <a:gd name="adj1" fmla="val 4687"/>
            <a:gd name="adj2" fmla="val 299029"/>
            <a:gd name="adj3" fmla="val 2527124"/>
            <a:gd name="adj4" fmla="val 15837868"/>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903FED9-DFE3-C344-A32C-1BB1A374840B}">
      <dsp:nvSpPr>
        <dsp:cNvPr id="0" name=""/>
        <dsp:cNvSpPr/>
      </dsp:nvSpPr>
      <dsp:spPr>
        <a:xfrm>
          <a:off x="938516" y="1086711"/>
          <a:ext cx="2405974" cy="2405974"/>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FF8ADF0-26E6-A94D-8AB3-7A7EEC842A1D}">
      <dsp:nvSpPr>
        <dsp:cNvPr id="0" name=""/>
        <dsp:cNvSpPr/>
      </dsp:nvSpPr>
      <dsp:spPr>
        <a:xfrm>
          <a:off x="1899143" y="-198822"/>
          <a:ext cx="2594124" cy="2594124"/>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2C34BA-430A-6347-ADF9-BC499EC32C5A}">
      <dsp:nvSpPr>
        <dsp:cNvPr id="0" name=""/>
        <dsp:cNvSpPr/>
      </dsp:nvSpPr>
      <dsp:spPr>
        <a:xfrm>
          <a:off x="2532550" y="2116692"/>
          <a:ext cx="2587069" cy="2587069"/>
        </a:xfrm>
        <a:prstGeom prst="gear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Administration</a:t>
          </a:r>
        </a:p>
        <a:p>
          <a:pPr marL="0" lvl="0" indent="0" algn="ctr" defTabSz="622300">
            <a:lnSpc>
              <a:spcPct val="90000"/>
            </a:lnSpc>
            <a:spcBef>
              <a:spcPct val="0"/>
            </a:spcBef>
            <a:spcAft>
              <a:spcPct val="35000"/>
            </a:spcAft>
            <a:buNone/>
          </a:pPr>
          <a:r>
            <a:rPr lang="en-US" sz="1400" b="1" kern="1200" dirty="0"/>
            <a:t>Community of Practice (CoP)</a:t>
          </a:r>
        </a:p>
      </dsp:txBody>
      <dsp:txXfrm>
        <a:off x="3052666" y="2722701"/>
        <a:ext cx="1546837" cy="1329806"/>
      </dsp:txXfrm>
    </dsp:sp>
    <dsp:sp modelId="{5D1575BE-F857-5B49-8A2F-B4FEE3B0A7B8}">
      <dsp:nvSpPr>
        <dsp:cNvPr id="0" name=""/>
        <dsp:cNvSpPr/>
      </dsp:nvSpPr>
      <dsp:spPr>
        <a:xfrm>
          <a:off x="928567" y="1490913"/>
          <a:ext cx="2079062" cy="1910084"/>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New Learning</a:t>
          </a:r>
        </a:p>
      </dsp:txBody>
      <dsp:txXfrm>
        <a:off x="1433999" y="1974689"/>
        <a:ext cx="1068198" cy="942532"/>
      </dsp:txXfrm>
    </dsp:sp>
    <dsp:sp modelId="{2E428CD4-CA17-464F-BD88-198E6C075E82}">
      <dsp:nvSpPr>
        <dsp:cNvPr id="0" name=""/>
        <dsp:cNvSpPr/>
      </dsp:nvSpPr>
      <dsp:spPr>
        <a:xfrm rot="20700000">
          <a:off x="1962395" y="238986"/>
          <a:ext cx="2081062" cy="1779833"/>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Support for implementation</a:t>
          </a:r>
        </a:p>
      </dsp:txBody>
      <dsp:txXfrm rot="-20700000">
        <a:off x="2436699" y="611489"/>
        <a:ext cx="1132453" cy="1034827"/>
      </dsp:txXfrm>
    </dsp:sp>
    <dsp:sp modelId="{6DEC76CC-7520-3C43-A22D-36896AC3BA26}">
      <dsp:nvSpPr>
        <dsp:cNvPr id="0" name=""/>
        <dsp:cNvSpPr/>
      </dsp:nvSpPr>
      <dsp:spPr>
        <a:xfrm>
          <a:off x="2339252" y="1723099"/>
          <a:ext cx="3311448" cy="3311448"/>
        </a:xfrm>
        <a:prstGeom prst="circularArrow">
          <a:avLst>
            <a:gd name="adj1" fmla="val 4687"/>
            <a:gd name="adj2" fmla="val 299029"/>
            <a:gd name="adj3" fmla="val 2527124"/>
            <a:gd name="adj4" fmla="val 15837868"/>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903FED9-DFE3-C344-A32C-1BB1A374840B}">
      <dsp:nvSpPr>
        <dsp:cNvPr id="0" name=""/>
        <dsp:cNvSpPr/>
      </dsp:nvSpPr>
      <dsp:spPr>
        <a:xfrm>
          <a:off x="694135" y="1086711"/>
          <a:ext cx="2405974" cy="2405974"/>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FF8ADF0-26E6-A94D-8AB3-7A7EEC842A1D}">
      <dsp:nvSpPr>
        <dsp:cNvPr id="0" name=""/>
        <dsp:cNvSpPr/>
      </dsp:nvSpPr>
      <dsp:spPr>
        <a:xfrm>
          <a:off x="1654762" y="-198822"/>
          <a:ext cx="2594124" cy="2594124"/>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951B8F-825E-1340-92F3-9E8427DAE797}" type="datetimeFigureOut">
              <a:rPr lang="en-US" smtClean="0"/>
              <a:t>2/8/20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8E34B6-BAAD-D94E-BA77-3232707B5EF3}" type="slidenum">
              <a:rPr lang="en-US" smtClean="0"/>
              <a:t>‹#›</a:t>
            </a:fld>
            <a:endParaRPr lang="en-US" dirty="0"/>
          </a:p>
        </p:txBody>
      </p:sp>
    </p:spTree>
    <p:extLst>
      <p:ext uri="{BB962C8B-B14F-4D97-AF65-F5344CB8AC3E}">
        <p14:creationId xmlns:p14="http://schemas.microsoft.com/office/powerpoint/2010/main" val="1555207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2/8/20</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435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2/8/20</a:t>
            </a:fld>
            <a:endParaRPr lang="en-US" dirty="0"/>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3619070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2/8/20</a:t>
            </a:fld>
            <a:endParaRPr lang="en-US" dirty="0"/>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860433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2/8/20</a:t>
            </a:fld>
            <a:endParaRPr lang="en-US" dirty="0"/>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3654946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2/8/20</a:t>
            </a:fld>
            <a:endParaRPr lang="en-US" dirty="0"/>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1415209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2/8/20</a:t>
            </a:fld>
            <a:endParaRPr lang="en-US" dirty="0"/>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3289005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2/8/20</a:t>
            </a:fld>
            <a:endParaRPr lang="en-US" dirty="0"/>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1472139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2/8/20</a:t>
            </a:fld>
            <a:endParaRPr lang="en-US" dirty="0"/>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2224284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2/8/20</a:t>
            </a:fld>
            <a:endParaRPr lang="en-US" dirty="0"/>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3034267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2/8/20</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3944511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2/8/20</a:t>
            </a:fld>
            <a:endParaRPr lang="en-US" dirty="0"/>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616997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2/8/20</a:t>
            </a:fld>
            <a:endParaRPr lang="en-US" dirty="0"/>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dirty="0"/>
          </a:p>
        </p:txBody>
      </p:sp>
    </p:spTree>
    <p:extLst>
      <p:ext uri="{BB962C8B-B14F-4D97-AF65-F5344CB8AC3E}">
        <p14:creationId xmlns:p14="http://schemas.microsoft.com/office/powerpoint/2010/main" val="947103713"/>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7" r:id="rId6"/>
    <p:sldLayoutId id="2147483832" r:id="rId7"/>
    <p:sldLayoutId id="2147483833" r:id="rId8"/>
    <p:sldLayoutId id="2147483834" r:id="rId9"/>
    <p:sldLayoutId id="2147483836" r:id="rId10"/>
    <p:sldLayoutId id="214748383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2.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michiganassessmentconsortium.org/wp-content/uploads/3-Dec16-2016_Dec_ALN-LEARNING_POINT_BALANCED-2.pdf" TargetMode="External"/><Relationship Id="rId2" Type="http://schemas.openxmlformats.org/officeDocument/2006/relationships/hyperlink" Target="https://www.michiganassessmentconsortium.org/wp-content/uploads/Sept2017_LearningPoint_FormativeAssessment-1.pdf" TargetMode="External"/><Relationship Id="rId1" Type="http://schemas.openxmlformats.org/officeDocument/2006/relationships/slideLayout" Target="../slideLayouts/slideLayout2.xml"/><Relationship Id="rId6" Type="http://schemas.openxmlformats.org/officeDocument/2006/relationships/hyperlink" Target="https://www.michiganassessmentconsortium.org/wp-content/uploads/LP-FORMATIVE-FEEDBACK-1.pdf" TargetMode="External"/><Relationship Id="rId5" Type="http://schemas.openxmlformats.org/officeDocument/2006/relationships/hyperlink" Target="https://www.michiganassessmentconsortium.org/wp-content/uploads/2019_January_LEARNING_TARGET_USE_FAME-3.pdf" TargetMode="External"/><Relationship Id="rId4" Type="http://schemas.openxmlformats.org/officeDocument/2006/relationships/hyperlink" Target="https://famemichigan.org/wp-content/uploads/2017/08/FAME-Comps-and-Elements-Table-and-FA-Graphic.pdf" TargetMode="Externa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66.tiff"/><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1.x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michiganassessmentconsortium.org/" TargetMode="External"/><Relationship Id="rId2" Type="http://schemas.openxmlformats.org/officeDocument/2006/relationships/hyperlink" Target="mailto:Terri.portice@gmail.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michiganassessmentconsortium.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michiganassessmentconsortium.org/assessment-literacy-standard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www.michiganassessmentconsortium.org/aln/aln-learning-points/" TargetMode="External"/><Relationship Id="rId1" Type="http://schemas.openxmlformats.org/officeDocument/2006/relationships/slideLayout" Target="../slideLayouts/slideLayout2.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3">
            <a:extLst>
              <a:ext uri="{FF2B5EF4-FFF2-40B4-BE49-F238E27FC236}">
                <a16:creationId xmlns:a16="http://schemas.microsoft.com/office/drawing/2014/main" id="{824D0085-F922-4FD9-AB08-37D5106616F1}"/>
              </a:ext>
            </a:extLst>
          </p:cNvPr>
          <p:cNvPicPr>
            <a:picLocks noChangeAspect="1"/>
          </p:cNvPicPr>
          <p:nvPr/>
        </p:nvPicPr>
        <p:blipFill rotWithShape="1">
          <a:blip r:embed="rId2"/>
          <a:srcRect l="8011" r="29235"/>
          <a:stretch/>
        </p:blipFill>
        <p:spPr>
          <a:xfrm>
            <a:off x="4110127" y="10"/>
            <a:ext cx="8081873" cy="6857990"/>
          </a:xfrm>
          <a:custGeom>
            <a:avLst/>
            <a:gdLst>
              <a:gd name="connsiteX0" fmla="*/ 0 w 8081873"/>
              <a:gd name="connsiteY0" fmla="*/ 0 h 6858000"/>
              <a:gd name="connsiteX1" fmla="*/ 8081873 w 8081873"/>
              <a:gd name="connsiteY1" fmla="*/ 0 h 6858000"/>
              <a:gd name="connsiteX2" fmla="*/ 8081873 w 8081873"/>
              <a:gd name="connsiteY2" fmla="*/ 6858000 h 6858000"/>
              <a:gd name="connsiteX3" fmla="*/ 0 w 8081873"/>
              <a:gd name="connsiteY3" fmla="*/ 6858000 h 6858000"/>
              <a:gd name="connsiteX4" fmla="*/ 68897 w 8081873"/>
              <a:gd name="connsiteY4" fmla="*/ 6734633 h 6858000"/>
              <a:gd name="connsiteX5" fmla="*/ 848920 w 8081873"/>
              <a:gd name="connsiteY5" fmla="*/ 3429000 h 6858000"/>
              <a:gd name="connsiteX6" fmla="*/ 68897 w 8081873"/>
              <a:gd name="connsiteY6" fmla="*/ 1233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useBgFill="1">
        <p:nvSpPr>
          <p:cNvPr id="26" name="Freeform: Shape 25">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28" name="Freeform: Shape 27">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4D7E425-CD64-4D41-927D-D91FEFD3F4A1}"/>
              </a:ext>
            </a:extLst>
          </p:cNvPr>
          <p:cNvSpPr>
            <a:spLocks noGrp="1"/>
          </p:cNvSpPr>
          <p:nvPr>
            <p:ph type="ctrTitle"/>
          </p:nvPr>
        </p:nvSpPr>
        <p:spPr>
          <a:xfrm>
            <a:off x="477981" y="1122363"/>
            <a:ext cx="4023360" cy="3204134"/>
          </a:xfrm>
        </p:spPr>
        <p:txBody>
          <a:bodyPr anchor="b">
            <a:noAutofit/>
          </a:bodyPr>
          <a:lstStyle/>
          <a:p>
            <a:r>
              <a:rPr lang="en-US" sz="2800" dirty="0"/>
              <a:t>D5:  Developing Assessment Literate Practices for Non-Tenure Teachers and their Mentors; Community of Practice (CoP) Approach</a:t>
            </a:r>
            <a:br>
              <a:rPr lang="en-US" sz="2800" dirty="0"/>
            </a:br>
            <a:br>
              <a:rPr lang="en-US" sz="2800" dirty="0"/>
            </a:br>
            <a:r>
              <a:rPr lang="en-US" sz="1600" dirty="0"/>
              <a:t>Feb 13, 2020; 10:20 am – 11:35 am</a:t>
            </a:r>
          </a:p>
        </p:txBody>
      </p:sp>
      <p:sp>
        <p:nvSpPr>
          <p:cNvPr id="3" name="Subtitle 2">
            <a:extLst>
              <a:ext uri="{FF2B5EF4-FFF2-40B4-BE49-F238E27FC236}">
                <a16:creationId xmlns:a16="http://schemas.microsoft.com/office/drawing/2014/main" id="{A1704161-5BDF-2048-9CAB-76696A05DFD9}"/>
              </a:ext>
            </a:extLst>
          </p:cNvPr>
          <p:cNvSpPr>
            <a:spLocks noGrp="1"/>
          </p:cNvSpPr>
          <p:nvPr>
            <p:ph type="subTitle" idx="1"/>
          </p:nvPr>
        </p:nvSpPr>
        <p:spPr>
          <a:xfrm>
            <a:off x="477981" y="4676872"/>
            <a:ext cx="3933306" cy="1208141"/>
          </a:xfrm>
        </p:spPr>
        <p:txBody>
          <a:bodyPr>
            <a:normAutofit/>
          </a:bodyPr>
          <a:lstStyle/>
          <a:p>
            <a:r>
              <a:rPr lang="en-US" sz="2000" dirty="0"/>
              <a:t>Presenter:  Terri Portice a Board of Director for the Michigan Assessment Consortium</a:t>
            </a:r>
          </a:p>
        </p:txBody>
      </p:sp>
      <p:sp>
        <p:nvSpPr>
          <p:cNvPr id="30" name="Rectangle 29">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descr="A close up of a logo&#10;&#10;Description automatically generated">
            <a:extLst>
              <a:ext uri="{FF2B5EF4-FFF2-40B4-BE49-F238E27FC236}">
                <a16:creationId xmlns:a16="http://schemas.microsoft.com/office/drawing/2014/main" id="{4B6CC61D-C5E8-4646-8B55-793F73C8B42E}"/>
              </a:ext>
            </a:extLst>
          </p:cNvPr>
          <p:cNvPicPr>
            <a:picLocks noChangeAspect="1"/>
          </p:cNvPicPr>
          <p:nvPr/>
        </p:nvPicPr>
        <p:blipFill>
          <a:blip r:embed="rId3"/>
          <a:stretch>
            <a:fillRect/>
          </a:stretch>
        </p:blipFill>
        <p:spPr>
          <a:xfrm>
            <a:off x="833073" y="6014127"/>
            <a:ext cx="2197100" cy="749300"/>
          </a:xfrm>
          <a:prstGeom prst="rect">
            <a:avLst/>
          </a:prstGeom>
        </p:spPr>
      </p:pic>
    </p:spTree>
    <p:extLst>
      <p:ext uri="{BB962C8B-B14F-4D97-AF65-F5344CB8AC3E}">
        <p14:creationId xmlns:p14="http://schemas.microsoft.com/office/powerpoint/2010/main" val="1361391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34" name="Freeform: Shape 33">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36" name="Freeform: Shape 35">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95DC852-295B-484B-9F1A-01D7801E8E88}"/>
              </a:ext>
            </a:extLst>
          </p:cNvPr>
          <p:cNvSpPr>
            <a:spLocks noGrp="1"/>
          </p:cNvSpPr>
          <p:nvPr>
            <p:ph type="title"/>
          </p:nvPr>
        </p:nvSpPr>
        <p:spPr>
          <a:xfrm>
            <a:off x="621792" y="1161288"/>
            <a:ext cx="3602736" cy="4526280"/>
          </a:xfrm>
        </p:spPr>
        <p:txBody>
          <a:bodyPr>
            <a:normAutofit/>
          </a:bodyPr>
          <a:lstStyle/>
          <a:p>
            <a:r>
              <a:rPr lang="en-US" dirty="0"/>
              <a:t>Blended Learning Ideas from a Local District </a:t>
            </a:r>
            <a:br>
              <a:rPr lang="en-US" dirty="0"/>
            </a:br>
            <a:br>
              <a:rPr lang="en-US" dirty="0"/>
            </a:br>
            <a:r>
              <a:rPr lang="en-US" dirty="0"/>
              <a:t>Reeths-Puffer Schools</a:t>
            </a:r>
          </a:p>
        </p:txBody>
      </p:sp>
      <p:sp>
        <p:nvSpPr>
          <p:cNvPr id="38" name="Rectangle 37">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5CF77B2-BFA5-EC40-BBB9-28D5744C2F41}"/>
              </a:ext>
            </a:extLst>
          </p:cNvPr>
          <p:cNvSpPr>
            <a:spLocks noGrp="1"/>
          </p:cNvSpPr>
          <p:nvPr>
            <p:ph idx="1"/>
          </p:nvPr>
        </p:nvSpPr>
        <p:spPr>
          <a:xfrm>
            <a:off x="5434149" y="932687"/>
            <a:ext cx="5916603" cy="5579551"/>
          </a:xfrm>
        </p:spPr>
        <p:txBody>
          <a:bodyPr anchor="ctr">
            <a:normAutofit/>
          </a:bodyPr>
          <a:lstStyle/>
          <a:p>
            <a:pPr marL="0" indent="0">
              <a:lnSpc>
                <a:spcPct val="100000"/>
              </a:lnSpc>
              <a:buNone/>
            </a:pPr>
            <a:r>
              <a:rPr lang="en-US" sz="2000" b="1" dirty="0"/>
              <a:t>Creating an Assessment Learning Culture:</a:t>
            </a:r>
          </a:p>
          <a:p>
            <a:pPr>
              <a:lnSpc>
                <a:spcPct val="100000"/>
              </a:lnSpc>
            </a:pPr>
            <a:r>
              <a:rPr lang="en-US" sz="2000" dirty="0"/>
              <a:t>My goal was to provide ongoing professional learning in order to build an assessment literate culture within our system. We did this thru  ongoing professional learning with the… </a:t>
            </a:r>
          </a:p>
          <a:p>
            <a:pPr lvl="1">
              <a:lnSpc>
                <a:spcPct val="100000"/>
              </a:lnSpc>
            </a:pPr>
            <a:r>
              <a:rPr lang="en-US" sz="2000" dirty="0"/>
              <a:t>Administrative Team</a:t>
            </a:r>
          </a:p>
          <a:p>
            <a:pPr lvl="1">
              <a:lnSpc>
                <a:spcPct val="100000"/>
              </a:lnSpc>
            </a:pPr>
            <a:r>
              <a:rPr lang="en-US" sz="2000" dirty="0"/>
              <a:t>Administrative Team and Teacher Leaders</a:t>
            </a:r>
          </a:p>
          <a:p>
            <a:pPr lvl="1">
              <a:lnSpc>
                <a:spcPct val="100000"/>
              </a:lnSpc>
            </a:pPr>
            <a:r>
              <a:rPr lang="en-US" sz="2000" dirty="0"/>
              <a:t>Non-tenure Community of Practice</a:t>
            </a:r>
          </a:p>
          <a:p>
            <a:pPr lvl="2">
              <a:lnSpc>
                <a:spcPct val="100000"/>
              </a:lnSpc>
            </a:pPr>
            <a:r>
              <a:rPr lang="en-US" dirty="0"/>
              <a:t>Non-tenure staff and their mentor</a:t>
            </a:r>
          </a:p>
          <a:p>
            <a:pPr lvl="1">
              <a:lnSpc>
                <a:spcPct val="100000"/>
              </a:lnSpc>
            </a:pPr>
            <a:r>
              <a:rPr lang="en-US" sz="2000" dirty="0"/>
              <a:t>K-5 integrated formative assessment learning connected to the new reading curriculum</a:t>
            </a:r>
          </a:p>
          <a:p>
            <a:pPr lvl="1">
              <a:lnSpc>
                <a:spcPct val="100000"/>
              </a:lnSpc>
            </a:pPr>
            <a:r>
              <a:rPr lang="en-US" sz="2000" dirty="0"/>
              <a:t>Content teams ready for the next level of learning</a:t>
            </a:r>
          </a:p>
          <a:p>
            <a:pPr lvl="1">
              <a:lnSpc>
                <a:spcPct val="100000"/>
              </a:lnSpc>
            </a:pPr>
            <a:r>
              <a:rPr lang="en-US" sz="2000" dirty="0"/>
              <a:t>Summer Institute Learning Sessions (multiple years)</a:t>
            </a:r>
          </a:p>
        </p:txBody>
      </p:sp>
      <p:pic>
        <p:nvPicPr>
          <p:cNvPr id="4" name="Picture 3">
            <a:extLst>
              <a:ext uri="{FF2B5EF4-FFF2-40B4-BE49-F238E27FC236}">
                <a16:creationId xmlns:a16="http://schemas.microsoft.com/office/drawing/2014/main" id="{9985B3C4-2F11-9F42-9CC3-91458CE1BFF8}"/>
              </a:ext>
            </a:extLst>
          </p:cNvPr>
          <p:cNvPicPr>
            <a:picLocks noChangeAspect="1"/>
          </p:cNvPicPr>
          <p:nvPr/>
        </p:nvPicPr>
        <p:blipFill>
          <a:blip r:embed="rId2"/>
          <a:stretch>
            <a:fillRect/>
          </a:stretch>
        </p:blipFill>
        <p:spPr>
          <a:xfrm>
            <a:off x="719159" y="5420038"/>
            <a:ext cx="1841500" cy="1092200"/>
          </a:xfrm>
          <a:prstGeom prst="rect">
            <a:avLst/>
          </a:prstGeom>
        </p:spPr>
      </p:pic>
    </p:spTree>
    <p:extLst>
      <p:ext uri="{BB962C8B-B14F-4D97-AF65-F5344CB8AC3E}">
        <p14:creationId xmlns:p14="http://schemas.microsoft.com/office/powerpoint/2010/main" val="2624912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FC141-4744-9E45-AEF5-258A0577CFC9}"/>
              </a:ext>
            </a:extLst>
          </p:cNvPr>
          <p:cNvSpPr>
            <a:spLocks noGrp="1"/>
          </p:cNvSpPr>
          <p:nvPr>
            <p:ph type="title"/>
          </p:nvPr>
        </p:nvSpPr>
        <p:spPr>
          <a:xfrm>
            <a:off x="1167083" y="313765"/>
            <a:ext cx="10168128" cy="1179576"/>
          </a:xfrm>
        </p:spPr>
        <p:txBody>
          <a:bodyPr>
            <a:normAutofit fontScale="90000"/>
          </a:bodyPr>
          <a:lstStyle/>
          <a:p>
            <a:pPr lvl="1" algn="ctr"/>
            <a:r>
              <a:rPr lang="en-US" sz="2400" b="1" dirty="0">
                <a:latin typeface="+mj-lt"/>
                <a:cs typeface="Mongolian Baiti" panose="03000500000000000000" pitchFamily="66" charset="0"/>
              </a:rPr>
              <a:t>Professional Learning Process: Administrative Team then </a:t>
            </a:r>
            <a:br>
              <a:rPr lang="en-US" sz="2400" b="1" dirty="0">
                <a:latin typeface="+mj-lt"/>
                <a:cs typeface="Mongolian Baiti" panose="03000500000000000000" pitchFamily="66" charset="0"/>
              </a:rPr>
            </a:br>
            <a:r>
              <a:rPr lang="en-US" sz="2400" b="1" dirty="0">
                <a:latin typeface="+mj-lt"/>
                <a:cs typeface="Mongolian Baiti" panose="03000500000000000000" pitchFamily="66" charset="0"/>
              </a:rPr>
              <a:t>Administrative Team &amp; Teacher Leader Group and </a:t>
            </a:r>
            <a:br>
              <a:rPr lang="en-US" sz="2400" b="1" dirty="0">
                <a:latin typeface="+mj-lt"/>
                <a:cs typeface="Mongolian Baiti" panose="03000500000000000000" pitchFamily="66" charset="0"/>
              </a:rPr>
            </a:br>
            <a:r>
              <a:rPr lang="en-US" sz="2400" b="1" dirty="0">
                <a:latin typeface="+mj-lt"/>
                <a:cs typeface="Mongolian Baiti" panose="03000500000000000000" pitchFamily="66" charset="0"/>
              </a:rPr>
              <a:t>simultaneously other Targeted Groups</a:t>
            </a:r>
          </a:p>
        </p:txBody>
      </p:sp>
      <p:sp>
        <p:nvSpPr>
          <p:cNvPr id="3" name="Content Placeholder 2">
            <a:extLst>
              <a:ext uri="{FF2B5EF4-FFF2-40B4-BE49-F238E27FC236}">
                <a16:creationId xmlns:a16="http://schemas.microsoft.com/office/drawing/2014/main" id="{4FD87FE4-5FFA-4B49-A151-C1B471D4E06C}"/>
              </a:ext>
            </a:extLst>
          </p:cNvPr>
          <p:cNvSpPr>
            <a:spLocks noGrp="1"/>
          </p:cNvSpPr>
          <p:nvPr>
            <p:ph idx="1"/>
          </p:nvPr>
        </p:nvSpPr>
        <p:spPr>
          <a:xfrm>
            <a:off x="545992" y="1536801"/>
            <a:ext cx="11410309" cy="5007434"/>
          </a:xfrm>
        </p:spPr>
        <p:txBody>
          <a:bodyPr>
            <a:noAutofit/>
          </a:bodyPr>
          <a:lstStyle/>
          <a:p>
            <a:pPr marL="0" indent="0" fontAlgn="base">
              <a:buNone/>
            </a:pPr>
            <a:r>
              <a:rPr lang="en-US" sz="1400" b="1" dirty="0"/>
              <a:t>Administrative Team Learning Sessions</a:t>
            </a:r>
            <a:r>
              <a:rPr lang="en-US" sz="1400" dirty="0"/>
              <a:t>:</a:t>
            </a:r>
          </a:p>
          <a:p>
            <a:pPr fontAlgn="base"/>
            <a:r>
              <a:rPr lang="en-US" sz="1400" dirty="0"/>
              <a:t>Multiple years of targeted learning with multiple sessions each year (goal: to build common knowledge and understanding)</a:t>
            </a:r>
          </a:p>
          <a:p>
            <a:pPr marL="0" indent="0" algn="ctr" fontAlgn="base">
              <a:buNone/>
            </a:pPr>
            <a:r>
              <a:rPr lang="en-US" sz="1400" b="1" dirty="0">
                <a:solidFill>
                  <a:srgbClr val="C00000"/>
                </a:solidFill>
              </a:rPr>
              <a:t>As well as </a:t>
            </a:r>
          </a:p>
          <a:p>
            <a:pPr marL="0" indent="0" fontAlgn="base">
              <a:buNone/>
            </a:pPr>
            <a:r>
              <a:rPr lang="en-US" sz="1400" b="1" dirty="0"/>
              <a:t>Administrative Team and Building Level Teacher Teams from each building </a:t>
            </a:r>
          </a:p>
          <a:p>
            <a:pPr fontAlgn="base"/>
            <a:r>
              <a:rPr lang="en-US" sz="1400" dirty="0"/>
              <a:t>multiple days offered each year as a part of summer institute (goal: to build a wider group with common understandings)</a:t>
            </a:r>
          </a:p>
          <a:p>
            <a:pPr marL="0" indent="0" algn="ctr" fontAlgn="base">
              <a:buNone/>
            </a:pPr>
            <a:r>
              <a:rPr lang="en-US" sz="1400" b="1" dirty="0">
                <a:solidFill>
                  <a:srgbClr val="C00000"/>
                </a:solidFill>
              </a:rPr>
              <a:t>As well as </a:t>
            </a:r>
          </a:p>
          <a:p>
            <a:pPr marL="0" indent="0" fontAlgn="base">
              <a:buNone/>
            </a:pPr>
            <a:r>
              <a:rPr lang="en-US" sz="1400" b="1" dirty="0"/>
              <a:t>Targeted Groups:</a:t>
            </a:r>
          </a:p>
          <a:p>
            <a:pPr fontAlgn="base"/>
            <a:r>
              <a:rPr lang="en-US" sz="1400" dirty="0"/>
              <a:t>Use of Early Release Time for Professional Learning Sessions (goal: to build knowledge with specific groups of educators around specific assessment learning topics)  </a:t>
            </a:r>
          </a:p>
          <a:p>
            <a:pPr lvl="1" fontAlgn="base"/>
            <a:r>
              <a:rPr lang="en-US" sz="1400" dirty="0"/>
              <a:t>Time for learning with follow-up conversations around how these new learning ideas fit into our curriculum, instruction and assessment practices. </a:t>
            </a:r>
          </a:p>
          <a:p>
            <a:pPr marL="0" indent="0" algn="ctr" fontAlgn="base">
              <a:buNone/>
            </a:pPr>
            <a:r>
              <a:rPr lang="en-US" sz="1400" b="1" dirty="0">
                <a:solidFill>
                  <a:srgbClr val="C00000"/>
                </a:solidFill>
              </a:rPr>
              <a:t>As well as </a:t>
            </a:r>
            <a:endParaRPr lang="en-US" sz="1400" b="1" dirty="0"/>
          </a:p>
          <a:p>
            <a:pPr marL="0" indent="0" fontAlgn="base">
              <a:buNone/>
            </a:pPr>
            <a:r>
              <a:rPr lang="en-US" sz="1400" b="1" dirty="0"/>
              <a:t>Non-Tenure Staff</a:t>
            </a:r>
          </a:p>
          <a:p>
            <a:pPr marL="742950" lvl="1" indent="-285750" fontAlgn="base"/>
            <a:r>
              <a:rPr lang="en-US" sz="1400" dirty="0"/>
              <a:t>Non-Tenure Orientation (sprinkle ideas)</a:t>
            </a:r>
          </a:p>
          <a:p>
            <a:pPr marL="742950" lvl="1" indent="-285750" fontAlgn="base"/>
            <a:r>
              <a:rPr lang="en-US" sz="1400" dirty="0"/>
              <a:t>Non-Tenure Community of Practice (CoP) Sessions (goal: to build common skills and understandings as new educators came into the district)</a:t>
            </a:r>
          </a:p>
        </p:txBody>
      </p:sp>
    </p:spTree>
    <p:extLst>
      <p:ext uri="{BB962C8B-B14F-4D97-AF65-F5344CB8AC3E}">
        <p14:creationId xmlns:p14="http://schemas.microsoft.com/office/powerpoint/2010/main" val="3304000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9D51A-4514-5C42-9C62-B54C91AA5FDA}"/>
              </a:ext>
            </a:extLst>
          </p:cNvPr>
          <p:cNvSpPr>
            <a:spLocks noGrp="1"/>
          </p:cNvSpPr>
          <p:nvPr>
            <p:ph type="title"/>
          </p:nvPr>
        </p:nvSpPr>
        <p:spPr/>
        <p:txBody>
          <a:bodyPr/>
          <a:lstStyle/>
          <a:p>
            <a:r>
              <a:rPr lang="en-US" dirty="0"/>
              <a:t>Administrative Team</a:t>
            </a:r>
          </a:p>
        </p:txBody>
      </p:sp>
      <p:sp>
        <p:nvSpPr>
          <p:cNvPr id="3" name="Content Placeholder 2">
            <a:extLst>
              <a:ext uri="{FF2B5EF4-FFF2-40B4-BE49-F238E27FC236}">
                <a16:creationId xmlns:a16="http://schemas.microsoft.com/office/drawing/2014/main" id="{874F86BD-E70A-FE47-837B-03AC4F268BEC}"/>
              </a:ext>
            </a:extLst>
          </p:cNvPr>
          <p:cNvSpPr>
            <a:spLocks noGrp="1"/>
          </p:cNvSpPr>
          <p:nvPr>
            <p:ph idx="1"/>
          </p:nvPr>
        </p:nvSpPr>
        <p:spPr>
          <a:xfrm>
            <a:off x="557629" y="2447028"/>
            <a:ext cx="10168128" cy="3694176"/>
          </a:xfrm>
        </p:spPr>
        <p:txBody>
          <a:bodyPr>
            <a:normAutofit/>
          </a:bodyPr>
          <a:lstStyle/>
          <a:p>
            <a:pPr marL="285750" indent="-285750" fontAlgn="base"/>
            <a:r>
              <a:rPr lang="en-US" sz="3200" dirty="0"/>
              <a:t>Administrative Learning sessions were held first then we moved to… </a:t>
            </a:r>
          </a:p>
          <a:p>
            <a:pPr lvl="1" fontAlgn="base"/>
            <a:r>
              <a:rPr lang="en-US" sz="3200" dirty="0"/>
              <a:t>Administrative Team with Teacher Leaders Sessions</a:t>
            </a:r>
          </a:p>
        </p:txBody>
      </p:sp>
    </p:spTree>
    <p:extLst>
      <p:ext uri="{BB962C8B-B14F-4D97-AF65-F5344CB8AC3E}">
        <p14:creationId xmlns:p14="http://schemas.microsoft.com/office/powerpoint/2010/main" val="1003941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50328-70ED-CA45-B72B-6F2C9EEAFFAE}"/>
              </a:ext>
            </a:extLst>
          </p:cNvPr>
          <p:cNvSpPr>
            <a:spLocks noGrp="1"/>
          </p:cNvSpPr>
          <p:nvPr>
            <p:ph type="title"/>
          </p:nvPr>
        </p:nvSpPr>
        <p:spPr/>
        <p:txBody>
          <a:bodyPr>
            <a:normAutofit fontScale="90000"/>
          </a:bodyPr>
          <a:lstStyle/>
          <a:p>
            <a:r>
              <a:rPr lang="en-US" b="1" dirty="0"/>
              <a:t>Administrative Team &amp; Teacher Leader 2 Day Session </a:t>
            </a:r>
            <a:r>
              <a:rPr lang="en-US" dirty="0"/>
              <a:t>(high level overview of the session)</a:t>
            </a:r>
            <a:br>
              <a:rPr lang="en-US" sz="3600" dirty="0"/>
            </a:br>
            <a:endParaRPr lang="en-US" dirty="0"/>
          </a:p>
        </p:txBody>
      </p:sp>
      <p:sp>
        <p:nvSpPr>
          <p:cNvPr id="3" name="Content Placeholder 2">
            <a:extLst>
              <a:ext uri="{FF2B5EF4-FFF2-40B4-BE49-F238E27FC236}">
                <a16:creationId xmlns:a16="http://schemas.microsoft.com/office/drawing/2014/main" id="{22F3847D-71ED-C44B-948F-3681703C75C6}"/>
              </a:ext>
            </a:extLst>
          </p:cNvPr>
          <p:cNvSpPr>
            <a:spLocks noGrp="1"/>
          </p:cNvSpPr>
          <p:nvPr>
            <p:ph idx="1"/>
          </p:nvPr>
        </p:nvSpPr>
        <p:spPr>
          <a:xfrm>
            <a:off x="591671" y="2014539"/>
            <a:ext cx="11153861" cy="4672012"/>
          </a:xfrm>
        </p:spPr>
        <p:txBody>
          <a:bodyPr>
            <a:normAutofit fontScale="77500" lnSpcReduction="20000"/>
          </a:bodyPr>
          <a:lstStyle/>
          <a:p>
            <a:r>
              <a:rPr lang="en-US" b="1" dirty="0"/>
              <a:t>Module Focus</a:t>
            </a:r>
            <a:r>
              <a:rPr lang="en-US" dirty="0"/>
              <a:t>:  </a:t>
            </a:r>
            <a:r>
              <a:rPr lang="en-US" b="1" dirty="0"/>
              <a:t>Formative Assessment</a:t>
            </a:r>
            <a:endParaRPr lang="en-US" sz="1600" b="1" dirty="0"/>
          </a:p>
          <a:p>
            <a:pPr marL="285750" indent="-285750"/>
            <a:r>
              <a:rPr lang="en-US" sz="1900" b="1" dirty="0"/>
              <a:t>Concept 1:  Define Formative Assessment </a:t>
            </a:r>
            <a:r>
              <a:rPr lang="en-US" sz="1900" dirty="0"/>
              <a:t>(</a:t>
            </a:r>
            <a:r>
              <a:rPr lang="en-US" sz="1900" dirty="0">
                <a:hlinkClick r:id="rId2"/>
              </a:rPr>
              <a:t>article</a:t>
            </a:r>
            <a:r>
              <a:rPr lang="en-US" sz="1900" dirty="0"/>
              <a:t>: What do we mean by Formative Assessment?) </a:t>
            </a:r>
          </a:p>
          <a:p>
            <a:pPr marL="742950" lvl="1" indent="-285750">
              <a:lnSpc>
                <a:spcPct val="120000"/>
              </a:lnSpc>
            </a:pPr>
            <a:r>
              <a:rPr lang="en-US" sz="1900" dirty="0"/>
              <a:t>Utilized multiple slides from the module that included summaries around the research</a:t>
            </a:r>
          </a:p>
          <a:p>
            <a:pPr marL="742950" lvl="1" indent="-285750">
              <a:lnSpc>
                <a:spcPct val="120000"/>
              </a:lnSpc>
            </a:pPr>
            <a:r>
              <a:rPr lang="en-US" sz="1900" dirty="0"/>
              <a:t>Highlighted High Leverage Strategies  (activity &amp; discussion)</a:t>
            </a:r>
          </a:p>
          <a:p>
            <a:pPr marL="742950" lvl="1" indent="-285750">
              <a:lnSpc>
                <a:spcPct val="120000"/>
              </a:lnSpc>
            </a:pPr>
            <a:r>
              <a:rPr lang="en-US" sz="1900" dirty="0"/>
              <a:t>Balanced Assessment System (MAC Article </a:t>
            </a:r>
            <a:r>
              <a:rPr lang="en-US" sz="1900" i="1" dirty="0"/>
              <a:t>What Constitutes High Quality Balanced Assessment System</a:t>
            </a:r>
            <a:r>
              <a:rPr lang="en-US" sz="1900" dirty="0"/>
              <a:t>) (</a:t>
            </a:r>
            <a:r>
              <a:rPr lang="en-US" sz="1900" dirty="0">
                <a:hlinkClick r:id="rId3"/>
              </a:rPr>
              <a:t>Link</a:t>
            </a:r>
            <a:r>
              <a:rPr lang="en-US" sz="1900" dirty="0"/>
              <a:t>) and connected the learning conversation back to our own Balanced Assessment System. (3-C’s document)</a:t>
            </a:r>
            <a:endParaRPr lang="en-US" sz="1900" b="1" dirty="0"/>
          </a:p>
          <a:p>
            <a:pPr marL="285750" indent="-285750"/>
            <a:r>
              <a:rPr lang="en-US" sz="1900" b="1" dirty="0"/>
              <a:t>Concept 2:  Components of Formative Assessment</a:t>
            </a:r>
          </a:p>
          <a:p>
            <a:pPr marL="742950" lvl="1" indent="-285750"/>
            <a:r>
              <a:rPr lang="en-US" sz="1900" dirty="0"/>
              <a:t>Use of slides from the module for common learning/conversation (MVU unit)</a:t>
            </a:r>
          </a:p>
          <a:p>
            <a:pPr marL="742950" lvl="1" indent="-285750"/>
            <a:r>
              <a:rPr lang="en-US" sz="1900" dirty="0"/>
              <a:t>Handout:  The FA Process Graphic (</a:t>
            </a:r>
            <a:r>
              <a:rPr lang="en-US" sz="1900" dirty="0">
                <a:hlinkClick r:id="rId4"/>
              </a:rPr>
              <a:t>Link</a:t>
            </a:r>
            <a:r>
              <a:rPr lang="en-US" sz="1900" dirty="0"/>
              <a:t>)</a:t>
            </a:r>
          </a:p>
          <a:p>
            <a:pPr marL="742950" lvl="1" indent="-285750"/>
            <a:r>
              <a:rPr lang="en-US" sz="1900" dirty="0"/>
              <a:t>What Do We Mean by FA? (</a:t>
            </a:r>
            <a:r>
              <a:rPr lang="en-US" sz="1900" dirty="0">
                <a:hlinkClick r:id="rId2"/>
              </a:rPr>
              <a:t>Link</a:t>
            </a:r>
            <a:r>
              <a:rPr lang="en-US" sz="1900" dirty="0"/>
              <a:t>)</a:t>
            </a:r>
          </a:p>
          <a:p>
            <a:pPr marL="1200150" lvl="2" indent="-285750"/>
            <a:r>
              <a:rPr lang="en-US" sz="1900" dirty="0"/>
              <a:t>MAC Article Reading &amp; Activity; FAME Planning Document </a:t>
            </a:r>
          </a:p>
          <a:p>
            <a:pPr marL="742950" lvl="1" indent="-285750"/>
            <a:r>
              <a:rPr lang="en-US" sz="1900" dirty="0"/>
              <a:t>Learning Targets:  Use module slides and video examples; Learning Target; Learning Point article (</a:t>
            </a:r>
            <a:r>
              <a:rPr lang="en-US" sz="1900" dirty="0">
                <a:hlinkClick r:id="rId5"/>
              </a:rPr>
              <a:t>Link</a:t>
            </a:r>
            <a:r>
              <a:rPr lang="en-US" sz="1900" dirty="0"/>
              <a:t>)</a:t>
            </a:r>
          </a:p>
          <a:p>
            <a:pPr marL="742950" lvl="1" indent="-285750"/>
            <a:r>
              <a:rPr lang="en-US" sz="1900" dirty="0"/>
              <a:t>FA Tool List – Activity: participants coded which FA tools were currently being used vs. those that were new ideas</a:t>
            </a:r>
          </a:p>
          <a:p>
            <a:pPr marL="742950" lvl="1" indent="-285750"/>
            <a:r>
              <a:rPr lang="en-US" sz="1900" dirty="0"/>
              <a:t>Formative Feedback vs. Ego/Evaluative Feedback (</a:t>
            </a:r>
            <a:r>
              <a:rPr lang="en-US" sz="1900" dirty="0">
                <a:hlinkClick r:id="rId6"/>
              </a:rPr>
              <a:t>Link</a:t>
            </a:r>
            <a:r>
              <a:rPr lang="en-US" sz="1900" dirty="0"/>
              <a:t>)</a:t>
            </a:r>
          </a:p>
          <a:p>
            <a:pPr marL="1200150" lvl="2" indent="-285750"/>
            <a:r>
              <a:rPr lang="en-US" sz="1900" dirty="0"/>
              <a:t>Module Video:  Feedback Dylan Williams </a:t>
            </a:r>
          </a:p>
        </p:txBody>
      </p:sp>
    </p:spTree>
    <p:extLst>
      <p:ext uri="{BB962C8B-B14F-4D97-AF65-F5344CB8AC3E}">
        <p14:creationId xmlns:p14="http://schemas.microsoft.com/office/powerpoint/2010/main" val="3068832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AFF8D2E5-2C4E-47B1-930B-6C82B7C3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A79D51A-4514-5C42-9C62-B54C91AA5FDA}"/>
              </a:ext>
            </a:extLst>
          </p:cNvPr>
          <p:cNvSpPr>
            <a:spLocks noGrp="1"/>
          </p:cNvSpPr>
          <p:nvPr>
            <p:ph type="title"/>
          </p:nvPr>
        </p:nvSpPr>
        <p:spPr>
          <a:xfrm>
            <a:off x="841248" y="251312"/>
            <a:ext cx="10506456" cy="1010264"/>
          </a:xfrm>
        </p:spPr>
        <p:txBody>
          <a:bodyPr anchor="ctr">
            <a:normAutofit/>
          </a:bodyPr>
          <a:lstStyle/>
          <a:p>
            <a:r>
              <a:rPr lang="en-US" b="1" dirty="0"/>
              <a:t>Non-Tenure Community of Practice </a:t>
            </a:r>
            <a:br>
              <a:rPr lang="en-US" b="1" dirty="0"/>
            </a:br>
            <a:r>
              <a:rPr lang="en-US" sz="2000" b="1" dirty="0"/>
              <a:t>(Multiple Sessions per year)</a:t>
            </a:r>
          </a:p>
        </p:txBody>
      </p:sp>
      <p:sp>
        <p:nvSpPr>
          <p:cNvPr id="19" name="Rectangle 11">
            <a:extLst>
              <a:ext uri="{FF2B5EF4-FFF2-40B4-BE49-F238E27FC236}">
                <a16:creationId xmlns:a16="http://schemas.microsoft.com/office/drawing/2014/main" id="{801E4ADA-0EA9-4930-846E-3C11E8BED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7618"/>
            <a:ext cx="128016" cy="6314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3">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380864"/>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21" name="Content Placeholder 2">
            <a:extLst>
              <a:ext uri="{FF2B5EF4-FFF2-40B4-BE49-F238E27FC236}">
                <a16:creationId xmlns:a16="http://schemas.microsoft.com/office/drawing/2014/main" id="{06923FA4-4315-47CD-8697-FC80A2F0B174}"/>
              </a:ext>
            </a:extLst>
          </p:cNvPr>
          <p:cNvGraphicFramePr>
            <a:graphicFrameLocks noGrp="1"/>
          </p:cNvGraphicFramePr>
          <p:nvPr>
            <p:ph idx="1"/>
            <p:extLst>
              <p:ext uri="{D42A27DB-BD31-4B8C-83A1-F6EECF244321}">
                <p14:modId xmlns:p14="http://schemas.microsoft.com/office/powerpoint/2010/main" val="215039553"/>
              </p:ext>
            </p:extLst>
          </p:nvPr>
        </p:nvGraphicFramePr>
        <p:xfrm>
          <a:off x="838200" y="1650222"/>
          <a:ext cx="10506456" cy="45849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8116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5416EBC-B41E-4F8A-BE9F-07301B682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AFF79527-C7F1-4E06-8126-A8E8C5FEB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C77590F-C089-6A40-9801-335923E054FE}"/>
              </a:ext>
            </a:extLst>
          </p:cNvPr>
          <p:cNvSpPr>
            <a:spLocks noGrp="1"/>
          </p:cNvSpPr>
          <p:nvPr>
            <p:ph type="title"/>
          </p:nvPr>
        </p:nvSpPr>
        <p:spPr>
          <a:xfrm>
            <a:off x="868681" y="1719072"/>
            <a:ext cx="2634374" cy="3520440"/>
          </a:xfrm>
        </p:spPr>
        <p:txBody>
          <a:bodyPr anchor="t">
            <a:normAutofit fontScale="90000"/>
          </a:bodyPr>
          <a:lstStyle/>
          <a:p>
            <a:r>
              <a:rPr lang="en-US" sz="3300" b="1" dirty="0"/>
              <a:t>Non-Tenure Community of Practice (CoP) Session 1 (slide 1 of 2)</a:t>
            </a:r>
            <a:br>
              <a:rPr lang="en-US" sz="3300" dirty="0"/>
            </a:br>
            <a:endParaRPr lang="en-US" sz="3300" dirty="0"/>
          </a:p>
        </p:txBody>
      </p:sp>
      <p:sp>
        <p:nvSpPr>
          <p:cNvPr id="14" name="Rectangle 13">
            <a:extLst>
              <a:ext uri="{FF2B5EF4-FFF2-40B4-BE49-F238E27FC236}">
                <a16:creationId xmlns:a16="http://schemas.microsoft.com/office/drawing/2014/main" id="{55986208-8A53-4E92-9197-6B57BCCB2F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3537C52E-6247-4EA4-858E-A869DF3AB32A}"/>
              </a:ext>
            </a:extLst>
          </p:cNvPr>
          <p:cNvGraphicFramePr>
            <a:graphicFrameLocks noGrp="1"/>
          </p:cNvGraphicFramePr>
          <p:nvPr>
            <p:ph idx="1"/>
            <p:extLst>
              <p:ext uri="{D42A27DB-BD31-4B8C-83A1-F6EECF244321}">
                <p14:modId xmlns:p14="http://schemas.microsoft.com/office/powerpoint/2010/main" val="1080216176"/>
              </p:ext>
            </p:extLst>
          </p:nvPr>
        </p:nvGraphicFramePr>
        <p:xfrm>
          <a:off x="3959831" y="640080"/>
          <a:ext cx="7966005"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348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5416EBC-B41E-4F8A-BE9F-07301B682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AFF79527-C7F1-4E06-8126-A8E8C5FEB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73A9BD-AC39-8542-9FDF-51D822AD6539}"/>
              </a:ext>
            </a:extLst>
          </p:cNvPr>
          <p:cNvSpPr>
            <a:spLocks noGrp="1"/>
          </p:cNvSpPr>
          <p:nvPr>
            <p:ph type="title"/>
          </p:nvPr>
        </p:nvSpPr>
        <p:spPr>
          <a:xfrm>
            <a:off x="868680" y="1719072"/>
            <a:ext cx="3103427" cy="3520440"/>
          </a:xfrm>
        </p:spPr>
        <p:txBody>
          <a:bodyPr anchor="t">
            <a:normAutofit/>
          </a:bodyPr>
          <a:lstStyle/>
          <a:p>
            <a:r>
              <a:rPr lang="en-US" sz="3300" b="1" dirty="0"/>
              <a:t>Non-Tenure Community of Practice (CoP) Session 1 (Slide 2 of 2)</a:t>
            </a:r>
            <a:br>
              <a:rPr lang="en-US" sz="3300" dirty="0"/>
            </a:br>
            <a:endParaRPr lang="en-US" sz="3300" dirty="0"/>
          </a:p>
        </p:txBody>
      </p:sp>
      <p:sp>
        <p:nvSpPr>
          <p:cNvPr id="14" name="Rectangle 13">
            <a:extLst>
              <a:ext uri="{FF2B5EF4-FFF2-40B4-BE49-F238E27FC236}">
                <a16:creationId xmlns:a16="http://schemas.microsoft.com/office/drawing/2014/main" id="{55986208-8A53-4E92-9197-6B57BCCB2F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CC1B0FBF-1A2F-4CD2-8E92-4CB7DF35DD6A}"/>
              </a:ext>
            </a:extLst>
          </p:cNvPr>
          <p:cNvGraphicFramePr>
            <a:graphicFrameLocks noGrp="1"/>
          </p:cNvGraphicFramePr>
          <p:nvPr>
            <p:ph idx="1"/>
            <p:extLst>
              <p:ext uri="{D42A27DB-BD31-4B8C-83A1-F6EECF244321}">
                <p14:modId xmlns:p14="http://schemas.microsoft.com/office/powerpoint/2010/main" val="3419947575"/>
              </p:ext>
            </p:extLst>
          </p:nvPr>
        </p:nvGraphicFramePr>
        <p:xfrm>
          <a:off x="4727448" y="640080"/>
          <a:ext cx="6967728"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42562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5416EBC-B41E-4F8A-BE9F-07301B682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AFF79527-C7F1-4E06-8126-A8E8C5FEB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20F7C4D-C9CF-2740-B7BA-9983C655B7CC}"/>
              </a:ext>
            </a:extLst>
          </p:cNvPr>
          <p:cNvSpPr>
            <a:spLocks noGrp="1"/>
          </p:cNvSpPr>
          <p:nvPr>
            <p:ph type="title"/>
          </p:nvPr>
        </p:nvSpPr>
        <p:spPr>
          <a:xfrm>
            <a:off x="868680" y="1719072"/>
            <a:ext cx="3103427" cy="3520440"/>
          </a:xfrm>
        </p:spPr>
        <p:txBody>
          <a:bodyPr anchor="t">
            <a:normAutofit/>
          </a:bodyPr>
          <a:lstStyle/>
          <a:p>
            <a:r>
              <a:rPr lang="en-US" sz="3600" dirty="0"/>
              <a:t>Non-Tenure Community of Practice (CoP) </a:t>
            </a:r>
            <a:br>
              <a:rPr lang="en-US" sz="3600" dirty="0"/>
            </a:br>
            <a:r>
              <a:rPr lang="en-US" sz="3600" dirty="0"/>
              <a:t>Session 2</a:t>
            </a:r>
          </a:p>
        </p:txBody>
      </p:sp>
      <p:sp>
        <p:nvSpPr>
          <p:cNvPr id="14" name="Rectangle 13">
            <a:extLst>
              <a:ext uri="{FF2B5EF4-FFF2-40B4-BE49-F238E27FC236}">
                <a16:creationId xmlns:a16="http://schemas.microsoft.com/office/drawing/2014/main" id="{55986208-8A53-4E92-9197-6B57BCCB2F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D02A940E-92E2-4143-BA53-49602D539ED0}"/>
              </a:ext>
            </a:extLst>
          </p:cNvPr>
          <p:cNvGraphicFramePr>
            <a:graphicFrameLocks noGrp="1"/>
          </p:cNvGraphicFramePr>
          <p:nvPr>
            <p:ph idx="1"/>
            <p:extLst>
              <p:ext uri="{D42A27DB-BD31-4B8C-83A1-F6EECF244321}">
                <p14:modId xmlns:p14="http://schemas.microsoft.com/office/powerpoint/2010/main" val="3467946043"/>
              </p:ext>
            </p:extLst>
          </p:nvPr>
        </p:nvGraphicFramePr>
        <p:xfrm>
          <a:off x="4358326" y="428625"/>
          <a:ext cx="7336850" cy="61150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5626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5DEFD-B8C8-2A40-BABC-05FF88AB7CA2}"/>
              </a:ext>
            </a:extLst>
          </p:cNvPr>
          <p:cNvSpPr>
            <a:spLocks noGrp="1"/>
          </p:cNvSpPr>
          <p:nvPr>
            <p:ph type="title"/>
          </p:nvPr>
        </p:nvSpPr>
        <p:spPr>
          <a:xfrm>
            <a:off x="1115568" y="548640"/>
            <a:ext cx="10655722" cy="1179576"/>
          </a:xfrm>
        </p:spPr>
        <p:txBody>
          <a:bodyPr>
            <a:noAutofit/>
          </a:bodyPr>
          <a:lstStyle/>
          <a:p>
            <a:r>
              <a:rPr lang="en-US" sz="3200" b="1" dirty="0"/>
              <a:t>Multiple cycles of learning continued to be built up each year; leading to more cycles of learning occurring each year but with different groups.  </a:t>
            </a:r>
          </a:p>
        </p:txBody>
      </p:sp>
      <p:graphicFrame>
        <p:nvGraphicFramePr>
          <p:cNvPr id="4" name="Content Placeholder 3">
            <a:extLst>
              <a:ext uri="{FF2B5EF4-FFF2-40B4-BE49-F238E27FC236}">
                <a16:creationId xmlns:a16="http://schemas.microsoft.com/office/drawing/2014/main" id="{D6E40757-0DE5-174B-B4FC-A602C9089E03}"/>
              </a:ext>
            </a:extLst>
          </p:cNvPr>
          <p:cNvGraphicFramePr>
            <a:graphicFrameLocks noGrp="1"/>
          </p:cNvGraphicFramePr>
          <p:nvPr>
            <p:ph idx="1"/>
            <p:extLst>
              <p:ext uri="{D42A27DB-BD31-4B8C-83A1-F6EECF244321}">
                <p14:modId xmlns:p14="http://schemas.microsoft.com/office/powerpoint/2010/main" val="466701893"/>
              </p:ext>
            </p:extLst>
          </p:nvPr>
        </p:nvGraphicFramePr>
        <p:xfrm>
          <a:off x="4819973" y="2007758"/>
          <a:ext cx="6024239" cy="4703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3">
            <a:extLst>
              <a:ext uri="{FF2B5EF4-FFF2-40B4-BE49-F238E27FC236}">
                <a16:creationId xmlns:a16="http://schemas.microsoft.com/office/drawing/2014/main" id="{DA9EE77A-FDDB-9445-904B-CC344A7EA843}"/>
              </a:ext>
            </a:extLst>
          </p:cNvPr>
          <p:cNvGraphicFramePr>
            <a:graphicFrameLocks/>
          </p:cNvGraphicFramePr>
          <p:nvPr>
            <p:extLst>
              <p:ext uri="{D42A27DB-BD31-4B8C-83A1-F6EECF244321}">
                <p14:modId xmlns:p14="http://schemas.microsoft.com/office/powerpoint/2010/main" val="2750823618"/>
              </p:ext>
            </p:extLst>
          </p:nvPr>
        </p:nvGraphicFramePr>
        <p:xfrm>
          <a:off x="-126569" y="2007758"/>
          <a:ext cx="5535477" cy="470376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7020401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Freeform: Shape 11">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625FB2B-6D43-7D42-A38B-A99DC9787865}"/>
              </a:ext>
            </a:extLst>
          </p:cNvPr>
          <p:cNvSpPr>
            <a:spLocks noGrp="1"/>
          </p:cNvSpPr>
          <p:nvPr>
            <p:ph type="title"/>
          </p:nvPr>
        </p:nvSpPr>
        <p:spPr>
          <a:xfrm>
            <a:off x="621792" y="1161288"/>
            <a:ext cx="3602736" cy="4526280"/>
          </a:xfrm>
        </p:spPr>
        <p:txBody>
          <a:bodyPr vert="horz" lIns="91440" tIns="45720" rIns="91440" bIns="45720" rtlCol="0" anchor="ctr">
            <a:normAutofit/>
          </a:bodyPr>
          <a:lstStyle/>
          <a:p>
            <a:r>
              <a:rPr lang="en-US" b="1" dirty="0"/>
              <a:t>Action Planning Process</a:t>
            </a:r>
          </a:p>
        </p:txBody>
      </p:sp>
      <p:sp>
        <p:nvSpPr>
          <p:cNvPr id="16" name="Rectangle 15">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1820B5C7-ADC7-0C4F-9E7D-FB79C215F547}"/>
              </a:ext>
            </a:extLst>
          </p:cNvPr>
          <p:cNvSpPr/>
          <p:nvPr/>
        </p:nvSpPr>
        <p:spPr>
          <a:xfrm>
            <a:off x="5086350" y="300038"/>
            <a:ext cx="6929437" cy="6443661"/>
          </a:xfrm>
          <a:prstGeom prst="rect">
            <a:avLst/>
          </a:prstGeom>
        </p:spPr>
        <p:txBody>
          <a:bodyPr vert="horz" lIns="91440" tIns="45720" rIns="91440" bIns="45720" rtlCol="0" anchor="ctr">
            <a:noAutofit/>
          </a:bodyPr>
          <a:lstStyle/>
          <a:p>
            <a:pPr marL="342900" indent="-228600" defTabSz="914400">
              <a:lnSpc>
                <a:spcPct val="110000"/>
              </a:lnSpc>
              <a:spcAft>
                <a:spcPts val="600"/>
              </a:spcAft>
              <a:buFont typeface="Arial" panose="020B0604020202020204" pitchFamily="34" charset="0"/>
              <a:buChar char="•"/>
            </a:pPr>
            <a:r>
              <a:rPr lang="en-US" sz="2400" dirty="0"/>
              <a:t>Jot ideas of things that you have already done to build assessment literacy skills within your area of influence.</a:t>
            </a:r>
          </a:p>
          <a:p>
            <a:pPr marL="342900" indent="-228600" defTabSz="914400">
              <a:lnSpc>
                <a:spcPct val="110000"/>
              </a:lnSpc>
              <a:spcAft>
                <a:spcPts val="600"/>
              </a:spcAft>
              <a:buFont typeface="Arial" panose="020B0604020202020204" pitchFamily="34" charset="0"/>
              <a:buChar char="•"/>
            </a:pPr>
            <a:r>
              <a:rPr lang="en-US" sz="2400" dirty="0"/>
              <a:t>Document new ideas that you can use back in your district from today’s session.  </a:t>
            </a:r>
          </a:p>
          <a:p>
            <a:pPr marL="342900" indent="-228600" defTabSz="914400">
              <a:lnSpc>
                <a:spcPct val="110000"/>
              </a:lnSpc>
              <a:spcAft>
                <a:spcPts val="600"/>
              </a:spcAft>
              <a:buFont typeface="Arial" panose="020B0604020202020204" pitchFamily="34" charset="0"/>
              <a:buChar char="•"/>
            </a:pPr>
            <a:r>
              <a:rPr lang="en-US" sz="2400" dirty="0"/>
              <a:t>Note new ideas you gathered from the conversations with those in your discussion groups.</a:t>
            </a:r>
          </a:p>
          <a:p>
            <a:pPr marL="342900" indent="-228600" defTabSz="914400">
              <a:lnSpc>
                <a:spcPct val="110000"/>
              </a:lnSpc>
              <a:spcAft>
                <a:spcPts val="600"/>
              </a:spcAft>
              <a:buFont typeface="Arial" panose="020B0604020202020204" pitchFamily="34" charset="0"/>
              <a:buChar char="•"/>
            </a:pPr>
            <a:r>
              <a:rPr lang="en-US" sz="2400" dirty="0"/>
              <a:t>Take a specific sample from today (ALN article, idea, approach, concept, etc.) and write down a few ideas to help you build a draft plan that you can take back to share with others in your district.</a:t>
            </a:r>
          </a:p>
        </p:txBody>
      </p:sp>
    </p:spTree>
    <p:extLst>
      <p:ext uri="{BB962C8B-B14F-4D97-AF65-F5344CB8AC3E}">
        <p14:creationId xmlns:p14="http://schemas.microsoft.com/office/powerpoint/2010/main" val="1589952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FF8D2E5-2C4E-47B1-930B-6C82B7C3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7CFA958-BC8A-904D-8EA5-44E7EDDC2C36}"/>
              </a:ext>
            </a:extLst>
          </p:cNvPr>
          <p:cNvSpPr>
            <a:spLocks noGrp="1"/>
          </p:cNvSpPr>
          <p:nvPr>
            <p:ph type="title"/>
          </p:nvPr>
        </p:nvSpPr>
        <p:spPr>
          <a:xfrm>
            <a:off x="841248" y="251312"/>
            <a:ext cx="10506456" cy="1010264"/>
          </a:xfrm>
        </p:spPr>
        <p:txBody>
          <a:bodyPr anchor="ctr">
            <a:normAutofit/>
          </a:bodyPr>
          <a:lstStyle/>
          <a:p>
            <a:r>
              <a:rPr lang="en-US" b="1" dirty="0"/>
              <a:t>Who is in the room?</a:t>
            </a:r>
          </a:p>
        </p:txBody>
      </p:sp>
      <p:sp>
        <p:nvSpPr>
          <p:cNvPr id="12" name="Rectangle 11">
            <a:extLst>
              <a:ext uri="{FF2B5EF4-FFF2-40B4-BE49-F238E27FC236}">
                <a16:creationId xmlns:a16="http://schemas.microsoft.com/office/drawing/2014/main" id="{801E4ADA-0EA9-4930-846E-3C11E8BED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7618"/>
            <a:ext cx="128016" cy="6314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380864"/>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8D874224-E007-4AEB-83DA-163E3E81C5CD}"/>
              </a:ext>
            </a:extLst>
          </p:cNvPr>
          <p:cNvGraphicFramePr>
            <a:graphicFrameLocks noGrp="1"/>
          </p:cNvGraphicFramePr>
          <p:nvPr>
            <p:ph idx="1"/>
            <p:extLst>
              <p:ext uri="{D42A27DB-BD31-4B8C-83A1-F6EECF244321}">
                <p14:modId xmlns:p14="http://schemas.microsoft.com/office/powerpoint/2010/main" val="442572766"/>
              </p:ext>
            </p:extLst>
          </p:nvPr>
        </p:nvGraphicFramePr>
        <p:xfrm>
          <a:off x="838200" y="1650222"/>
          <a:ext cx="10506456" cy="45849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B668E81F-DE4E-1B46-A8E6-04D1BBFAFEBC}"/>
              </a:ext>
            </a:extLst>
          </p:cNvPr>
          <p:cNvSpPr txBox="1"/>
          <p:nvPr/>
        </p:nvSpPr>
        <p:spPr>
          <a:xfrm>
            <a:off x="9556124" y="4919730"/>
            <a:ext cx="1455313" cy="646331"/>
          </a:xfrm>
          <a:prstGeom prst="rect">
            <a:avLst/>
          </a:prstGeom>
          <a:noFill/>
        </p:spPr>
        <p:txBody>
          <a:bodyPr wrap="square" rtlCol="0">
            <a:spAutoFit/>
          </a:bodyPr>
          <a:lstStyle/>
          <a:p>
            <a:r>
              <a:rPr lang="en-US" b="1" dirty="0">
                <a:solidFill>
                  <a:schemeClr val="bg1"/>
                </a:solidFill>
              </a:rPr>
              <a:t>Who did we miss?</a:t>
            </a:r>
          </a:p>
        </p:txBody>
      </p:sp>
    </p:spTree>
    <p:extLst>
      <p:ext uri="{BB962C8B-B14F-4D97-AF65-F5344CB8AC3E}">
        <p14:creationId xmlns:p14="http://schemas.microsoft.com/office/powerpoint/2010/main" val="25484434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5416EBC-B41E-4F8A-BE9F-07301B682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AFF79527-C7F1-4E06-8126-A8E8C5FEB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A31D71C-C30A-3A4B-A244-B6510A4AC046}"/>
              </a:ext>
            </a:extLst>
          </p:cNvPr>
          <p:cNvSpPr>
            <a:spLocks noGrp="1"/>
          </p:cNvSpPr>
          <p:nvPr>
            <p:ph type="title"/>
          </p:nvPr>
        </p:nvSpPr>
        <p:spPr>
          <a:xfrm>
            <a:off x="645138" y="1719071"/>
            <a:ext cx="2748302" cy="3976895"/>
          </a:xfrm>
        </p:spPr>
        <p:txBody>
          <a:bodyPr anchor="t">
            <a:normAutofit/>
          </a:bodyPr>
          <a:lstStyle/>
          <a:p>
            <a:r>
              <a:rPr lang="en-US" sz="3600" b="1" dirty="0"/>
              <a:t>Gathering More Ideas…</a:t>
            </a:r>
            <a:br>
              <a:rPr lang="en-US" sz="3600" b="1" dirty="0"/>
            </a:br>
            <a:r>
              <a:rPr lang="en-US" sz="3600" b="1" dirty="0"/>
              <a:t>share out</a:t>
            </a:r>
          </a:p>
        </p:txBody>
      </p:sp>
      <p:sp>
        <p:nvSpPr>
          <p:cNvPr id="14" name="Rectangle 13">
            <a:extLst>
              <a:ext uri="{FF2B5EF4-FFF2-40B4-BE49-F238E27FC236}">
                <a16:creationId xmlns:a16="http://schemas.microsoft.com/office/drawing/2014/main" id="{55986208-8A53-4E92-9197-6B57BCCB2F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23265C65-2867-46AC-836D-9F5CA5CDC8EF}"/>
              </a:ext>
            </a:extLst>
          </p:cNvPr>
          <p:cNvGraphicFramePr>
            <a:graphicFrameLocks noGrp="1"/>
          </p:cNvGraphicFramePr>
          <p:nvPr>
            <p:ph idx="1"/>
            <p:extLst>
              <p:ext uri="{D42A27DB-BD31-4B8C-83A1-F6EECF244321}">
                <p14:modId xmlns:p14="http://schemas.microsoft.com/office/powerpoint/2010/main" val="2940200800"/>
              </p:ext>
            </p:extLst>
          </p:nvPr>
        </p:nvGraphicFramePr>
        <p:xfrm>
          <a:off x="4739424" y="640080"/>
          <a:ext cx="6955751" cy="58251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D55001A1-B38C-D04B-906A-A740A54E2CFC}"/>
              </a:ext>
            </a:extLst>
          </p:cNvPr>
          <p:cNvPicPr>
            <a:picLocks noChangeAspect="1"/>
          </p:cNvPicPr>
          <p:nvPr/>
        </p:nvPicPr>
        <p:blipFill>
          <a:blip r:embed="rId7"/>
          <a:stretch>
            <a:fillRect/>
          </a:stretch>
        </p:blipFill>
        <p:spPr>
          <a:xfrm>
            <a:off x="4984124" y="5695966"/>
            <a:ext cx="686409" cy="686409"/>
          </a:xfrm>
          <a:prstGeom prst="rect">
            <a:avLst/>
          </a:prstGeom>
        </p:spPr>
      </p:pic>
    </p:spTree>
    <p:extLst>
      <p:ext uri="{BB962C8B-B14F-4D97-AF65-F5344CB8AC3E}">
        <p14:creationId xmlns:p14="http://schemas.microsoft.com/office/powerpoint/2010/main" val="41740348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0288C6B4-AFC3-407F-A595-EFFD38D4C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38" name="Freeform: Shape 37">
            <a:extLst>
              <a:ext uri="{FF2B5EF4-FFF2-40B4-BE49-F238E27FC236}">
                <a16:creationId xmlns:a16="http://schemas.microsoft.com/office/drawing/2014/main" id="{CF236821-17FE-429B-8D2C-08E13A64E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40" name="Freeform: Shape 39">
            <a:extLst>
              <a:ext uri="{FF2B5EF4-FFF2-40B4-BE49-F238E27FC236}">
                <a16:creationId xmlns:a16="http://schemas.microsoft.com/office/drawing/2014/main" id="{C0BDBCD2-E081-43AB-9119-C55465E59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19150FB-A6E4-F140-AF6A-F4DC68EC1B43}"/>
              </a:ext>
            </a:extLst>
          </p:cNvPr>
          <p:cNvSpPr>
            <a:spLocks noGrp="1"/>
          </p:cNvSpPr>
          <p:nvPr>
            <p:ph type="title"/>
          </p:nvPr>
        </p:nvSpPr>
        <p:spPr>
          <a:xfrm>
            <a:off x="371094" y="1161288"/>
            <a:ext cx="3438144" cy="1239012"/>
          </a:xfrm>
        </p:spPr>
        <p:txBody>
          <a:bodyPr vert="horz" lIns="91440" tIns="45720" rIns="91440" bIns="45720" rtlCol="0" anchor="ctr">
            <a:normAutofit/>
          </a:bodyPr>
          <a:lstStyle/>
          <a:p>
            <a:r>
              <a:rPr lang="en-US" sz="2000" b="1" dirty="0"/>
              <a:t>Eight Considerations for Establishing and Promoting a Strong Data Culture</a:t>
            </a:r>
          </a:p>
        </p:txBody>
      </p:sp>
      <p:sp>
        <p:nvSpPr>
          <p:cNvPr id="42" name="Rectangle 41">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Content Placeholder 21">
            <a:extLst>
              <a:ext uri="{FF2B5EF4-FFF2-40B4-BE49-F238E27FC236}">
                <a16:creationId xmlns:a16="http://schemas.microsoft.com/office/drawing/2014/main" id="{3E6649FB-93B1-480E-A463-98E63C27CE9F}"/>
              </a:ext>
            </a:extLst>
          </p:cNvPr>
          <p:cNvSpPr>
            <a:spLocks noGrp="1"/>
          </p:cNvSpPr>
          <p:nvPr>
            <p:ph idx="1"/>
          </p:nvPr>
        </p:nvSpPr>
        <p:spPr>
          <a:xfrm>
            <a:off x="371094" y="2718054"/>
            <a:ext cx="3438906" cy="3207258"/>
          </a:xfrm>
        </p:spPr>
        <p:txBody>
          <a:bodyPr anchor="t">
            <a:normAutofit fontScale="70000" lnSpcReduction="20000"/>
          </a:bodyPr>
          <a:lstStyle/>
          <a:p>
            <a:pPr marL="342900" indent="-342900">
              <a:buAutoNum type="arabicPeriod"/>
            </a:pPr>
            <a:r>
              <a:rPr lang="en-US" sz="1700" dirty="0"/>
              <a:t>Create effective data sharing teams</a:t>
            </a:r>
          </a:p>
          <a:p>
            <a:pPr marL="342900" indent="-342900">
              <a:buAutoNum type="arabicPeriod"/>
            </a:pPr>
            <a:r>
              <a:rPr lang="en-US" sz="1700" dirty="0"/>
              <a:t>Ensure assessment literacy of all team members</a:t>
            </a:r>
          </a:p>
          <a:p>
            <a:pPr marL="342900" indent="-342900">
              <a:buAutoNum type="arabicPeriod"/>
            </a:pPr>
            <a:r>
              <a:rPr lang="en-US" sz="1700" dirty="0"/>
              <a:t>Get the right data in the hands of the data team</a:t>
            </a:r>
          </a:p>
          <a:p>
            <a:pPr marL="342900" indent="-342900">
              <a:buAutoNum type="arabicPeriod"/>
            </a:pPr>
            <a:r>
              <a:rPr lang="en-US" sz="1700" dirty="0"/>
              <a:t>Create/Provide appropriate data displays</a:t>
            </a:r>
          </a:p>
          <a:p>
            <a:pPr marL="342900" indent="-342900">
              <a:buAutoNum type="arabicPeriod"/>
            </a:pPr>
            <a:r>
              <a:rPr lang="en-US" sz="1700" dirty="0"/>
              <a:t>Engage in a cycle of collaborative inquiry</a:t>
            </a:r>
          </a:p>
          <a:p>
            <a:pPr marL="342900" indent="-342900">
              <a:buAutoNum type="arabicPeriod"/>
            </a:pPr>
            <a:r>
              <a:rPr lang="en-US" sz="1700" dirty="0"/>
              <a:t>Examine multiple data types</a:t>
            </a:r>
          </a:p>
          <a:p>
            <a:pPr marL="342900" indent="-342900">
              <a:buAutoNum type="arabicPeriod"/>
            </a:pPr>
            <a:r>
              <a:rPr lang="en-US" sz="1700" dirty="0"/>
              <a:t>Embed use of data within the work of the organization</a:t>
            </a:r>
          </a:p>
          <a:p>
            <a:pPr marL="342900" indent="-342900">
              <a:buAutoNum type="arabicPeriod"/>
            </a:pPr>
            <a:r>
              <a:rPr lang="en-US" sz="1700" dirty="0"/>
              <a:t>Document and communicate widely resulting decisions</a:t>
            </a:r>
          </a:p>
        </p:txBody>
      </p:sp>
      <p:pic>
        <p:nvPicPr>
          <p:cNvPr id="5" name="Content Placeholder 4">
            <a:extLst>
              <a:ext uri="{FF2B5EF4-FFF2-40B4-BE49-F238E27FC236}">
                <a16:creationId xmlns:a16="http://schemas.microsoft.com/office/drawing/2014/main" id="{4A19238B-84CF-BB46-AC1C-AEA876472F80}"/>
              </a:ext>
            </a:extLst>
          </p:cNvPr>
          <p:cNvPicPr>
            <a:picLocks noChangeAspect="1"/>
          </p:cNvPicPr>
          <p:nvPr/>
        </p:nvPicPr>
        <p:blipFill>
          <a:blip r:embed="rId2"/>
          <a:stretch>
            <a:fillRect/>
          </a:stretch>
        </p:blipFill>
        <p:spPr>
          <a:xfrm>
            <a:off x="4948249" y="841248"/>
            <a:ext cx="6827878" cy="5276088"/>
          </a:xfrm>
          <a:prstGeom prst="rect">
            <a:avLst/>
          </a:prstGeom>
        </p:spPr>
      </p:pic>
    </p:spTree>
    <p:extLst>
      <p:ext uri="{BB962C8B-B14F-4D97-AF65-F5344CB8AC3E}">
        <p14:creationId xmlns:p14="http://schemas.microsoft.com/office/powerpoint/2010/main" val="42206950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1" name="Rectangle 50">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53" name="Rectangle 52">
            <a:extLst>
              <a:ext uri="{FF2B5EF4-FFF2-40B4-BE49-F238E27FC236}">
                <a16:creationId xmlns:a16="http://schemas.microsoft.com/office/drawing/2014/main" id="{16F48AD3-C8B3-4F74-B546-F12937F7DD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156361C-73C6-3B43-811D-0E35B6CD7023}"/>
              </a:ext>
            </a:extLst>
          </p:cNvPr>
          <p:cNvSpPr>
            <a:spLocks noGrp="1"/>
          </p:cNvSpPr>
          <p:nvPr>
            <p:ph type="title"/>
          </p:nvPr>
        </p:nvSpPr>
        <p:spPr>
          <a:xfrm>
            <a:off x="7848600" y="1122363"/>
            <a:ext cx="4023360" cy="3204134"/>
          </a:xfrm>
        </p:spPr>
        <p:txBody>
          <a:bodyPr vert="horz" lIns="91440" tIns="45720" rIns="91440" bIns="45720" rtlCol="0" anchor="b">
            <a:normAutofit/>
          </a:bodyPr>
          <a:lstStyle/>
          <a:p>
            <a:r>
              <a:rPr lang="en-US" sz="3700" b="1" dirty="0"/>
              <a:t>9 Fundamental Beliefs for an Assessment Data Usage System</a:t>
            </a:r>
          </a:p>
        </p:txBody>
      </p:sp>
      <p:pic>
        <p:nvPicPr>
          <p:cNvPr id="5" name="Content Placeholder 4">
            <a:extLst>
              <a:ext uri="{FF2B5EF4-FFF2-40B4-BE49-F238E27FC236}">
                <a16:creationId xmlns:a16="http://schemas.microsoft.com/office/drawing/2014/main" id="{86774F63-C382-C245-BC34-9D39CD43336E}"/>
              </a:ext>
            </a:extLst>
          </p:cNvPr>
          <p:cNvPicPr>
            <a:picLocks noChangeAspect="1"/>
          </p:cNvPicPr>
          <p:nvPr/>
        </p:nvPicPr>
        <p:blipFill>
          <a:blip r:embed="rId2"/>
          <a:stretch>
            <a:fillRect/>
          </a:stretch>
        </p:blipFill>
        <p:spPr>
          <a:xfrm>
            <a:off x="609403" y="204745"/>
            <a:ext cx="4982939" cy="6448510"/>
          </a:xfrm>
          <a:prstGeom prst="rect">
            <a:avLst/>
          </a:prstGeom>
        </p:spPr>
      </p:pic>
      <p:sp>
        <p:nvSpPr>
          <p:cNvPr id="55" name="Rectangle 5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7" name="Rectangle 5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35555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B2D1B-804C-6B47-B130-99EC983D2E78}"/>
              </a:ext>
            </a:extLst>
          </p:cNvPr>
          <p:cNvSpPr>
            <a:spLocks noGrp="1"/>
          </p:cNvSpPr>
          <p:nvPr>
            <p:ph type="title"/>
          </p:nvPr>
        </p:nvSpPr>
        <p:spPr>
          <a:xfrm>
            <a:off x="1115567" y="548640"/>
            <a:ext cx="10462539" cy="1179576"/>
          </a:xfrm>
        </p:spPr>
        <p:txBody>
          <a:bodyPr>
            <a:normAutofit fontScale="90000"/>
          </a:bodyPr>
          <a:lstStyle/>
          <a:p>
            <a:r>
              <a:rPr lang="en-US" dirty="0"/>
              <a:t>Thank you!  If you need more information or have any questions, please contact me.</a:t>
            </a:r>
          </a:p>
        </p:txBody>
      </p:sp>
      <p:sp>
        <p:nvSpPr>
          <p:cNvPr id="3" name="Content Placeholder 2">
            <a:extLst>
              <a:ext uri="{FF2B5EF4-FFF2-40B4-BE49-F238E27FC236}">
                <a16:creationId xmlns:a16="http://schemas.microsoft.com/office/drawing/2014/main" id="{C9216CAB-942D-5F4D-8E9E-B6CB43CD44FF}"/>
              </a:ext>
            </a:extLst>
          </p:cNvPr>
          <p:cNvSpPr>
            <a:spLocks noGrp="1"/>
          </p:cNvSpPr>
          <p:nvPr>
            <p:ph idx="1"/>
          </p:nvPr>
        </p:nvSpPr>
        <p:spPr/>
        <p:txBody>
          <a:bodyPr>
            <a:normAutofit fontScale="92500"/>
          </a:bodyPr>
          <a:lstStyle/>
          <a:p>
            <a:pPr marL="0" indent="0">
              <a:buNone/>
            </a:pPr>
            <a:r>
              <a:rPr lang="en-US" dirty="0"/>
              <a:t>Contact Information:</a:t>
            </a:r>
          </a:p>
          <a:p>
            <a:pPr marL="0" indent="0">
              <a:buNone/>
            </a:pPr>
            <a:r>
              <a:rPr lang="en-US" dirty="0"/>
              <a:t>Terri Portice</a:t>
            </a:r>
          </a:p>
          <a:p>
            <a:pPr marL="0" indent="0">
              <a:buNone/>
            </a:pPr>
            <a:r>
              <a:rPr lang="en-US" dirty="0">
                <a:hlinkClick r:id="rId2"/>
              </a:rPr>
              <a:t>Terri.portice@gmail.com</a:t>
            </a:r>
            <a:endParaRPr lang="en-US" dirty="0"/>
          </a:p>
          <a:p>
            <a:pPr marL="0" indent="0">
              <a:buNone/>
            </a:pPr>
            <a:r>
              <a:rPr lang="en-US" dirty="0"/>
              <a:t>Cell:  (616) 889-7303 </a:t>
            </a:r>
          </a:p>
          <a:p>
            <a:pPr marL="0" indent="0">
              <a:buNone/>
            </a:pPr>
            <a:endParaRPr lang="en-US" dirty="0"/>
          </a:p>
          <a:p>
            <a:pPr marL="0" indent="0">
              <a:buNone/>
            </a:pPr>
            <a:r>
              <a:rPr lang="en-US" dirty="0"/>
              <a:t>MAC Website: </a:t>
            </a:r>
            <a:r>
              <a:rPr lang="en-US" dirty="0">
                <a:hlinkClick r:id="rId3"/>
              </a:rPr>
              <a:t>https://www.michiganassessmentconsortium.org/</a:t>
            </a:r>
            <a:endParaRPr lang="en-US" dirty="0"/>
          </a:p>
        </p:txBody>
      </p:sp>
    </p:spTree>
    <p:extLst>
      <p:ext uri="{BB962C8B-B14F-4D97-AF65-F5344CB8AC3E}">
        <p14:creationId xmlns:p14="http://schemas.microsoft.com/office/powerpoint/2010/main" val="2629271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B89BFF6-AA26-0A48-BA1B-4BD1289F4403}"/>
              </a:ext>
            </a:extLst>
          </p:cNvPr>
          <p:cNvSpPr>
            <a:spLocks noGrp="1"/>
          </p:cNvSpPr>
          <p:nvPr>
            <p:ph type="title"/>
          </p:nvPr>
        </p:nvSpPr>
        <p:spPr>
          <a:xfrm>
            <a:off x="841248" y="426720"/>
            <a:ext cx="10506456" cy="1919141"/>
          </a:xfrm>
        </p:spPr>
        <p:txBody>
          <a:bodyPr anchor="b">
            <a:normAutofit/>
          </a:bodyPr>
          <a:lstStyle/>
          <a:p>
            <a:r>
              <a:rPr lang="en-US" sz="6000" dirty="0"/>
              <a:t>Presenter:  Terri Portice</a:t>
            </a:r>
          </a:p>
        </p:txBody>
      </p:sp>
      <p:sp>
        <p:nvSpPr>
          <p:cNvPr id="10" name="Rectangle 9">
            <a:extLst>
              <a:ext uri="{FF2B5EF4-FFF2-40B4-BE49-F238E27FC236}">
                <a16:creationId xmlns:a16="http://schemas.microsoft.com/office/drawing/2014/main" id="{7A0B5DEA-ADF6-4BA5-9307-147F0A468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8680" y="2898648"/>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83982"/>
            <a:ext cx="1873457" cy="137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805A02E-ECAE-EC44-84F2-AB0190A3FB24}"/>
              </a:ext>
            </a:extLst>
          </p:cNvPr>
          <p:cNvSpPr>
            <a:spLocks noGrp="1"/>
          </p:cNvSpPr>
          <p:nvPr>
            <p:ph idx="1"/>
          </p:nvPr>
        </p:nvSpPr>
        <p:spPr>
          <a:xfrm>
            <a:off x="841248" y="3337269"/>
            <a:ext cx="10509504" cy="2905686"/>
          </a:xfrm>
        </p:spPr>
        <p:txBody>
          <a:bodyPr>
            <a:normAutofit/>
          </a:bodyPr>
          <a:lstStyle/>
          <a:p>
            <a:r>
              <a:rPr lang="en-US" sz="2000" b="1" dirty="0"/>
              <a:t>Representing the Michigan Assessment Consortium</a:t>
            </a:r>
            <a:r>
              <a:rPr lang="en-US" sz="2000" dirty="0"/>
              <a:t>; I have served on the Board of Directors for the Michigan Assessment Consortium for almost 10 years.  </a:t>
            </a:r>
          </a:p>
          <a:p>
            <a:r>
              <a:rPr lang="en-US" sz="2000" b="1" dirty="0"/>
              <a:t>My background includes the following:</a:t>
            </a:r>
            <a:r>
              <a:rPr lang="en-US" sz="2000" dirty="0"/>
              <a:t>  team/teacher, special education teacher, special education teacher consultant, building level administrator, Director of Teaching and Learning for Kent ISD, K-12 district administrator (Curriculum, Instruction, Assessment), adjust professor, and currently I work 1-2 days a week as instructional coach around literacy.  I also continue to be an active member of the Michigan Assessment Consortium.  </a:t>
            </a:r>
          </a:p>
        </p:txBody>
      </p:sp>
    </p:spTree>
    <p:extLst>
      <p:ext uri="{BB962C8B-B14F-4D97-AF65-F5344CB8AC3E}">
        <p14:creationId xmlns:p14="http://schemas.microsoft.com/office/powerpoint/2010/main" val="3541721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640B3DF-3C1C-49A7-8FA7-EE4A21CB0B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AFF79527-C7F1-4E06-8126-A8E8C5FEB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F83017B-5B4A-784F-A3F9-18CD1314E0B7}"/>
              </a:ext>
            </a:extLst>
          </p:cNvPr>
          <p:cNvSpPr>
            <a:spLocks noGrp="1"/>
          </p:cNvSpPr>
          <p:nvPr>
            <p:ph type="title"/>
          </p:nvPr>
        </p:nvSpPr>
        <p:spPr>
          <a:xfrm>
            <a:off x="868680" y="1709928"/>
            <a:ext cx="3103427" cy="3520440"/>
          </a:xfrm>
        </p:spPr>
        <p:txBody>
          <a:bodyPr anchor="t">
            <a:normAutofit/>
          </a:bodyPr>
          <a:lstStyle/>
          <a:p>
            <a:r>
              <a:rPr lang="en-US" sz="3200" dirty="0"/>
              <a:t>Michigan Assessment Consortium (</a:t>
            </a:r>
            <a:r>
              <a:rPr lang="en-US" sz="3200" dirty="0">
                <a:hlinkClick r:id="rId2"/>
              </a:rPr>
              <a:t>MAC</a:t>
            </a:r>
            <a:r>
              <a:rPr lang="en-US" sz="3200" dirty="0"/>
              <a:t>)</a:t>
            </a:r>
          </a:p>
        </p:txBody>
      </p:sp>
      <p:sp>
        <p:nvSpPr>
          <p:cNvPr id="12" name="Rectangle 11">
            <a:extLst>
              <a:ext uri="{FF2B5EF4-FFF2-40B4-BE49-F238E27FC236}">
                <a16:creationId xmlns:a16="http://schemas.microsoft.com/office/drawing/2014/main" id="{55986208-8A53-4E92-9197-6B57BCCB2F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8049F9D-CDF6-C844-90F0-1FC74F20D536}"/>
              </a:ext>
            </a:extLst>
          </p:cNvPr>
          <p:cNvSpPr>
            <a:spLocks noGrp="1"/>
          </p:cNvSpPr>
          <p:nvPr>
            <p:ph idx="1"/>
          </p:nvPr>
        </p:nvSpPr>
        <p:spPr>
          <a:xfrm>
            <a:off x="4962222" y="1709928"/>
            <a:ext cx="6730944" cy="4095449"/>
          </a:xfrm>
        </p:spPr>
        <p:txBody>
          <a:bodyPr>
            <a:noAutofit/>
          </a:bodyPr>
          <a:lstStyle/>
          <a:p>
            <a:r>
              <a:rPr lang="en-US" dirty="0"/>
              <a:t>The Michigan Assessment Consortium (MAC) is a non-profit organization of Michigan educators designed to promote greater understanding around assessment.  </a:t>
            </a:r>
            <a:r>
              <a:rPr lang="en-US" b="1" dirty="0"/>
              <a:t>The goal of the MAC is to help educators use assessment to improve teaching and student learning.</a:t>
            </a:r>
          </a:p>
        </p:txBody>
      </p:sp>
      <p:pic>
        <p:nvPicPr>
          <p:cNvPr id="5" name="Picture 4" descr="A close up of a logo&#10;&#10;Description automatically generated">
            <a:extLst>
              <a:ext uri="{FF2B5EF4-FFF2-40B4-BE49-F238E27FC236}">
                <a16:creationId xmlns:a16="http://schemas.microsoft.com/office/drawing/2014/main" id="{47ECE691-DB68-CD4F-B458-5A72E9956F33}"/>
              </a:ext>
            </a:extLst>
          </p:cNvPr>
          <p:cNvPicPr>
            <a:picLocks noChangeAspect="1"/>
          </p:cNvPicPr>
          <p:nvPr/>
        </p:nvPicPr>
        <p:blipFill>
          <a:blip r:embed="rId3"/>
          <a:stretch>
            <a:fillRect/>
          </a:stretch>
        </p:blipFill>
        <p:spPr>
          <a:xfrm>
            <a:off x="645138" y="4855718"/>
            <a:ext cx="2197100" cy="749300"/>
          </a:xfrm>
          <a:prstGeom prst="rect">
            <a:avLst/>
          </a:prstGeom>
        </p:spPr>
      </p:pic>
    </p:spTree>
    <p:extLst>
      <p:ext uri="{BB962C8B-B14F-4D97-AF65-F5344CB8AC3E}">
        <p14:creationId xmlns:p14="http://schemas.microsoft.com/office/powerpoint/2010/main" val="3840847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81D377EB-C9D2-4ED0-86A6-740A297E3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4521883-3A21-CA42-AD3A-338B62062508}"/>
              </a:ext>
            </a:extLst>
          </p:cNvPr>
          <p:cNvSpPr>
            <a:spLocks noGrp="1"/>
          </p:cNvSpPr>
          <p:nvPr>
            <p:ph type="title"/>
          </p:nvPr>
        </p:nvSpPr>
        <p:spPr>
          <a:xfrm>
            <a:off x="841248" y="685800"/>
            <a:ext cx="10506456" cy="1157005"/>
          </a:xfrm>
        </p:spPr>
        <p:txBody>
          <a:bodyPr anchor="b">
            <a:normAutofit fontScale="90000"/>
          </a:bodyPr>
          <a:lstStyle/>
          <a:p>
            <a:r>
              <a:rPr lang="en-US" sz="3100" b="1" dirty="0"/>
              <a:t>The Mission of the MAC</a:t>
            </a:r>
            <a:r>
              <a:rPr lang="en-US" sz="3100" dirty="0"/>
              <a:t>: Improve student learning and achievement through a system of coherent curriculum, balanced assessment, and effective instruction.</a:t>
            </a:r>
            <a:endParaRPr lang="en-US" sz="1900" dirty="0"/>
          </a:p>
        </p:txBody>
      </p:sp>
      <p:sp>
        <p:nvSpPr>
          <p:cNvPr id="34" name="Rectangle 33">
            <a:extLst>
              <a:ext uri="{FF2B5EF4-FFF2-40B4-BE49-F238E27FC236}">
                <a16:creationId xmlns:a16="http://schemas.microsoft.com/office/drawing/2014/main" id="{066346BE-FDB4-4772-A696-0719490AB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093"/>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958056"/>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6E9A2A5B-2129-4FCF-A720-D556C745A8F0}"/>
              </a:ext>
            </a:extLst>
          </p:cNvPr>
          <p:cNvGraphicFramePr>
            <a:graphicFrameLocks noGrp="1"/>
          </p:cNvGraphicFramePr>
          <p:nvPr>
            <p:ph idx="1"/>
            <p:extLst>
              <p:ext uri="{D42A27DB-BD31-4B8C-83A1-F6EECF244321}">
                <p14:modId xmlns:p14="http://schemas.microsoft.com/office/powerpoint/2010/main" val="4135239251"/>
              </p:ext>
            </p:extLst>
          </p:nvPr>
        </p:nvGraphicFramePr>
        <p:xfrm>
          <a:off x="841248" y="2295252"/>
          <a:ext cx="10506456" cy="38769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69803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0D01200-0224-43C5-AB38-FB4D16B73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77C717F-0726-2E48-BBC5-4FAB80E6DFE8}"/>
              </a:ext>
            </a:extLst>
          </p:cNvPr>
          <p:cNvSpPr>
            <a:spLocks noGrp="1"/>
          </p:cNvSpPr>
          <p:nvPr>
            <p:ph type="title"/>
          </p:nvPr>
        </p:nvSpPr>
        <p:spPr>
          <a:xfrm>
            <a:off x="612648" y="1078992"/>
            <a:ext cx="6268770" cy="1536192"/>
          </a:xfrm>
        </p:spPr>
        <p:txBody>
          <a:bodyPr anchor="b">
            <a:normAutofit/>
          </a:bodyPr>
          <a:lstStyle/>
          <a:p>
            <a:r>
              <a:rPr lang="en-US" sz="4400" dirty="0"/>
              <a:t>Assessment Literacy Defined by the MAC…</a:t>
            </a:r>
          </a:p>
        </p:txBody>
      </p:sp>
      <p:sp>
        <p:nvSpPr>
          <p:cNvPr id="13" name="Rectangle 12">
            <a:extLst>
              <a:ext uri="{FF2B5EF4-FFF2-40B4-BE49-F238E27FC236}">
                <a16:creationId xmlns:a16="http://schemas.microsoft.com/office/drawing/2014/main" id="{728A44A4-A002-4A88-9FC9-1D0566C97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E7D5C7B-DD16-401B-85CE-4AAA2A4F5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87EDCCE-1FB4-494B-80D9-48036B678896}"/>
              </a:ext>
            </a:extLst>
          </p:cNvPr>
          <p:cNvSpPr>
            <a:spLocks noGrp="1"/>
          </p:cNvSpPr>
          <p:nvPr>
            <p:ph idx="1"/>
          </p:nvPr>
        </p:nvSpPr>
        <p:spPr>
          <a:xfrm>
            <a:off x="612648" y="3355848"/>
            <a:ext cx="6268770" cy="2825496"/>
          </a:xfrm>
        </p:spPr>
        <p:txBody>
          <a:bodyPr>
            <a:normAutofit/>
          </a:bodyPr>
          <a:lstStyle/>
          <a:p>
            <a:pPr marL="0" indent="0">
              <a:buNone/>
            </a:pPr>
            <a:r>
              <a:rPr lang="en-US" sz="2400" dirty="0"/>
              <a:t>“Assessment literacy is the set of beliefs, knowledge, and practices about assessment that lead a teacher, administrator, policymaker, or students and their families to use assessment to improve student learning and achievement.”  (</a:t>
            </a:r>
            <a:r>
              <a:rPr lang="en-US" sz="2400" dirty="0">
                <a:hlinkClick r:id="rId2"/>
              </a:rPr>
              <a:t>Link</a:t>
            </a:r>
            <a:r>
              <a:rPr lang="en-US" sz="2400" dirty="0"/>
              <a:t>)</a:t>
            </a:r>
          </a:p>
        </p:txBody>
      </p:sp>
      <p:pic>
        <p:nvPicPr>
          <p:cNvPr id="6" name="Picture 5" descr="A picture containing colorful, book, sitting, different&#10;&#10;Description automatically generated">
            <a:extLst>
              <a:ext uri="{FF2B5EF4-FFF2-40B4-BE49-F238E27FC236}">
                <a16:creationId xmlns:a16="http://schemas.microsoft.com/office/drawing/2014/main" id="{274543AB-7DAA-124E-94EF-C96FD9A720C3}"/>
              </a:ext>
            </a:extLst>
          </p:cNvPr>
          <p:cNvPicPr>
            <a:picLocks noChangeAspect="1"/>
          </p:cNvPicPr>
          <p:nvPr/>
        </p:nvPicPr>
        <p:blipFill>
          <a:blip r:embed="rId3"/>
          <a:stretch>
            <a:fillRect/>
          </a:stretch>
        </p:blipFill>
        <p:spPr>
          <a:xfrm>
            <a:off x="7494066" y="674773"/>
            <a:ext cx="4237686" cy="5432931"/>
          </a:xfrm>
          <a:prstGeom prst="rect">
            <a:avLst/>
          </a:prstGeom>
          <a:ln>
            <a:solidFill>
              <a:schemeClr val="tx1"/>
            </a:solidFill>
          </a:ln>
        </p:spPr>
      </p:pic>
    </p:spTree>
    <p:extLst>
      <p:ext uri="{BB962C8B-B14F-4D97-AF65-F5344CB8AC3E}">
        <p14:creationId xmlns:p14="http://schemas.microsoft.com/office/powerpoint/2010/main" val="1294007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5416EBC-B41E-4F8A-BE9F-07301B682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AFF79527-C7F1-4E06-8126-A8E8C5FEB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8E1DAAF-EB49-E449-8972-552D795B56AA}"/>
              </a:ext>
            </a:extLst>
          </p:cNvPr>
          <p:cNvSpPr>
            <a:spLocks noGrp="1"/>
          </p:cNvSpPr>
          <p:nvPr>
            <p:ph type="title"/>
          </p:nvPr>
        </p:nvSpPr>
        <p:spPr>
          <a:xfrm>
            <a:off x="868680" y="1719072"/>
            <a:ext cx="3103427" cy="3520440"/>
          </a:xfrm>
        </p:spPr>
        <p:txBody>
          <a:bodyPr anchor="t">
            <a:normAutofit/>
          </a:bodyPr>
          <a:lstStyle/>
          <a:p>
            <a:r>
              <a:rPr lang="en-US" sz="3600" dirty="0"/>
              <a:t>What MAC materials can be used to help you lead this work?</a:t>
            </a:r>
          </a:p>
        </p:txBody>
      </p:sp>
      <p:sp>
        <p:nvSpPr>
          <p:cNvPr id="14" name="Rectangle 13">
            <a:extLst>
              <a:ext uri="{FF2B5EF4-FFF2-40B4-BE49-F238E27FC236}">
                <a16:creationId xmlns:a16="http://schemas.microsoft.com/office/drawing/2014/main" id="{55986208-8A53-4E92-9197-6B57BCCB2F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78794858-9E10-48F0-AD44-88723FB9F8C7}"/>
              </a:ext>
            </a:extLst>
          </p:cNvPr>
          <p:cNvGraphicFramePr>
            <a:graphicFrameLocks noGrp="1"/>
          </p:cNvGraphicFramePr>
          <p:nvPr>
            <p:ph idx="1"/>
            <p:extLst>
              <p:ext uri="{D42A27DB-BD31-4B8C-83A1-F6EECF244321}">
                <p14:modId xmlns:p14="http://schemas.microsoft.com/office/powerpoint/2010/main" val="870868399"/>
              </p:ext>
            </p:extLst>
          </p:nvPr>
        </p:nvGraphicFramePr>
        <p:xfrm>
          <a:off x="4522492" y="640080"/>
          <a:ext cx="7172684"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0837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Rectangle 35">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7" name="Rectangle 37">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48" name="Rectangle 39">
            <a:extLst>
              <a:ext uri="{FF2B5EF4-FFF2-40B4-BE49-F238E27FC236}">
                <a16:creationId xmlns:a16="http://schemas.microsoft.com/office/drawing/2014/main" id="{50A3C1AB-1153-42D2-8378-34B849C1C4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49" name="Rectangle 41">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4638503"/>
            <a:ext cx="8384770" cy="1332634"/>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2D9892C-4F90-7C4F-A180-41C796D499F9}"/>
              </a:ext>
            </a:extLst>
          </p:cNvPr>
          <p:cNvSpPr>
            <a:spLocks noGrp="1"/>
          </p:cNvSpPr>
          <p:nvPr>
            <p:ph type="title"/>
          </p:nvPr>
        </p:nvSpPr>
        <p:spPr>
          <a:xfrm rot="16200000">
            <a:off x="-2529024" y="2994588"/>
            <a:ext cx="6665964" cy="868823"/>
          </a:xfrm>
        </p:spPr>
        <p:txBody>
          <a:bodyPr vert="horz" lIns="91440" tIns="45720" rIns="91440" bIns="45720" rtlCol="0" anchor="ctr">
            <a:normAutofit fontScale="90000"/>
          </a:bodyPr>
          <a:lstStyle/>
          <a:p>
            <a:pPr algn="ctr"/>
            <a:r>
              <a:rPr lang="en-US" b="1" dirty="0">
                <a:solidFill>
                  <a:schemeClr val="accent1">
                    <a:lumMod val="75000"/>
                  </a:schemeClr>
                </a:solidFill>
              </a:rPr>
              <a:t>Sharing One District’s Story</a:t>
            </a:r>
          </a:p>
        </p:txBody>
      </p:sp>
      <p:sp>
        <p:nvSpPr>
          <p:cNvPr id="50" name="Rectangle: Rounded Corners 43">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5628237"/>
            <a:ext cx="7225780" cy="6858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pic>
        <p:nvPicPr>
          <p:cNvPr id="5" name="Content Placeholder 4">
            <a:extLst>
              <a:ext uri="{FF2B5EF4-FFF2-40B4-BE49-F238E27FC236}">
                <a16:creationId xmlns:a16="http://schemas.microsoft.com/office/drawing/2014/main" id="{D5ED5F6A-29B3-1641-8B07-4E358438D0DC}"/>
              </a:ext>
            </a:extLst>
          </p:cNvPr>
          <p:cNvPicPr>
            <a:picLocks noChangeAspect="1"/>
          </p:cNvPicPr>
          <p:nvPr/>
        </p:nvPicPr>
        <p:blipFill>
          <a:blip r:embed="rId2"/>
          <a:stretch>
            <a:fillRect/>
          </a:stretch>
        </p:blipFill>
        <p:spPr>
          <a:xfrm>
            <a:off x="1607916" y="0"/>
            <a:ext cx="9131212" cy="7055939"/>
          </a:xfrm>
          <a:prstGeom prst="rect">
            <a:avLst/>
          </a:prstGeom>
        </p:spPr>
      </p:pic>
    </p:spTree>
    <p:extLst>
      <p:ext uri="{BB962C8B-B14F-4D97-AF65-F5344CB8AC3E}">
        <p14:creationId xmlns:p14="http://schemas.microsoft.com/office/powerpoint/2010/main" val="4148607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2029D5AD-8348-4446-B191-6A9B6FE03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6" name="Freeform: Shape 25">
            <a:extLst>
              <a:ext uri="{FF2B5EF4-FFF2-40B4-BE49-F238E27FC236}">
                <a16:creationId xmlns:a16="http://schemas.microsoft.com/office/drawing/2014/main" id="{A3F395A2-2B64-4749-BD93-2F159C7E1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28" name="Freeform: Shape 27">
            <a:extLst>
              <a:ext uri="{FF2B5EF4-FFF2-40B4-BE49-F238E27FC236}">
                <a16:creationId xmlns:a16="http://schemas.microsoft.com/office/drawing/2014/main" id="{5CF0135B-EAB8-4CA0-896C-2D897ECD2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B6D40E3-C45D-DC40-8E0A-66D1B17FE43B}"/>
              </a:ext>
            </a:extLst>
          </p:cNvPr>
          <p:cNvSpPr>
            <a:spLocks noGrp="1"/>
          </p:cNvSpPr>
          <p:nvPr>
            <p:ph type="title"/>
          </p:nvPr>
        </p:nvSpPr>
        <p:spPr>
          <a:xfrm>
            <a:off x="838200" y="253397"/>
            <a:ext cx="10515600" cy="1273233"/>
          </a:xfrm>
        </p:spPr>
        <p:txBody>
          <a:bodyPr>
            <a:normAutofit/>
          </a:bodyPr>
          <a:lstStyle/>
          <a:p>
            <a:r>
              <a:rPr lang="en-US" b="1" dirty="0"/>
              <a:t>Time to Move</a:t>
            </a:r>
            <a:r>
              <a:rPr lang="en-US" dirty="0"/>
              <a:t>:   Jigsaw Reading </a:t>
            </a:r>
            <a:br>
              <a:rPr lang="en-US" dirty="0"/>
            </a:br>
            <a:r>
              <a:rPr lang="en-US" dirty="0"/>
              <a:t>(15-20)</a:t>
            </a:r>
          </a:p>
        </p:txBody>
      </p:sp>
      <p:sp>
        <p:nvSpPr>
          <p:cNvPr id="30" name="Rectangle 29">
            <a:extLst>
              <a:ext uri="{FF2B5EF4-FFF2-40B4-BE49-F238E27FC236}">
                <a16:creationId xmlns:a16="http://schemas.microsoft.com/office/drawing/2014/main" id="{92C3387C-D24F-4737-8A37-1DC5CFF09C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452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07923F9-8DF2-7446-BE7A-B8CBC433C195}"/>
              </a:ext>
            </a:extLst>
          </p:cNvPr>
          <p:cNvSpPr>
            <a:spLocks noGrp="1"/>
          </p:cNvSpPr>
          <p:nvPr>
            <p:ph idx="1"/>
          </p:nvPr>
        </p:nvSpPr>
        <p:spPr>
          <a:xfrm>
            <a:off x="838199" y="2152997"/>
            <a:ext cx="11006139" cy="4451605"/>
          </a:xfrm>
        </p:spPr>
        <p:txBody>
          <a:bodyPr>
            <a:normAutofit/>
          </a:bodyPr>
          <a:lstStyle/>
          <a:p>
            <a:pPr>
              <a:lnSpc>
                <a:spcPct val="100000"/>
              </a:lnSpc>
            </a:pPr>
            <a:r>
              <a:rPr lang="en-US" sz="2000" b="1" dirty="0"/>
              <a:t>Group 1: Assessment</a:t>
            </a:r>
          </a:p>
          <a:p>
            <a:pPr>
              <a:lnSpc>
                <a:spcPct val="100000"/>
              </a:lnSpc>
            </a:pPr>
            <a:r>
              <a:rPr lang="en-US" sz="2000" b="1" dirty="0"/>
              <a:t>Group 2: Formative Assessment</a:t>
            </a:r>
          </a:p>
          <a:p>
            <a:pPr>
              <a:lnSpc>
                <a:spcPct val="100000"/>
              </a:lnSpc>
            </a:pPr>
            <a:r>
              <a:rPr lang="en-US" sz="2000" b="1" dirty="0"/>
              <a:t>Group 3: Questioning/Feedback/Agency</a:t>
            </a:r>
          </a:p>
          <a:p>
            <a:pPr marL="0" indent="0">
              <a:lnSpc>
                <a:spcPct val="100000"/>
              </a:lnSpc>
              <a:buNone/>
            </a:pPr>
            <a:endParaRPr lang="en-US" sz="1800" b="1" dirty="0"/>
          </a:p>
          <a:p>
            <a:pPr marL="0" indent="0">
              <a:lnSpc>
                <a:spcPct val="100000"/>
              </a:lnSpc>
              <a:buNone/>
            </a:pPr>
            <a:r>
              <a:rPr lang="en-US" sz="2000" b="1" dirty="0"/>
              <a:t>Process</a:t>
            </a:r>
            <a:r>
              <a:rPr lang="en-US" sz="2000" dirty="0"/>
              <a:t>:  Each group will decide who will read which article in their given packet.  Each person will read their assigned article silently (approximately 5 minutes) and then will share out highlights of the content (in 1-2 minutes) to your team.  Each person in the group will repeat the process, using the article they read.  By the end of the session, each person will have the general information obtained from each of the articles in your packet.</a:t>
            </a:r>
          </a:p>
          <a:p>
            <a:pPr marL="0" indent="0">
              <a:lnSpc>
                <a:spcPct val="100000"/>
              </a:lnSpc>
              <a:buNone/>
            </a:pPr>
            <a:r>
              <a:rPr lang="en-US" sz="2000" dirty="0"/>
              <a:t>**If you want the articles that you did not receive today, go to the MAC booth and pick them up to take with you. Or go to the MAC website and download the articles. (</a:t>
            </a:r>
            <a:r>
              <a:rPr lang="en-US" sz="2000" dirty="0">
                <a:hlinkClick r:id="rId2"/>
              </a:rPr>
              <a:t>LINK</a:t>
            </a:r>
            <a:r>
              <a:rPr lang="en-US" sz="2000" dirty="0"/>
              <a:t>)</a:t>
            </a:r>
          </a:p>
        </p:txBody>
      </p:sp>
      <p:pic>
        <p:nvPicPr>
          <p:cNvPr id="6" name="Picture 5" descr="A screenshot of a cell phone&#10;&#10;Description automatically generated">
            <a:extLst>
              <a:ext uri="{FF2B5EF4-FFF2-40B4-BE49-F238E27FC236}">
                <a16:creationId xmlns:a16="http://schemas.microsoft.com/office/drawing/2014/main" id="{566D00B2-3B6B-E244-9889-69181BC8AE07}"/>
              </a:ext>
            </a:extLst>
          </p:cNvPr>
          <p:cNvPicPr>
            <a:picLocks noChangeAspect="1"/>
          </p:cNvPicPr>
          <p:nvPr/>
        </p:nvPicPr>
        <p:blipFill>
          <a:blip r:embed="rId3"/>
          <a:stretch>
            <a:fillRect/>
          </a:stretch>
        </p:blipFill>
        <p:spPr>
          <a:xfrm>
            <a:off x="9939216" y="188074"/>
            <a:ext cx="2065235" cy="2790858"/>
          </a:xfrm>
          <a:prstGeom prst="rect">
            <a:avLst/>
          </a:prstGeom>
          <a:ln>
            <a:solidFill>
              <a:schemeClr val="tx1"/>
            </a:solidFill>
          </a:ln>
        </p:spPr>
      </p:pic>
      <p:pic>
        <p:nvPicPr>
          <p:cNvPr id="20" name="Picture 19" descr="A screenshot of a social media post&#10;&#10;Description automatically generated">
            <a:extLst>
              <a:ext uri="{FF2B5EF4-FFF2-40B4-BE49-F238E27FC236}">
                <a16:creationId xmlns:a16="http://schemas.microsoft.com/office/drawing/2014/main" id="{EC87B026-D2D9-7249-B0EA-0C3B37CDE571}"/>
              </a:ext>
            </a:extLst>
          </p:cNvPr>
          <p:cNvPicPr>
            <a:picLocks noChangeAspect="1"/>
          </p:cNvPicPr>
          <p:nvPr/>
        </p:nvPicPr>
        <p:blipFill>
          <a:blip r:embed="rId4"/>
          <a:stretch>
            <a:fillRect/>
          </a:stretch>
        </p:blipFill>
        <p:spPr>
          <a:xfrm>
            <a:off x="8706118" y="1163033"/>
            <a:ext cx="1900170" cy="2552467"/>
          </a:xfrm>
          <a:prstGeom prst="rect">
            <a:avLst/>
          </a:prstGeom>
          <a:ln>
            <a:solidFill>
              <a:schemeClr val="tx1"/>
            </a:solidFill>
          </a:ln>
        </p:spPr>
      </p:pic>
    </p:spTree>
    <p:extLst>
      <p:ext uri="{BB962C8B-B14F-4D97-AF65-F5344CB8AC3E}">
        <p14:creationId xmlns:p14="http://schemas.microsoft.com/office/powerpoint/2010/main" val="1568074427"/>
      </p:ext>
    </p:extLst>
  </p:cSld>
  <p:clrMapOvr>
    <a:masterClrMapping/>
  </p:clrMapOvr>
</p:sld>
</file>

<file path=ppt/theme/theme1.xml><?xml version="1.0" encoding="utf-8"?>
<a:theme xmlns:a="http://schemas.openxmlformats.org/drawingml/2006/main" name="AccentBoxVTI">
  <a:themeElements>
    <a:clrScheme name="Office">
      <a:dk1>
        <a:srgbClr val="000000"/>
      </a:dk1>
      <a:lt1>
        <a:srgbClr val="FFFFFF"/>
      </a:lt1>
      <a:dk2>
        <a:srgbClr val="2E3948"/>
      </a:dk2>
      <a:lt2>
        <a:srgbClr val="E7E6E6"/>
      </a:lt2>
      <a:accent1>
        <a:srgbClr val="5A82CB"/>
      </a:accent1>
      <a:accent2>
        <a:srgbClr val="ED7D31"/>
      </a:accent2>
      <a:accent3>
        <a:srgbClr val="A3A3A3"/>
      </a:accent3>
      <a:accent4>
        <a:srgbClr val="CF9B00"/>
      </a:accent4>
      <a:accent5>
        <a:srgbClr val="5B9BD5"/>
      </a:accent5>
      <a:accent6>
        <a:srgbClr val="70AD47"/>
      </a:accent6>
      <a:hlink>
        <a:srgbClr val="D26012"/>
      </a:hlink>
      <a:folHlink>
        <a:srgbClr val="A9718D"/>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TotalTime>
  <Words>1876</Words>
  <Application>Microsoft Macintosh PowerPoint</Application>
  <PresentationFormat>Widescreen</PresentationFormat>
  <Paragraphs>158</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Avenir Next LT Pro</vt:lpstr>
      <vt:lpstr>Calibri</vt:lpstr>
      <vt:lpstr>AccentBoxVTI</vt:lpstr>
      <vt:lpstr>D5:  Developing Assessment Literate Practices for Non-Tenure Teachers and their Mentors; Community of Practice (CoP) Approach  Feb 13, 2020; 10:20 am – 11:35 am</vt:lpstr>
      <vt:lpstr>Who is in the room?</vt:lpstr>
      <vt:lpstr>Presenter:  Terri Portice</vt:lpstr>
      <vt:lpstr>Michigan Assessment Consortium (MAC)</vt:lpstr>
      <vt:lpstr>The Mission of the MAC: Improve student learning and achievement through a system of coherent curriculum, balanced assessment, and effective instruction.</vt:lpstr>
      <vt:lpstr>Assessment Literacy Defined by the MAC…</vt:lpstr>
      <vt:lpstr>What MAC materials can be used to help you lead this work?</vt:lpstr>
      <vt:lpstr>Sharing One District’s Story</vt:lpstr>
      <vt:lpstr>Time to Move:   Jigsaw Reading  (15-20)</vt:lpstr>
      <vt:lpstr>Blended Learning Ideas from a Local District   Reeths-Puffer Schools</vt:lpstr>
      <vt:lpstr>Professional Learning Process: Administrative Team then  Administrative Team &amp; Teacher Leader Group and  simultaneously other Targeted Groups</vt:lpstr>
      <vt:lpstr>Administrative Team</vt:lpstr>
      <vt:lpstr>Administrative Team &amp; Teacher Leader 2 Day Session (high level overview of the session) </vt:lpstr>
      <vt:lpstr>Non-Tenure Community of Practice  (Multiple Sessions per year)</vt:lpstr>
      <vt:lpstr>Non-Tenure Community of Practice (CoP) Session 1 (slide 1 of 2) </vt:lpstr>
      <vt:lpstr>Non-Tenure Community of Practice (CoP) Session 1 (Slide 2 of 2) </vt:lpstr>
      <vt:lpstr>Non-Tenure Community of Practice (CoP)  Session 2</vt:lpstr>
      <vt:lpstr>Multiple cycles of learning continued to be built up each year; leading to more cycles of learning occurring each year but with different groups.  </vt:lpstr>
      <vt:lpstr>Action Planning Process</vt:lpstr>
      <vt:lpstr>Gathering More Ideas… share out</vt:lpstr>
      <vt:lpstr>Eight Considerations for Establishing and Promoting a Strong Data Culture</vt:lpstr>
      <vt:lpstr>9 Fundamental Beliefs for an Assessment Data Usage System</vt:lpstr>
      <vt:lpstr>Thank you!  If you need more information or have any questions, please contact 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D5:  Developing Assessment Literate Practices for Non-Tenure Teachers and their Mentors; Community of Practice (CoP) Approach  Feb 13, 2020; 10:20 am – 11:35 am</dc:title>
  <dc:creator>Terri Portice</dc:creator>
  <cp:lastModifiedBy>Terri Portice</cp:lastModifiedBy>
  <cp:revision>4</cp:revision>
  <cp:lastPrinted>2020-02-08T23:27:12Z</cp:lastPrinted>
  <dcterms:created xsi:type="dcterms:W3CDTF">2020-02-08T23:12:05Z</dcterms:created>
  <dcterms:modified xsi:type="dcterms:W3CDTF">2020-02-09T00:22:40Z</dcterms:modified>
</cp:coreProperties>
</file>