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7" r:id="rId3"/>
    <p:sldId id="258" r:id="rId4"/>
    <p:sldId id="259" r:id="rId5"/>
    <p:sldId id="334" r:id="rId6"/>
    <p:sldId id="333" r:id="rId7"/>
    <p:sldId id="260" r:id="rId8"/>
    <p:sldId id="335" r:id="rId9"/>
    <p:sldId id="336" r:id="rId10"/>
    <p:sldId id="337" r:id="rId11"/>
    <p:sldId id="261" r:id="rId12"/>
    <p:sldId id="338" r:id="rId13"/>
    <p:sldId id="330" r:id="rId14"/>
    <p:sldId id="339" r:id="rId15"/>
    <p:sldId id="340" r:id="rId16"/>
    <p:sldId id="262" r:id="rId17"/>
    <p:sldId id="263" r:id="rId18"/>
    <p:sldId id="264" r:id="rId19"/>
    <p:sldId id="265" r:id="rId20"/>
    <p:sldId id="270"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41" r:id="rId51"/>
    <p:sldId id="311" r:id="rId52"/>
    <p:sldId id="312" r:id="rId5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p:restoredTop sz="94643"/>
  </p:normalViewPr>
  <p:slideViewPr>
    <p:cSldViewPr snapToGrid="0" snapToObjects="1">
      <p:cViewPr varScale="1">
        <p:scale>
          <a:sx n="120" d="100"/>
          <a:sy n="120" d="100"/>
        </p:scale>
        <p:origin x="1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xfrm>
            <a:off x="1143000" y="685800"/>
            <a:ext cx="4572000" cy="3429000"/>
          </a:xfrm>
          <a:prstGeom prst="rect">
            <a:avLst/>
          </a:prstGeom>
        </p:spPr>
        <p:txBody>
          <a:bodyPr/>
          <a:lstStyle/>
          <a:p>
            <a:endParaRPr/>
          </a:p>
        </p:txBody>
      </p:sp>
      <p:sp>
        <p:nvSpPr>
          <p:cNvPr id="305" name="Shape 30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r>
              <a:t>Welcome to this Introduction to the Michigan Arts Education Instruction and Assessment Collaborative Scoring System Pilot Project. </a:t>
            </a:r>
          </a:p>
          <a:p>
            <a:endParaRPr/>
          </a:p>
          <a:p>
            <a:r>
              <a:t>This webinar provides an overview of this pilot project, provides a quick overview of this MAEIA project and how teachers can use this system to score the work of their students. It outlines the desired outcomes of the pilot and participant roles and responsibilities.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prstGeom prst="rect">
            <a:avLst/>
          </a:prstGeom>
        </p:spPr>
        <p:txBody>
          <a:bodyPr/>
          <a:lstStyle/>
          <a:p>
            <a:endParaRPr/>
          </a:p>
        </p:txBody>
      </p:sp>
      <p:sp>
        <p:nvSpPr>
          <p:cNvPr id="517" name="Shape 517"/>
          <p:cNvSpPr>
            <a:spLocks noGrp="1"/>
          </p:cNvSpPr>
          <p:nvPr>
            <p:ph type="body" sz="quarter" idx="1"/>
          </p:nvPr>
        </p:nvSpPr>
        <p:spPr>
          <a:prstGeom prst="rect">
            <a:avLst/>
          </a:prstGeom>
        </p:spPr>
        <p:txBody>
          <a:bodyPr/>
          <a:lstStyle/>
          <a:p>
            <a:r>
              <a:t>There are several ways that the MAEIA assessments can be used:</a:t>
            </a:r>
          </a:p>
          <a:p>
            <a:endParaRPr/>
          </a:p>
          <a:p>
            <a:pPr>
              <a:buSzPct val="100000"/>
              <a:buFont typeface="Arial"/>
              <a:buChar char="•"/>
              <a:defRPr>
                <a:latin typeface="Varela Round"/>
                <a:ea typeface="Varela Round"/>
                <a:cs typeface="Varela Round"/>
                <a:sym typeface="Varela Round"/>
              </a:defRPr>
            </a:pPr>
            <a:r>
              <a:t>  to inform current instruction</a:t>
            </a:r>
          </a:p>
          <a:p>
            <a:pPr>
              <a:buSzPct val="100000"/>
              <a:buFont typeface="Arial"/>
              <a:buChar char="•"/>
              <a:defRPr>
                <a:latin typeface="Varela Round"/>
                <a:ea typeface="Varela Round"/>
                <a:cs typeface="Varela Round"/>
                <a:sym typeface="Varela Round"/>
              </a:defRPr>
            </a:pPr>
            <a:endParaRPr/>
          </a:p>
          <a:p>
            <a:pPr>
              <a:buSzPct val="100000"/>
              <a:buFont typeface="Arial"/>
              <a:buChar char="•"/>
              <a:defRPr>
                <a:latin typeface="Varela Round"/>
                <a:ea typeface="Varela Round"/>
                <a:cs typeface="Varela Round"/>
                <a:sym typeface="Varela Round"/>
              </a:defRPr>
            </a:pPr>
            <a:r>
              <a:t>  to improve student learning and achievement</a:t>
            </a:r>
          </a:p>
          <a:p>
            <a:pPr>
              <a:buSzPct val="100000"/>
              <a:buFont typeface="Arial"/>
              <a:buChar char="•"/>
              <a:defRPr>
                <a:latin typeface="Varela Round"/>
                <a:ea typeface="Varela Round"/>
                <a:cs typeface="Varela Round"/>
                <a:sym typeface="Varela Round"/>
              </a:defRPr>
            </a:pPr>
            <a:endParaRPr/>
          </a:p>
          <a:p>
            <a:pPr>
              <a:buSzPct val="100000"/>
              <a:buFont typeface="Arial"/>
              <a:buChar char="•"/>
              <a:defRPr>
                <a:latin typeface="Varela Round"/>
                <a:ea typeface="Varela Round"/>
                <a:cs typeface="Varela Round"/>
                <a:sym typeface="Varela Round"/>
              </a:defRPr>
            </a:pPr>
            <a:r>
              <a:t>  as a portion of your demonstration of your effectiveness as an educator</a:t>
            </a:r>
          </a:p>
          <a:p>
            <a:pPr>
              <a:buSzPct val="100000"/>
              <a:buFont typeface="Arial"/>
              <a:buChar char="•"/>
              <a:defRPr>
                <a:latin typeface="Varela Round"/>
                <a:ea typeface="Varela Round"/>
                <a:cs typeface="Varela Round"/>
                <a:sym typeface="Varela Round"/>
              </a:defRPr>
            </a:pPr>
            <a:endParaRPr/>
          </a:p>
          <a:p>
            <a:pPr>
              <a:buSzPct val="100000"/>
              <a:buFont typeface="Arial"/>
              <a:buChar char="•"/>
              <a:defRPr>
                <a:latin typeface="Varela Round"/>
                <a:ea typeface="Varela Round"/>
                <a:cs typeface="Varela Round"/>
                <a:sym typeface="Varela Round"/>
              </a:defRPr>
            </a:pPr>
            <a:r>
              <a:t>  to improve future instruction and program improvement</a:t>
            </a:r>
          </a:p>
        </p:txBody>
      </p:sp>
    </p:spTree>
    <p:extLst>
      <p:ext uri="{BB962C8B-B14F-4D97-AF65-F5344CB8AC3E}">
        <p14:creationId xmlns:p14="http://schemas.microsoft.com/office/powerpoint/2010/main" val="134646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years, we have been focused on building and developing the MAEIA community- a group of people who have contributed to the creation of the MAEIA resources and those who use them. We are now exploring MAEIA Communities of Practice which are subsets of these community members related to region, discipline, and project participation. </a:t>
            </a:r>
          </a:p>
        </p:txBody>
      </p:sp>
    </p:spTree>
    <p:extLst>
      <p:ext uri="{BB962C8B-B14F-4D97-AF65-F5344CB8AC3E}">
        <p14:creationId xmlns:p14="http://schemas.microsoft.com/office/powerpoint/2010/main" val="285580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r>
              <a:t>After confirmation by MAC administrators, teachers registrations are ‘approved” and a notice is emailed to the teacher.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prstGeom prst="rect">
            <a:avLst/>
          </a:prstGeom>
        </p:spPr>
        <p:txBody>
          <a:bodyPr/>
          <a:lstStyle/>
          <a:p>
            <a:endParaRPr/>
          </a:p>
        </p:txBody>
      </p:sp>
      <p:sp>
        <p:nvSpPr>
          <p:cNvPr id="458" name="Shape 458"/>
          <p:cNvSpPr>
            <a:spLocks noGrp="1"/>
          </p:cNvSpPr>
          <p:nvPr>
            <p:ph type="body" sz="quarter" idx="1"/>
          </p:nvPr>
        </p:nvSpPr>
        <p:spPr>
          <a:prstGeom prst="rect">
            <a:avLst/>
          </a:prstGeom>
        </p:spPr>
        <p:txBody>
          <a:bodyPr/>
          <a:lstStyle/>
          <a:p>
            <a:r>
              <a:t>The teacher provides password information and is directed to the MI-CSS log-in page.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r>
              <a:t>Depending on the user </a:t>
            </a:r>
            <a:r>
              <a:rPr b="1"/>
              <a:t>Role</a:t>
            </a:r>
            <a:r>
              <a:t>, different options may be available to each user.</a:t>
            </a:r>
          </a:p>
          <a:p>
            <a:endParaRPr/>
          </a:p>
          <a:p>
            <a:r>
              <a:t>Upon initial access to MI-CSS, teachers have to:</a:t>
            </a:r>
          </a:p>
          <a:p>
            <a:pPr lvl="1"/>
            <a:r>
              <a:t>Configure your Class(es)</a:t>
            </a:r>
          </a:p>
          <a:p>
            <a:pPr lvl="1"/>
            <a:r>
              <a:t>Add students to the class(es)</a:t>
            </a:r>
          </a:p>
          <a:p>
            <a:pPr lvl="1"/>
            <a:r>
              <a:t>Upload work for each student in the class</a:t>
            </a:r>
          </a:p>
          <a:p>
            <a:r>
              <a:t>Select Manage My Classes from the MI-CSS home page to begin MI-CSS Configuration</a:t>
            </a: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p>
            <a:r>
              <a:t>From the </a:t>
            </a:r>
            <a:r>
              <a:rPr b="1"/>
              <a:t>Class</a:t>
            </a:r>
            <a:r>
              <a:t> page you can add assessments and add students to the class</a:t>
            </a:r>
          </a:p>
          <a:p>
            <a:pPr lvl="1"/>
            <a:r>
              <a:t>To add an assessment, select the </a:t>
            </a:r>
            <a:r>
              <a:rPr b="1"/>
              <a:t>+ Add Assessment </a:t>
            </a:r>
            <a:r>
              <a:t>button</a:t>
            </a:r>
          </a:p>
          <a:p>
            <a:pPr lvl="1"/>
            <a:r>
              <a:t>To add student(s), select the </a:t>
            </a:r>
            <a:r>
              <a:rPr b="1"/>
              <a:t>+ Add Students </a:t>
            </a:r>
            <a:r>
              <a:t>button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p>
            <a:r>
              <a:t>After successfully adding an Assessment and adding Students, student work can be uploaded for scoring</a:t>
            </a:r>
          </a:p>
          <a:p>
            <a:r>
              <a:t>	From the </a:t>
            </a:r>
            <a:r>
              <a:rPr b="1"/>
              <a:t>My Classes </a:t>
            </a:r>
            <a:r>
              <a:t>page, select the </a:t>
            </a:r>
            <a:r>
              <a:rPr b="1"/>
              <a:t>Class</a:t>
            </a:r>
            <a:r>
              <a:t> you want to upload work to</a:t>
            </a:r>
          </a:p>
          <a:p>
            <a:r>
              <a:t>	From the </a:t>
            </a:r>
            <a:r>
              <a:rPr b="1"/>
              <a:t>Class</a:t>
            </a:r>
            <a:r>
              <a:t> detail page, select the </a:t>
            </a:r>
            <a:r>
              <a:rPr b="1"/>
              <a:t>Assessment</a:t>
            </a:r>
            <a:r>
              <a:t> you want to upload work to</a:t>
            </a:r>
          </a:p>
          <a:p>
            <a:r>
              <a:t>	From the </a:t>
            </a:r>
            <a:r>
              <a:rPr b="1"/>
              <a:t>Assessment</a:t>
            </a:r>
            <a:r>
              <a:t> detail page, select the </a:t>
            </a:r>
            <a:r>
              <a:rPr b="1"/>
              <a:t>Upload Work </a:t>
            </a:r>
            <a:r>
              <a:t>icon at the upper right corner of the student list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noRot="1" noChangeAspect="1"/>
          </p:cNvSpPr>
          <p:nvPr>
            <p:ph type="sldImg"/>
          </p:nvPr>
        </p:nvSpPr>
        <p:spPr>
          <a:prstGeom prst="rect">
            <a:avLst/>
          </a:prstGeom>
        </p:spPr>
        <p:txBody>
          <a:bodyPr/>
          <a:lstStyle/>
          <a:p>
            <a:endParaRPr/>
          </a:p>
        </p:txBody>
      </p:sp>
      <p:sp>
        <p:nvSpPr>
          <p:cNvPr id="499" name="Shape 499"/>
          <p:cNvSpPr>
            <a:spLocks noGrp="1"/>
          </p:cNvSpPr>
          <p:nvPr>
            <p:ph type="body" sz="quarter" idx="1"/>
          </p:nvPr>
        </p:nvSpPr>
        <p:spPr>
          <a:prstGeom prst="rect">
            <a:avLst/>
          </a:prstGeom>
        </p:spPr>
        <p:txBody>
          <a:bodyPr/>
          <a:lstStyle/>
          <a:p>
            <a:r>
              <a:t>Student work can be uploaded directly from the computer or can be uploaded from an associated Google Drive</a:t>
            </a:r>
          </a:p>
          <a:p>
            <a:r>
              <a:t>From the list of student work files, drag a file onto the corresponding student name or drag student onto the file to assign the work to that specific student</a:t>
            </a:r>
          </a:p>
          <a:p>
            <a:pPr lvl="1"/>
            <a:r>
              <a:t>Multiple files can be assigned to a single student</a:t>
            </a:r>
          </a:p>
          <a:p>
            <a:pPr lvl="1"/>
            <a:r>
              <a:t>The same file can be assigned to multiple students</a:t>
            </a:r>
          </a:p>
          <a:p>
            <a:r>
              <a:t>Hovering over a student or a file name will indicate what has been assigned</a:t>
            </a:r>
          </a:p>
          <a:p>
            <a:r>
              <a:t>After all assignments of the uploaded work have been made be certain to select </a:t>
            </a:r>
            <a:r>
              <a:rPr b="1"/>
              <a:t>Save</a:t>
            </a:r>
            <a:r>
              <a:t> to upload the files to the platform for scoring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a:spLocks noGrp="1" noRot="1" noChangeAspect="1"/>
          </p:cNvSpPr>
          <p:nvPr>
            <p:ph type="sldImg"/>
          </p:nvPr>
        </p:nvSpPr>
        <p:spPr>
          <a:prstGeom prst="rect">
            <a:avLst/>
          </a:prstGeom>
        </p:spPr>
        <p:txBody>
          <a:bodyPr/>
          <a:lstStyle/>
          <a:p>
            <a:endParaRPr/>
          </a:p>
        </p:txBody>
      </p:sp>
      <p:sp>
        <p:nvSpPr>
          <p:cNvPr id="514" name="Shape 514"/>
          <p:cNvSpPr>
            <a:spLocks noGrp="1"/>
          </p:cNvSpPr>
          <p:nvPr>
            <p:ph type="body" sz="quarter" idx="1"/>
          </p:nvPr>
        </p:nvSpPr>
        <p:spPr>
          <a:prstGeom prst="rect">
            <a:avLst/>
          </a:prstGeom>
        </p:spPr>
        <p:txBody>
          <a:bodyPr/>
          <a:lstStyle/>
          <a:p>
            <a:r>
              <a:t>Select </a:t>
            </a:r>
            <a:r>
              <a:rPr b="1"/>
              <a:t>Manage My Classes </a:t>
            </a:r>
            <a:r>
              <a:t>from the </a:t>
            </a:r>
            <a:r>
              <a:rPr b="1"/>
              <a:t>Landing</a:t>
            </a:r>
            <a:r>
              <a:t> page</a:t>
            </a:r>
          </a:p>
          <a:p>
            <a:r>
              <a:t>From the </a:t>
            </a:r>
            <a:r>
              <a:rPr b="1"/>
              <a:t>My Classes </a:t>
            </a:r>
            <a:r>
              <a:t>page, select the </a:t>
            </a:r>
            <a:r>
              <a:rPr b="1"/>
              <a:t>Class</a:t>
            </a:r>
            <a:r>
              <a:t> tile that you intend to score</a:t>
            </a:r>
          </a:p>
          <a:p>
            <a:r>
              <a:t>From the </a:t>
            </a:r>
            <a:r>
              <a:rPr b="1"/>
              <a:t>Class</a:t>
            </a:r>
            <a:r>
              <a:t> page, select the </a:t>
            </a:r>
            <a:r>
              <a:rPr b="1"/>
              <a:t>Assessment</a:t>
            </a:r>
            <a:r>
              <a:t> you intend to score</a:t>
            </a:r>
          </a:p>
          <a:p>
            <a:r>
              <a:t>From the </a:t>
            </a:r>
            <a:r>
              <a:rPr b="1"/>
              <a:t>Assessment</a:t>
            </a:r>
            <a:r>
              <a:t> detail page, select the </a:t>
            </a:r>
            <a:r>
              <a:rPr b="1"/>
              <a:t>Score </a:t>
            </a:r>
            <a:r>
              <a:t>icon at the upper right corner of the student list</a:t>
            </a:r>
          </a:p>
          <a:p>
            <a:pPr lvl="1">
              <a:defRPr b="1"/>
            </a:pPr>
            <a:r>
              <a:t>Note:</a:t>
            </a:r>
            <a:r>
              <a:rPr b="0"/>
              <a:t> This is not the </a:t>
            </a:r>
            <a:r>
              <a:t>Score: Other teachers administrations of this assessment </a:t>
            </a:r>
            <a:r>
              <a:rPr b="0"/>
              <a:t>button</a:t>
            </a:r>
          </a:p>
          <a:p>
            <a:r>
              <a:t>A new window will open to display the first student artifact will be presented to score</a:t>
            </a: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prstGeom prst="rect">
            <a:avLst/>
          </a:prstGeom>
        </p:spPr>
        <p:txBody>
          <a:bodyPr/>
          <a:lstStyle/>
          <a:p>
            <a:endParaRPr/>
          </a:p>
        </p:txBody>
      </p:sp>
      <p:sp>
        <p:nvSpPr>
          <p:cNvPr id="526" name="Shape 526"/>
          <p:cNvSpPr>
            <a:spLocks noGrp="1"/>
          </p:cNvSpPr>
          <p:nvPr>
            <p:ph type="body" sz="quarter" idx="1"/>
          </p:nvPr>
        </p:nvSpPr>
        <p:spPr>
          <a:prstGeom prst="rect">
            <a:avLst/>
          </a:prstGeom>
        </p:spPr>
        <p:txBody>
          <a:bodyPr/>
          <a:lstStyle/>
          <a:p>
            <a:r>
              <a:t>From the Scoring window there are several areas of interest:</a:t>
            </a:r>
          </a:p>
          <a:p>
            <a:pPr marL="600075" lvl="1" indent="-257175">
              <a:buClr>
                <a:srgbClr val="00B050"/>
              </a:buClr>
              <a:buSzPct val="100000"/>
              <a:buAutoNum type="alphaUcPeriod"/>
              <a:defRPr b="1"/>
            </a:pPr>
            <a:r>
              <a:t>Assignment Name </a:t>
            </a:r>
            <a:r>
              <a:rPr b="0"/>
              <a:t>and </a:t>
            </a:r>
            <a:r>
              <a:t>Student Name</a:t>
            </a:r>
          </a:p>
          <a:p>
            <a:pPr marL="600075" lvl="1" indent="-257175">
              <a:buClr>
                <a:srgbClr val="00B050"/>
              </a:buClr>
              <a:buSzPct val="100000"/>
              <a:buAutoNum type="alphaUcPeriod"/>
              <a:defRPr b="1"/>
            </a:pPr>
            <a:r>
              <a:t>Scoring Considerations </a:t>
            </a:r>
            <a:r>
              <a:rPr b="0"/>
              <a:t>– Customized notes from the teacher who administered the assessment that may provide additional insight on the specific assessment for 2</a:t>
            </a:r>
            <a:r>
              <a:rPr b="0" baseline="30000"/>
              <a:t>nd</a:t>
            </a:r>
            <a:r>
              <a:rPr b="0"/>
              <a:t> and Resolution scorers</a:t>
            </a:r>
          </a:p>
          <a:p>
            <a:pPr marL="600075" lvl="1" indent="-257175">
              <a:buClr>
                <a:srgbClr val="00B050"/>
              </a:buClr>
              <a:buSzPct val="100000"/>
              <a:buAutoNum type="alphaUcPeriod"/>
              <a:defRPr b="1"/>
            </a:pPr>
            <a:r>
              <a:t>Student work to be scored </a:t>
            </a:r>
            <a:r>
              <a:rPr b="0"/>
              <a:t>- Be certain to scroll down to ensure you are able to review the complete submission or multiple artifacts for scoring</a:t>
            </a:r>
          </a:p>
          <a:p>
            <a:pPr marL="600075" lvl="1" indent="-257175">
              <a:buClr>
                <a:srgbClr val="00B050"/>
              </a:buClr>
              <a:buSzPct val="100000"/>
              <a:buAutoNum type="alphaUcPeriod"/>
              <a:defRPr b="1"/>
            </a:pPr>
            <a:r>
              <a:t>Inter-scorer Comment</a:t>
            </a:r>
            <a:r>
              <a:rPr b="0"/>
              <a:t> – Area to provide comments about the score(s) provided available for other scorers to review and collaborate on reports</a:t>
            </a:r>
          </a:p>
          <a:p>
            <a:pPr marL="600075" lvl="1" indent="-257175">
              <a:buClr>
                <a:srgbClr val="00B050"/>
              </a:buClr>
              <a:buSzPct val="100000"/>
              <a:buAutoNum type="alphaUcPeriod"/>
              <a:defRPr b="1"/>
            </a:pPr>
            <a:r>
              <a:t>Student Feedback </a:t>
            </a:r>
            <a:r>
              <a:rPr b="0"/>
              <a:t>– Area to provide comments about the score(s) provided available for the student and on the student report</a:t>
            </a:r>
          </a:p>
          <a:p>
            <a:pPr marL="600075" lvl="1" indent="-257175">
              <a:buClr>
                <a:srgbClr val="00B050"/>
              </a:buClr>
              <a:buSzPct val="100000"/>
              <a:buAutoNum type="alphaUcPeriod"/>
              <a:defRPr b="1"/>
            </a:pPr>
            <a:r>
              <a:t>Show Item Resources</a:t>
            </a:r>
            <a:r>
              <a:rPr b="0"/>
              <a:t> – Click on the bookmark page icon to expand a tab that displays available MAEIA resources that are relevant to the assessment as well as respective </a:t>
            </a:r>
            <a:r>
              <a:t>Exemplars</a:t>
            </a:r>
            <a:r>
              <a:rPr b="0"/>
              <a:t> for each score point where available</a:t>
            </a:r>
          </a:p>
          <a:p>
            <a:pPr marL="600075" lvl="1" indent="-257175">
              <a:buClr>
                <a:srgbClr val="00B050"/>
              </a:buClr>
              <a:buSzPct val="100000"/>
              <a:buAutoNum type="alphaUcPeriod"/>
              <a:defRPr b="1"/>
            </a:pPr>
            <a:r>
              <a:t>Scoring</a:t>
            </a:r>
            <a:r>
              <a:rPr b="0"/>
              <a:t>  - Area to provide the score(s) as they relate to the associated rubric for each assignment</a:t>
            </a:r>
          </a:p>
          <a:p>
            <a:pPr lvl="2" indent="685800"/>
            <a:r>
              <a:t>Note: “Hovering” or ”Rolling-over” a score point will provide a pop-up with additional information about the specific score point</a:t>
            </a:r>
          </a:p>
          <a:p>
            <a:pPr marL="600075" lvl="1" indent="-257175">
              <a:buClr>
                <a:srgbClr val="00B050"/>
              </a:buClr>
              <a:buSzPct val="100000"/>
              <a:buAutoNum type="alphaUcPeriod"/>
              <a:defRPr b="1"/>
            </a:pPr>
            <a:r>
              <a:t>Exit</a:t>
            </a:r>
            <a:r>
              <a:rPr b="0"/>
              <a:t> – Select Exit when you have completed your scoring activities or if you wish to pause scoring activities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t>We have approximately XX </a:t>
            </a:r>
            <a:r>
              <a:rPr b="1">
                <a:solidFill>
                  <a:srgbClr val="FF0000"/>
                </a:solidFill>
              </a:rPr>
              <a:t>(could say we are hoping to confirm teams of not more than 30 teachers for each VA and Music</a:t>
            </a:r>
            <a:r>
              <a:rPr>
                <a:solidFill>
                  <a:srgbClr val="FF0000"/>
                </a:solidFill>
              </a:rPr>
              <a:t>) </a:t>
            </a:r>
            <a:r>
              <a:t>pilot participants – a combination of arts teachers and supervising administrators – from districts across the state and representing music and visual arts  K-12. A roster of participants is available.  </a:t>
            </a:r>
          </a:p>
          <a:p>
            <a:endParaRPr/>
          </a:p>
          <a:p>
            <a:r>
              <a:t>The MI Assessment Consortium is a non-profit, non-partisan education organization focused on promotion of quality assessment systems and practices – we have been commissioned by the MDE to make the resources and tools available through this program.</a:t>
            </a:r>
          </a:p>
          <a:p>
            <a:endParaRPr/>
          </a:p>
          <a:p>
            <a:r>
              <a:t>For the pilot project you are served by – Kathy Dewsbury-White, MAC CEO and MAEIA Project Director, Ed Roeber MAC, and MAEIA Project Assessment Director, and Jason O’Donnell executive assistant and project support.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r>
              <a:t>For Scoring:</a:t>
            </a:r>
          </a:p>
          <a:p>
            <a:pPr lvl="1"/>
            <a:r>
              <a:t>Review the uploaded artwork</a:t>
            </a:r>
          </a:p>
          <a:p>
            <a:pPr lvl="1"/>
            <a:r>
              <a:t>Review any available comments from other scorers</a:t>
            </a:r>
          </a:p>
          <a:p>
            <a:pPr lvl="1"/>
            <a:r>
              <a:t>Review </a:t>
            </a:r>
            <a:r>
              <a:rPr b="1"/>
              <a:t>Scoring Considerations </a:t>
            </a:r>
          </a:p>
          <a:p>
            <a:pPr lvl="1"/>
            <a:r>
              <a:t>Review and necessary Resources including available Exemplars</a:t>
            </a:r>
          </a:p>
          <a:p>
            <a:pPr lvl="1"/>
            <a:r>
              <a:t>Finally, after carefully reviewing the Teacher Scoring Rubric apply score(s)</a:t>
            </a:r>
          </a:p>
          <a:p>
            <a:pPr lvl="1"/>
            <a:r>
              <a:t>Select the green checkmark at the bottom of the scoring column to submit the score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p>
            <a:r>
              <a:t>For 2</a:t>
            </a:r>
            <a:r>
              <a:rPr baseline="30000"/>
              <a:t>nd</a:t>
            </a:r>
            <a:r>
              <a:t> Scoring (after successfully creating account)</a:t>
            </a:r>
          </a:p>
          <a:p>
            <a:r>
              <a:t>Select </a:t>
            </a:r>
            <a:r>
              <a:rPr b="1"/>
              <a:t>Second/Resolution Scoring </a:t>
            </a:r>
            <a:r>
              <a:t>from the </a:t>
            </a:r>
            <a:r>
              <a:rPr b="1"/>
              <a:t>Landing</a:t>
            </a:r>
            <a:r>
              <a:t> page </a:t>
            </a:r>
          </a:p>
          <a:p>
            <a:r>
              <a:t>Select </a:t>
            </a:r>
            <a:r>
              <a:rPr b="1"/>
              <a:t>+Add Assessment </a:t>
            </a:r>
            <a:r>
              <a:t>or choose a </a:t>
            </a:r>
            <a:r>
              <a:rPr b="1"/>
              <a:t>Suggested Work </a:t>
            </a:r>
            <a:r>
              <a:t>assessment from the list populated at the bottom of the screen</a:t>
            </a:r>
          </a:p>
          <a:p>
            <a:pPr lvl="1"/>
            <a:r>
              <a:t>The </a:t>
            </a:r>
            <a:r>
              <a:rPr b="1"/>
              <a:t>Suggested Work </a:t>
            </a:r>
            <a:r>
              <a:t>list is populated with existing assessments that have been created by Teachers and match the criteria submitted as part of your MI-CSS registration</a:t>
            </a:r>
          </a:p>
          <a:p>
            <a:r>
              <a:t>Select the Second Score icon (checkbox) on any assessments listed under </a:t>
            </a:r>
            <a:r>
              <a:rPr b="1"/>
              <a:t>My Assessments	</a:t>
            </a:r>
          </a:p>
          <a:p>
            <a:pPr lvl="1"/>
            <a:r>
              <a:t>For Second Scorers, this is the only option, for Resolution Scorers, select between </a:t>
            </a:r>
            <a:r>
              <a:rPr b="1"/>
              <a:t>Second Score </a:t>
            </a:r>
            <a:r>
              <a:t>or </a:t>
            </a:r>
            <a:r>
              <a:rPr b="1"/>
              <a:t>Resolution </a:t>
            </a:r>
            <a:r>
              <a:t>form the dropdown list</a:t>
            </a:r>
          </a:p>
          <a:p>
            <a:r>
              <a:t>Follow the Teacher Scoring instructions for actual scoring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prstGeom prst="rect">
            <a:avLst/>
          </a:prstGeom>
        </p:spPr>
        <p:txBody>
          <a:bodyPr/>
          <a:lstStyle/>
          <a:p>
            <a:endParaRPr/>
          </a:p>
        </p:txBody>
      </p:sp>
      <p:sp>
        <p:nvSpPr>
          <p:cNvPr id="538" name="Shape 538"/>
          <p:cNvSpPr>
            <a:spLocks noGrp="1"/>
          </p:cNvSpPr>
          <p:nvPr>
            <p:ph type="body" sz="quarter" idx="1"/>
          </p:nvPr>
        </p:nvSpPr>
        <p:spPr>
          <a:prstGeom prst="rect">
            <a:avLst/>
          </a:prstGeom>
        </p:spPr>
        <p:txBody>
          <a:bodyPr/>
          <a:lstStyle/>
          <a:p>
            <a:r>
              <a:t>From the Assessment window, select the graph icon in the upper right-hand corner of the reporting tile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noRot="1" noChangeAspect="1"/>
          </p:cNvSpPr>
          <p:nvPr>
            <p:ph type="sldImg"/>
          </p:nvPr>
        </p:nvSpPr>
        <p:spPr>
          <a:prstGeom prst="rect">
            <a:avLst/>
          </a:prstGeom>
        </p:spPr>
        <p:txBody>
          <a:bodyPr/>
          <a:lstStyle/>
          <a:p>
            <a:endParaRPr/>
          </a:p>
        </p:txBody>
      </p:sp>
      <p:sp>
        <p:nvSpPr>
          <p:cNvPr id="542" name="Shape 542"/>
          <p:cNvSpPr>
            <a:spLocks noGrp="1"/>
          </p:cNvSpPr>
          <p:nvPr>
            <p:ph type="body" sz="quarter" idx="1"/>
          </p:nvPr>
        </p:nvSpPr>
        <p:spPr>
          <a:prstGeom prst="rect">
            <a:avLst/>
          </a:prstGeom>
        </p:spPr>
        <p:txBody>
          <a:bodyPr/>
          <a:lstStyle/>
          <a:p>
            <a:pPr lvl="1">
              <a:defRPr b="1"/>
            </a:pPr>
            <a:r>
              <a:t>Scores Report </a:t>
            </a:r>
            <a:r>
              <a:rPr b="0"/>
              <a:t>– Provides an overview of all completed student scored work</a:t>
            </a:r>
          </a:p>
          <a:p>
            <a:pPr lvl="2"/>
            <a:r>
              <a:t>Selecting any individual student provides a detailed review of the scores applied by each scorer and the scoring comments provided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pPr lvl="1">
              <a:defRPr b="1"/>
            </a:pPr>
            <a:r>
              <a:t>Statistics Report </a:t>
            </a:r>
            <a:r>
              <a:rPr b="0"/>
              <a:t>– Provides insights on the score distribution across the different dimensions and score points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r>
              <a: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r>
              <a:t>HVS: </a:t>
            </a:r>
            <a:endParaRPr sz="800"/>
          </a:p>
          <a:p>
            <a:pPr>
              <a:defRPr sz="800"/>
            </a:pPr>
            <a:endParaRPr sz="800"/>
          </a:p>
          <a:p>
            <a:r>
              <a:t>Advancing Creativity in Education</a:t>
            </a:r>
            <a:endParaRPr sz="800"/>
          </a:p>
          <a:p>
            <a:r>
              <a:t>-Adaptable use for Arts Educators, Core Educators, Building and Central Admin</a:t>
            </a:r>
            <a:endParaRPr sz="800"/>
          </a:p>
          <a:p>
            <a:r>
              <a:t>-Adaptable to other content areas as learning becomes more 3-D and experiential</a:t>
            </a:r>
            <a:endParaRPr sz="800"/>
          </a:p>
          <a:p>
            <a:r>
              <a:t>——New science standards</a:t>
            </a:r>
            <a:endParaRPr sz="800"/>
          </a:p>
          <a:p>
            <a:r>
              <a:t>——Integrity in the content area while also examining for cost-effective ways to score assessments in a scaleable way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a:defRPr>
                <a:solidFill>
                  <a:srgbClr val="545454"/>
                </a:solidFill>
              </a:defRPr>
            </a:pPr>
            <a:endParaRPr/>
          </a:p>
          <a:p>
            <a:pPr>
              <a:defRPr>
                <a:solidFill>
                  <a:srgbClr val="545454"/>
                </a:solidFill>
              </a:defRPr>
            </a:pPr>
            <a:r>
              <a:t>Let’s start with a quick overview of the MAEIA project and resulting tools and resources for arts educators.</a:t>
            </a:r>
          </a:p>
          <a:p>
            <a:pPr>
              <a:defRPr>
                <a:solidFill>
                  <a:srgbClr val="545454"/>
                </a:solidFill>
              </a:defRPr>
            </a:pPr>
            <a:r>
              <a:t>We have created…</a:t>
            </a:r>
          </a:p>
          <a:p>
            <a:pPr>
              <a:buClr>
                <a:srgbClr val="CCFF33"/>
              </a:buClr>
              <a:buSzPct val="150000"/>
              <a:buFont typeface="Arial"/>
              <a:buChar char="•"/>
              <a:defRPr>
                <a:solidFill>
                  <a:srgbClr val="545454"/>
                </a:solidFill>
              </a:defRPr>
            </a:pPr>
            <a:r>
              <a:t>  An arts education blueprint, with supporting research </a:t>
            </a:r>
          </a:p>
          <a:p>
            <a:pPr>
              <a:buClr>
                <a:srgbClr val="CCFF33"/>
              </a:buClr>
              <a:buSzPct val="150000"/>
              <a:buFont typeface="Arial"/>
              <a:buChar char="•"/>
              <a:defRPr>
                <a:solidFill>
                  <a:srgbClr val="545454"/>
                </a:solidFill>
              </a:defRPr>
            </a:pPr>
            <a:endParaRPr/>
          </a:p>
          <a:p>
            <a:pPr>
              <a:buClr>
                <a:srgbClr val="CCFF33"/>
              </a:buClr>
              <a:buSzPct val="150000"/>
              <a:buFont typeface="Arial"/>
              <a:buChar char="•"/>
              <a:defRPr>
                <a:solidFill>
                  <a:srgbClr val="545454"/>
                </a:solidFill>
              </a:defRPr>
            </a:pPr>
            <a:r>
              <a:t>  A program review tool to help you measure your arts instructional program</a:t>
            </a:r>
          </a:p>
          <a:p>
            <a:pPr>
              <a:defRPr>
                <a:solidFill>
                  <a:srgbClr val="545454"/>
                </a:solidFill>
              </a:defRPr>
            </a:pPr>
            <a:endParaRPr/>
          </a:p>
          <a:p>
            <a:pPr>
              <a:buClr>
                <a:srgbClr val="CCFF33"/>
              </a:buClr>
              <a:buSzPct val="150000"/>
              <a:buFont typeface="Arial"/>
              <a:buChar char="•"/>
            </a:pPr>
            <a:r>
              <a:t>  over 350 arts performance assessments in dance, music, theatre, and visual art , suitable for students from kindergarten through grade 12</a:t>
            </a:r>
          </a:p>
          <a:p>
            <a:endParaRPr/>
          </a:p>
          <a:p>
            <a:pPr>
              <a:buClr>
                <a:srgbClr val="CCFF33"/>
              </a:buClr>
              <a:buSzPct val="150000"/>
              <a:buFont typeface="Arial"/>
              <a:buChar char="•"/>
            </a:pPr>
            <a:r>
              <a:t>  And, a community of like-minded professionals who are beginning to use the maeia-artsednetwork.org</a:t>
            </a:r>
          </a:p>
          <a:p>
            <a:pPr>
              <a:buClr>
                <a:srgbClr val="CCFF33"/>
              </a:buClr>
              <a:buSzPct val="150000"/>
              <a:buFont typeface="Arial"/>
              <a:buChar char="•"/>
            </a:pPr>
            <a:endParaRPr/>
          </a:p>
          <a:p>
            <a:pPr>
              <a:buClr>
                <a:srgbClr val="CCFF33"/>
              </a:buClr>
              <a:buSzPct val="150000"/>
              <a:buFont typeface="Arial"/>
              <a:buChar char="•"/>
              <a:defRPr>
                <a:solidFill>
                  <a:srgbClr val="545454"/>
                </a:solidFill>
              </a:defRPr>
            </a:pPr>
            <a:endParaRPr/>
          </a:p>
        </p:txBody>
      </p:sp>
    </p:spTree>
    <p:extLst>
      <p:ext uri="{BB962C8B-B14F-4D97-AF65-F5344CB8AC3E}">
        <p14:creationId xmlns:p14="http://schemas.microsoft.com/office/powerpoint/2010/main" val="425428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MAEIA leads state-wide and nationally in resources for arts assessment. Our presence at national conferences for assessment and arts education continue to validate the value of the MAEIA tools and resources as well as the level of support from our state department of education. Though arts educators commonly feel left out or left behind in regard to support provided in district for professional learning and assessment guidance, MAEIA challenges that rhetoric in the support received from the Michigan Department of Education and Michigan Council for Arts and Cultural Affairs to continue to innovate and support arts educators and arts students. </a:t>
            </a:r>
          </a:p>
        </p:txBody>
      </p:sp>
    </p:spTree>
    <p:extLst>
      <p:ext uri="{BB962C8B-B14F-4D97-AF65-F5344CB8AC3E}">
        <p14:creationId xmlns:p14="http://schemas.microsoft.com/office/powerpoint/2010/main" val="398310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t>HVS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p>
            <a:r>
              <a:t>There are several types of model MAEIA assessments – a combination of performance tasks, performance events, and constructed and selected response items included in the tasks ad events</a:t>
            </a:r>
          </a:p>
          <a:p>
            <a:endParaRPr/>
          </a:p>
          <a:p>
            <a:r>
              <a:t>These assessments are intended to be used by arts educators over the course of the school year, a few by each teacher.</a:t>
            </a:r>
          </a:p>
        </p:txBody>
      </p:sp>
    </p:spTree>
    <p:extLst>
      <p:ext uri="{BB962C8B-B14F-4D97-AF65-F5344CB8AC3E}">
        <p14:creationId xmlns:p14="http://schemas.microsoft.com/office/powerpoint/2010/main" val="367306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hape 504"/>
          <p:cNvSpPr>
            <a:spLocks noGrp="1" noRot="1" noChangeAspect="1"/>
          </p:cNvSpPr>
          <p:nvPr>
            <p:ph type="sldImg"/>
          </p:nvPr>
        </p:nvSpPr>
        <p:spPr>
          <a:prstGeom prst="rect">
            <a:avLst/>
          </a:prstGeom>
        </p:spPr>
        <p:txBody>
          <a:bodyPr/>
          <a:lstStyle/>
          <a:p>
            <a:endParaRPr/>
          </a:p>
        </p:txBody>
      </p:sp>
      <p:sp>
        <p:nvSpPr>
          <p:cNvPr id="505" name="Shape 505"/>
          <p:cNvSpPr>
            <a:spLocks noGrp="1"/>
          </p:cNvSpPr>
          <p:nvPr>
            <p:ph type="body" sz="quarter" idx="1"/>
          </p:nvPr>
        </p:nvSpPr>
        <p:spPr>
          <a:prstGeom prst="rect">
            <a:avLst/>
          </a:prstGeom>
        </p:spPr>
        <p:txBody>
          <a:bodyPr/>
          <a:lstStyle/>
          <a:p>
            <a:r>
              <a:t>THE major resource for arts educators are the over 350 arts education performance assessments that have bee created.</a:t>
            </a:r>
          </a:p>
          <a:p>
            <a:endParaRPr/>
          </a:p>
          <a:p>
            <a:r>
              <a:t>There are model assessments suitable for dance, music, theatre, and visual arts, for students in grades K-2, 3-5, 6-8, and high school</a:t>
            </a:r>
          </a:p>
          <a:p>
            <a:endParaRPr/>
          </a:p>
          <a:p>
            <a:r>
              <a:t>At the high school level, there are model assessments in dance, music, theatre, and visual arts for first-year, second-year, and third- &amp; fourth-year students I each discipline. </a:t>
            </a:r>
          </a:p>
        </p:txBody>
      </p:sp>
    </p:spTree>
    <p:extLst>
      <p:ext uri="{BB962C8B-B14F-4D97-AF65-F5344CB8AC3E}">
        <p14:creationId xmlns:p14="http://schemas.microsoft.com/office/powerpoint/2010/main" val="416834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Title Text"/>
          <p:cNvSpPr txBox="1">
            <a:spLocks noGrp="1"/>
          </p:cNvSpPr>
          <p:nvPr>
            <p:ph type="title"/>
          </p:nvPr>
        </p:nvSpPr>
        <p:spPr>
          <a:prstGeom prst="rect">
            <a:avLst/>
          </a:prstGeom>
        </p:spPr>
        <p:txBody>
          <a:body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FFFFFF"/>
        </a:solidFill>
        <a:effectLst/>
      </p:bgPr>
    </p:bg>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722312" y="4406900"/>
            <a:ext cx="7772401" cy="1362075"/>
          </a:xfrm>
          <a:prstGeom prst="rect">
            <a:avLst/>
          </a:prstGeom>
        </p:spPr>
        <p:txBody>
          <a:bodyPr lIns="45718" tIns="45718" rIns="45718" bIns="45718" anchor="t"/>
          <a:lstStyle>
            <a:lvl1pPr defTabSz="457200">
              <a:defRPr sz="4000" b="1" cap="all">
                <a:solidFill>
                  <a:srgbClr val="000000"/>
                </a:solidFill>
                <a:latin typeface="Century Gothic"/>
                <a:ea typeface="Century Gothic"/>
                <a:cs typeface="Century Gothic"/>
                <a:sym typeface="Century Gothic"/>
              </a:defRPr>
            </a:lvl1pPr>
          </a:lstStyle>
          <a:p>
            <a:r>
              <a:t>Title Text</a:t>
            </a:r>
          </a:p>
        </p:txBody>
      </p:sp>
      <p:sp>
        <p:nvSpPr>
          <p:cNvPr id="102" name="Body Level One…"/>
          <p:cNvSpPr txBox="1">
            <a:spLocks noGrp="1"/>
          </p:cNvSpPr>
          <p:nvPr>
            <p:ph type="body" sz="quarter" idx="1"/>
          </p:nvPr>
        </p:nvSpPr>
        <p:spPr>
          <a:xfrm>
            <a:off x="722312" y="2906713"/>
            <a:ext cx="7772401" cy="1500190"/>
          </a:xfrm>
          <a:prstGeom prst="rect">
            <a:avLst/>
          </a:prstGeom>
        </p:spPr>
        <p:txBody>
          <a:bodyPr anchor="b"/>
          <a:lstStyle>
            <a:lvl1pPr marL="0" indent="0" defTabSz="457200">
              <a:spcBef>
                <a:spcPts val="400"/>
              </a:spcBef>
              <a:buClrTx/>
              <a:buSzTx/>
              <a:buNone/>
              <a:defRPr sz="2000">
                <a:solidFill>
                  <a:srgbClr val="888888"/>
                </a:solidFill>
                <a:latin typeface="Century Gothic"/>
                <a:ea typeface="Century Gothic"/>
                <a:cs typeface="Century Gothic"/>
                <a:sym typeface="Century Gothic"/>
              </a:defRPr>
            </a:lvl1pPr>
            <a:lvl2pPr marL="0" indent="0" defTabSz="457200">
              <a:spcBef>
                <a:spcPts val="400"/>
              </a:spcBef>
              <a:buClrTx/>
              <a:buSzTx/>
              <a:buNone/>
              <a:defRPr sz="2000">
                <a:solidFill>
                  <a:srgbClr val="888888"/>
                </a:solidFill>
                <a:latin typeface="Century Gothic"/>
                <a:ea typeface="Century Gothic"/>
                <a:cs typeface="Century Gothic"/>
                <a:sym typeface="Century Gothic"/>
              </a:defRPr>
            </a:lvl2pPr>
            <a:lvl3pPr marL="0" indent="0" defTabSz="457200">
              <a:spcBef>
                <a:spcPts val="400"/>
              </a:spcBef>
              <a:buClrTx/>
              <a:buSzTx/>
              <a:buNone/>
              <a:defRPr sz="2000">
                <a:solidFill>
                  <a:srgbClr val="888888"/>
                </a:solidFill>
                <a:latin typeface="Century Gothic"/>
                <a:ea typeface="Century Gothic"/>
                <a:cs typeface="Century Gothic"/>
                <a:sym typeface="Century Gothic"/>
              </a:defRPr>
            </a:lvl3pPr>
            <a:lvl4pPr marL="0" indent="0" defTabSz="457200">
              <a:spcBef>
                <a:spcPts val="400"/>
              </a:spcBef>
              <a:buClrTx/>
              <a:buSzTx/>
              <a:buNone/>
              <a:defRPr sz="2000">
                <a:solidFill>
                  <a:srgbClr val="888888"/>
                </a:solidFill>
                <a:latin typeface="Century Gothic"/>
                <a:ea typeface="Century Gothic"/>
                <a:cs typeface="Century Gothic"/>
                <a:sym typeface="Century Gothic"/>
              </a:defRPr>
            </a:lvl4pPr>
            <a:lvl5pPr marL="0" indent="0" defTabSz="457200">
              <a:spcBef>
                <a:spcPts val="400"/>
              </a:spcBef>
              <a:buClrTx/>
              <a:buSzTx/>
              <a:buNone/>
              <a:defRPr sz="2000">
                <a:solidFill>
                  <a:srgbClr val="888888"/>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457200" y="274638"/>
            <a:ext cx="8229600" cy="1143001"/>
          </a:xfrm>
          <a:prstGeom prst="rect">
            <a:avLst/>
          </a:prstGeom>
        </p:spPr>
        <p:txBody>
          <a:bodyPr lIns="45718" tIns="45718" rIns="45718" bIns="45718" anchor="ctr"/>
          <a:lstStyle>
            <a:lvl1pPr algn="ctr" defTabSz="457200">
              <a:defRPr sz="4400">
                <a:solidFill>
                  <a:srgbClr val="000000"/>
                </a:solidFill>
                <a:latin typeface="Century Gothic"/>
                <a:ea typeface="Century Gothic"/>
                <a:cs typeface="Century Gothic"/>
                <a:sym typeface="Century Gothic"/>
              </a:defRPr>
            </a:lvl1pPr>
          </a:lstStyle>
          <a:p>
            <a:r>
              <a:t>Title Text</a:t>
            </a:r>
          </a:p>
        </p:txBody>
      </p:sp>
      <p:sp>
        <p:nvSpPr>
          <p:cNvPr id="111" name="Body Level One…"/>
          <p:cNvSpPr txBox="1">
            <a:spLocks noGrp="1"/>
          </p:cNvSpPr>
          <p:nvPr>
            <p:ph type="body" sz="half" idx="1"/>
          </p:nvPr>
        </p:nvSpPr>
        <p:spPr>
          <a:xfrm>
            <a:off x="457200" y="1600200"/>
            <a:ext cx="4038600" cy="4525963"/>
          </a:xfrm>
          <a:prstGeom prst="rect">
            <a:avLst/>
          </a:prstGeom>
        </p:spPr>
        <p:txBody>
          <a:bodyPr/>
          <a:lstStyle>
            <a:lvl1pPr marL="342900" indent="-342900" defTabSz="457200">
              <a:spcBef>
                <a:spcPts val="600"/>
              </a:spcBef>
              <a:buClrTx/>
              <a:buSzPct val="100000"/>
              <a:buFont typeface="Arial"/>
              <a:buChar char="•"/>
              <a:defRPr sz="2800">
                <a:latin typeface="Century Gothic"/>
                <a:ea typeface="Century Gothic"/>
                <a:cs typeface="Century Gothic"/>
                <a:sym typeface="Century Gothic"/>
              </a:defRPr>
            </a:lvl1pPr>
            <a:lvl2pPr marL="790575" indent="-333375" defTabSz="457200">
              <a:spcBef>
                <a:spcPts val="600"/>
              </a:spcBef>
              <a:buClrTx/>
              <a:buSzPct val="100000"/>
              <a:buFont typeface="Arial"/>
              <a:buChar char="–"/>
              <a:defRPr sz="2800">
                <a:latin typeface="Century Gothic"/>
                <a:ea typeface="Century Gothic"/>
                <a:cs typeface="Century Gothic"/>
                <a:sym typeface="Century Gothic"/>
              </a:defRPr>
            </a:lvl2pPr>
            <a:lvl3pPr marL="1234438" indent="-320038" defTabSz="457200">
              <a:spcBef>
                <a:spcPts val="600"/>
              </a:spcBef>
              <a:buClrTx/>
              <a:buSzPct val="100000"/>
              <a:buFont typeface="Arial"/>
              <a:buChar char="•"/>
              <a:defRPr sz="2800">
                <a:latin typeface="Century Gothic"/>
                <a:ea typeface="Century Gothic"/>
                <a:cs typeface="Century Gothic"/>
                <a:sym typeface="Century Gothic"/>
              </a:defRPr>
            </a:lvl3pPr>
            <a:lvl4pPr marL="1727200" indent="-355600" defTabSz="457200">
              <a:spcBef>
                <a:spcPts val="600"/>
              </a:spcBef>
              <a:buClrTx/>
              <a:buSzPct val="100000"/>
              <a:buFont typeface="Arial"/>
              <a:buChar char="–"/>
              <a:defRPr sz="2800">
                <a:latin typeface="Century Gothic"/>
                <a:ea typeface="Century Gothic"/>
                <a:cs typeface="Century Gothic"/>
                <a:sym typeface="Century Gothic"/>
              </a:defRPr>
            </a:lvl4pPr>
            <a:lvl5pPr marL="2184400" indent="-355600" defTabSz="457200">
              <a:spcBef>
                <a:spcPts val="600"/>
              </a:spcBef>
              <a:buClrTx/>
              <a:buSzPct val="100000"/>
              <a:buFont typeface="Arial"/>
              <a:buChar char="»"/>
              <a:defRPr sz="28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457200" y="274638"/>
            <a:ext cx="8229600" cy="1143001"/>
          </a:xfrm>
          <a:prstGeom prst="rect">
            <a:avLst/>
          </a:prstGeom>
        </p:spPr>
        <p:txBody>
          <a:bodyPr lIns="45718" tIns="45718" rIns="45718" bIns="45718" anchor="ctr"/>
          <a:lstStyle>
            <a:lvl1pPr algn="ctr" defTabSz="457200">
              <a:defRPr sz="4400">
                <a:solidFill>
                  <a:srgbClr val="000000"/>
                </a:solidFill>
                <a:latin typeface="Century Gothic"/>
                <a:ea typeface="Century Gothic"/>
                <a:cs typeface="Century Gothic"/>
                <a:sym typeface="Century Gothic"/>
              </a:defRPr>
            </a:lvl1pPr>
          </a:lstStyle>
          <a:p>
            <a:r>
              <a:t>Title Text</a:t>
            </a:r>
          </a:p>
        </p:txBody>
      </p:sp>
      <p:sp>
        <p:nvSpPr>
          <p:cNvPr id="120" name="Body Level One…"/>
          <p:cNvSpPr txBox="1">
            <a:spLocks noGrp="1"/>
          </p:cNvSpPr>
          <p:nvPr>
            <p:ph type="body" sz="quarter" idx="1"/>
          </p:nvPr>
        </p:nvSpPr>
        <p:spPr>
          <a:xfrm>
            <a:off x="457200" y="1535112"/>
            <a:ext cx="4040188" cy="639763"/>
          </a:xfrm>
          <a:prstGeom prst="rect">
            <a:avLst/>
          </a:prstGeom>
        </p:spPr>
        <p:txBody>
          <a:bodyPr anchor="b"/>
          <a:lstStyle>
            <a:lvl1pPr marL="0" indent="0" defTabSz="457200">
              <a:buClrTx/>
              <a:buSzTx/>
              <a:buNone/>
              <a:defRPr b="1">
                <a:latin typeface="Century Gothic"/>
                <a:ea typeface="Century Gothic"/>
                <a:cs typeface="Century Gothic"/>
                <a:sym typeface="Century Gothic"/>
              </a:defRPr>
            </a:lvl1pPr>
            <a:lvl2pPr marL="0" indent="0" defTabSz="457200">
              <a:buClrTx/>
              <a:buSzTx/>
              <a:buNone/>
              <a:defRPr b="1">
                <a:latin typeface="Century Gothic"/>
                <a:ea typeface="Century Gothic"/>
                <a:cs typeface="Century Gothic"/>
                <a:sym typeface="Century Gothic"/>
              </a:defRPr>
            </a:lvl2pPr>
            <a:lvl3pPr marL="0" indent="0" defTabSz="457200">
              <a:buClrTx/>
              <a:buSzTx/>
              <a:buNone/>
              <a:defRPr b="1">
                <a:latin typeface="Century Gothic"/>
                <a:ea typeface="Century Gothic"/>
                <a:cs typeface="Century Gothic"/>
                <a:sym typeface="Century Gothic"/>
              </a:defRPr>
            </a:lvl3pPr>
            <a:lvl4pPr marL="0" indent="0" defTabSz="457200">
              <a:buClrTx/>
              <a:buSzTx/>
              <a:buNone/>
              <a:defRPr b="1">
                <a:latin typeface="Century Gothic"/>
                <a:ea typeface="Century Gothic"/>
                <a:cs typeface="Century Gothic"/>
                <a:sym typeface="Century Gothic"/>
              </a:defRPr>
            </a:lvl4pPr>
            <a:lvl5pPr marL="0" indent="0" defTabSz="457200">
              <a:buClrTx/>
              <a:buSzTx/>
              <a:buNone/>
              <a:defRPr b="1">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1"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122"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457200" y="274638"/>
            <a:ext cx="8229600" cy="1143001"/>
          </a:xfrm>
          <a:prstGeom prst="rect">
            <a:avLst/>
          </a:prstGeom>
        </p:spPr>
        <p:txBody>
          <a:bodyPr lIns="45718" tIns="45718" rIns="45718" bIns="45718" anchor="ctr"/>
          <a:lstStyle>
            <a:lvl1pPr algn="ctr" defTabSz="457200">
              <a:defRPr sz="4400">
                <a:solidFill>
                  <a:srgbClr val="000000"/>
                </a:solidFill>
                <a:latin typeface="Century Gothic"/>
                <a:ea typeface="Century Gothic"/>
                <a:cs typeface="Century Gothic"/>
                <a:sym typeface="Century Gothic"/>
              </a:defRPr>
            </a:lvl1pPr>
          </a:lstStyle>
          <a:p>
            <a:r>
              <a:t>Title Text</a:t>
            </a:r>
          </a:p>
        </p:txBody>
      </p:sp>
      <p:sp>
        <p:nvSpPr>
          <p:cNvPr id="130"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37"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FFFFFF"/>
        </a:solidFill>
        <a:effectLst/>
      </p:bgPr>
    </p:bg>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457200" y="273050"/>
            <a:ext cx="3008316" cy="1162050"/>
          </a:xfrm>
          <a:prstGeom prst="rect">
            <a:avLst/>
          </a:prstGeom>
        </p:spPr>
        <p:txBody>
          <a:bodyPr lIns="45718" tIns="45718" rIns="45718" bIns="45718"/>
          <a:lstStyle>
            <a:lvl1pPr defTabSz="457200">
              <a:defRPr sz="2000" b="1">
                <a:solidFill>
                  <a:srgbClr val="000000"/>
                </a:solidFill>
                <a:latin typeface="Century Gothic"/>
                <a:ea typeface="Century Gothic"/>
                <a:cs typeface="Century Gothic"/>
                <a:sym typeface="Century Gothic"/>
              </a:defRPr>
            </a:lvl1pPr>
          </a:lstStyle>
          <a:p>
            <a:r>
              <a:t>Title Text</a:t>
            </a:r>
          </a:p>
        </p:txBody>
      </p:sp>
      <p:sp>
        <p:nvSpPr>
          <p:cNvPr id="145" name="Body Level One…"/>
          <p:cNvSpPr txBox="1">
            <a:spLocks noGrp="1"/>
          </p:cNvSpPr>
          <p:nvPr>
            <p:ph type="body" idx="1"/>
          </p:nvPr>
        </p:nvSpPr>
        <p:spPr>
          <a:xfrm>
            <a:off x="3575050" y="273050"/>
            <a:ext cx="5111750" cy="5853113"/>
          </a:xfrm>
          <a:prstGeom prst="rect">
            <a:avLst/>
          </a:prstGeom>
        </p:spPr>
        <p:txBody>
          <a:bodyPr/>
          <a:lstStyle>
            <a:lvl1pPr marL="342900" indent="-342900" defTabSz="457200">
              <a:spcBef>
                <a:spcPts val="700"/>
              </a:spcBef>
              <a:buClrTx/>
              <a:buSzPct val="100000"/>
              <a:buFont typeface="Arial"/>
              <a:buChar char="•"/>
              <a:defRPr sz="3200">
                <a:latin typeface="Century Gothic"/>
                <a:ea typeface="Century Gothic"/>
                <a:cs typeface="Century Gothic"/>
                <a:sym typeface="Century Gothic"/>
              </a:defRPr>
            </a:lvl1pPr>
            <a:lvl2pPr marL="783771" indent="-326571" defTabSz="457200">
              <a:spcBef>
                <a:spcPts val="700"/>
              </a:spcBef>
              <a:buClrTx/>
              <a:buSzPct val="100000"/>
              <a:buFont typeface="Arial"/>
              <a:buChar char="–"/>
              <a:defRPr sz="3200">
                <a:latin typeface="Century Gothic"/>
                <a:ea typeface="Century Gothic"/>
                <a:cs typeface="Century Gothic"/>
                <a:sym typeface="Century Gothic"/>
              </a:defRPr>
            </a:lvl2pPr>
            <a:lvl3pPr marL="1219200" indent="-304800" defTabSz="457200">
              <a:spcBef>
                <a:spcPts val="700"/>
              </a:spcBef>
              <a:buClrTx/>
              <a:buSzPct val="100000"/>
              <a:buFont typeface="Arial"/>
              <a:buChar char="•"/>
              <a:defRPr sz="3200">
                <a:latin typeface="Century Gothic"/>
                <a:ea typeface="Century Gothic"/>
                <a:cs typeface="Century Gothic"/>
                <a:sym typeface="Century Gothic"/>
              </a:defRPr>
            </a:lvl3pPr>
            <a:lvl4pPr marL="1737360" indent="-365760" defTabSz="457200">
              <a:spcBef>
                <a:spcPts val="700"/>
              </a:spcBef>
              <a:buClrTx/>
              <a:buSzPct val="100000"/>
              <a:buFont typeface="Arial"/>
              <a:buChar char="–"/>
              <a:defRPr sz="3200">
                <a:latin typeface="Century Gothic"/>
                <a:ea typeface="Century Gothic"/>
                <a:cs typeface="Century Gothic"/>
                <a:sym typeface="Century Gothic"/>
              </a:defRPr>
            </a:lvl4pPr>
            <a:lvl5pPr marL="2194560" indent="-365760" defTabSz="457200">
              <a:spcBef>
                <a:spcPts val="700"/>
              </a:spcBef>
              <a:buClrTx/>
              <a:buSzPct val="100000"/>
              <a:buFont typeface="Arial"/>
              <a:buChar char="»"/>
              <a:defRPr sz="32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6"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47"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154" name="Title Text"/>
          <p:cNvSpPr txBox="1">
            <a:spLocks noGrp="1"/>
          </p:cNvSpPr>
          <p:nvPr>
            <p:ph type="title"/>
          </p:nvPr>
        </p:nvSpPr>
        <p:spPr>
          <a:xfrm>
            <a:off x="1792288" y="4800600"/>
            <a:ext cx="5486403" cy="566738"/>
          </a:xfrm>
          <a:prstGeom prst="rect">
            <a:avLst/>
          </a:prstGeom>
        </p:spPr>
        <p:txBody>
          <a:bodyPr lIns="45718" tIns="45718" rIns="45718" bIns="45718"/>
          <a:lstStyle>
            <a:lvl1pPr defTabSz="457200">
              <a:defRPr sz="2000" b="1">
                <a:solidFill>
                  <a:srgbClr val="000000"/>
                </a:solidFill>
                <a:latin typeface="Century Gothic"/>
                <a:ea typeface="Century Gothic"/>
                <a:cs typeface="Century Gothic"/>
                <a:sym typeface="Century Gothic"/>
              </a:defRPr>
            </a:lvl1pPr>
          </a:lstStyle>
          <a:p>
            <a:r>
              <a:t>Title Text</a:t>
            </a:r>
          </a:p>
        </p:txBody>
      </p:sp>
      <p:sp>
        <p:nvSpPr>
          <p:cNvPr id="155"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156" name="Body Level One…"/>
          <p:cNvSpPr txBox="1">
            <a:spLocks noGrp="1"/>
          </p:cNvSpPr>
          <p:nvPr>
            <p:ph type="body" sz="quarter" idx="1"/>
          </p:nvPr>
        </p:nvSpPr>
        <p:spPr>
          <a:xfrm>
            <a:off x="1792288" y="5367337"/>
            <a:ext cx="5486403" cy="804865"/>
          </a:xfrm>
          <a:prstGeom prst="rect">
            <a:avLst/>
          </a:prstGeom>
        </p:spPr>
        <p:txBody>
          <a:bodyPr/>
          <a:lstStyle>
            <a:lvl1pPr marL="0" indent="0" defTabSz="457200">
              <a:spcBef>
                <a:spcPts val="300"/>
              </a:spcBef>
              <a:buClrTx/>
              <a:buSzTx/>
              <a:buNone/>
              <a:defRPr sz="1400">
                <a:latin typeface="Century Gothic"/>
                <a:ea typeface="Century Gothic"/>
                <a:cs typeface="Century Gothic"/>
                <a:sym typeface="Century Gothic"/>
              </a:defRPr>
            </a:lvl1pPr>
            <a:lvl2pPr marL="0" indent="0" defTabSz="457200">
              <a:spcBef>
                <a:spcPts val="300"/>
              </a:spcBef>
              <a:buClrTx/>
              <a:buSzTx/>
              <a:buNone/>
              <a:defRPr sz="1400">
                <a:latin typeface="Century Gothic"/>
                <a:ea typeface="Century Gothic"/>
                <a:cs typeface="Century Gothic"/>
                <a:sym typeface="Century Gothic"/>
              </a:defRPr>
            </a:lvl2pPr>
            <a:lvl3pPr marL="0" indent="0" defTabSz="457200">
              <a:spcBef>
                <a:spcPts val="300"/>
              </a:spcBef>
              <a:buClrTx/>
              <a:buSzTx/>
              <a:buNone/>
              <a:defRPr sz="1400">
                <a:latin typeface="Century Gothic"/>
                <a:ea typeface="Century Gothic"/>
                <a:cs typeface="Century Gothic"/>
                <a:sym typeface="Century Gothic"/>
              </a:defRPr>
            </a:lvl3pPr>
            <a:lvl4pPr marL="0" indent="0" defTabSz="457200">
              <a:spcBef>
                <a:spcPts val="300"/>
              </a:spcBef>
              <a:buClrTx/>
              <a:buSzTx/>
              <a:buNone/>
              <a:defRPr sz="1400">
                <a:latin typeface="Century Gothic"/>
                <a:ea typeface="Century Gothic"/>
                <a:cs typeface="Century Gothic"/>
                <a:sym typeface="Century Gothic"/>
              </a:defRPr>
            </a:lvl4pPr>
            <a:lvl5pPr marL="0" indent="0" defTabSz="457200">
              <a:spcBef>
                <a:spcPts val="300"/>
              </a:spcBef>
              <a:buClrTx/>
              <a:buSzTx/>
              <a:buNone/>
              <a:defRPr sz="14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FFFFFF"/>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457200" y="274638"/>
            <a:ext cx="8229600" cy="1143001"/>
          </a:xfrm>
          <a:prstGeom prst="rect">
            <a:avLst/>
          </a:prstGeom>
        </p:spPr>
        <p:txBody>
          <a:bodyPr lIns="45718" tIns="45718" rIns="45718" bIns="45718" anchor="ctr"/>
          <a:lstStyle>
            <a:lvl1pPr algn="ctr" defTabSz="457200">
              <a:defRPr sz="4400">
                <a:solidFill>
                  <a:srgbClr val="000000"/>
                </a:solidFill>
                <a:latin typeface="Century Gothic"/>
                <a:ea typeface="Century Gothic"/>
                <a:cs typeface="Century Gothic"/>
                <a:sym typeface="Century Gothic"/>
              </a:defRPr>
            </a:lvl1pPr>
          </a:lstStyle>
          <a:p>
            <a:r>
              <a:t>Title Text</a:t>
            </a:r>
          </a:p>
        </p:txBody>
      </p:sp>
      <p:sp>
        <p:nvSpPr>
          <p:cNvPr id="165" name="Body Level One…"/>
          <p:cNvSpPr txBox="1">
            <a:spLocks noGrp="1"/>
          </p:cNvSpPr>
          <p:nvPr>
            <p:ph type="body" idx="1"/>
          </p:nvPr>
        </p:nvSpPr>
        <p:spPr>
          <a:xfrm rot="16200000">
            <a:off x="146050" y="-308769"/>
            <a:ext cx="8229600" cy="8343901"/>
          </a:xfrm>
          <a:prstGeom prst="rect">
            <a:avLst/>
          </a:prstGeom>
        </p:spPr>
        <p:txBody>
          <a:bodyPr/>
          <a:lstStyle>
            <a:lvl1pPr marL="342900" indent="-342900" defTabSz="457200">
              <a:spcBef>
                <a:spcPts val="700"/>
              </a:spcBef>
              <a:buClrTx/>
              <a:buSzPct val="100000"/>
              <a:buFont typeface="Arial"/>
              <a:buChar char="•"/>
              <a:defRPr sz="3200">
                <a:latin typeface="Century Gothic"/>
                <a:ea typeface="Century Gothic"/>
                <a:cs typeface="Century Gothic"/>
                <a:sym typeface="Century Gothic"/>
              </a:defRPr>
            </a:lvl1pPr>
            <a:lvl2pPr marL="783771" indent="-326571" defTabSz="457200">
              <a:spcBef>
                <a:spcPts val="700"/>
              </a:spcBef>
              <a:buClrTx/>
              <a:buSzPct val="100000"/>
              <a:buFont typeface="Arial"/>
              <a:buChar char="–"/>
              <a:defRPr sz="3200">
                <a:latin typeface="Century Gothic"/>
                <a:ea typeface="Century Gothic"/>
                <a:cs typeface="Century Gothic"/>
                <a:sym typeface="Century Gothic"/>
              </a:defRPr>
            </a:lvl2pPr>
            <a:lvl3pPr marL="1219200" indent="-304800" defTabSz="457200">
              <a:spcBef>
                <a:spcPts val="700"/>
              </a:spcBef>
              <a:buClrTx/>
              <a:buSzPct val="100000"/>
              <a:buFont typeface="Arial"/>
              <a:buChar char="•"/>
              <a:defRPr sz="3200">
                <a:latin typeface="Century Gothic"/>
                <a:ea typeface="Century Gothic"/>
                <a:cs typeface="Century Gothic"/>
                <a:sym typeface="Century Gothic"/>
              </a:defRPr>
            </a:lvl3pPr>
            <a:lvl4pPr marL="1737360" indent="-365760" defTabSz="457200">
              <a:spcBef>
                <a:spcPts val="700"/>
              </a:spcBef>
              <a:buClrTx/>
              <a:buSzPct val="100000"/>
              <a:buFont typeface="Arial"/>
              <a:buChar char="–"/>
              <a:defRPr sz="3200">
                <a:latin typeface="Century Gothic"/>
                <a:ea typeface="Century Gothic"/>
                <a:cs typeface="Century Gothic"/>
                <a:sym typeface="Century Gothic"/>
              </a:defRPr>
            </a:lvl4pPr>
            <a:lvl5pPr marL="2194560" indent="-365760" defTabSz="457200">
              <a:spcBef>
                <a:spcPts val="700"/>
              </a:spcBef>
              <a:buClrTx/>
              <a:buSzPct val="100000"/>
              <a:buFont typeface="Arial"/>
              <a:buChar char="»"/>
              <a:defRPr sz="32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FFFFFF"/>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629400" y="274638"/>
            <a:ext cx="2057400" cy="5851527"/>
          </a:xfrm>
          <a:prstGeom prst="rect">
            <a:avLst/>
          </a:prstGeom>
        </p:spPr>
        <p:txBody>
          <a:bodyPr lIns="45718" tIns="45718" rIns="45718" bIns="45718" anchor="ctr"/>
          <a:lstStyle>
            <a:lvl1pPr algn="ctr" defTabSz="457200">
              <a:defRPr sz="4400">
                <a:solidFill>
                  <a:srgbClr val="000000"/>
                </a:solidFill>
                <a:latin typeface="Century Gothic"/>
                <a:ea typeface="Century Gothic"/>
                <a:cs typeface="Century Gothic"/>
                <a:sym typeface="Century Gothic"/>
              </a:defRPr>
            </a:lvl1pPr>
          </a:lstStyle>
          <a:p>
            <a:r>
              <a:t>Title Text</a:t>
            </a:r>
          </a:p>
        </p:txBody>
      </p:sp>
      <p:sp>
        <p:nvSpPr>
          <p:cNvPr id="174" name="Body Level One…"/>
          <p:cNvSpPr txBox="1">
            <a:spLocks noGrp="1"/>
          </p:cNvSpPr>
          <p:nvPr>
            <p:ph type="body" idx="1"/>
          </p:nvPr>
        </p:nvSpPr>
        <p:spPr>
          <a:xfrm>
            <a:off x="457200" y="274638"/>
            <a:ext cx="6019800" cy="5851527"/>
          </a:xfrm>
          <a:prstGeom prst="rect">
            <a:avLst/>
          </a:prstGeom>
        </p:spPr>
        <p:txBody>
          <a:bodyPr/>
          <a:lstStyle>
            <a:lvl1pPr marL="342900" indent="-342900" defTabSz="457200">
              <a:spcBef>
                <a:spcPts val="700"/>
              </a:spcBef>
              <a:buClrTx/>
              <a:buSzPct val="100000"/>
              <a:buFont typeface="Arial"/>
              <a:buChar char="•"/>
              <a:defRPr sz="3200">
                <a:latin typeface="Century Gothic"/>
                <a:ea typeface="Century Gothic"/>
                <a:cs typeface="Century Gothic"/>
                <a:sym typeface="Century Gothic"/>
              </a:defRPr>
            </a:lvl1pPr>
            <a:lvl2pPr marL="783771" indent="-326571" defTabSz="457200">
              <a:spcBef>
                <a:spcPts val="700"/>
              </a:spcBef>
              <a:buClrTx/>
              <a:buSzPct val="100000"/>
              <a:buFont typeface="Arial"/>
              <a:buChar char="–"/>
              <a:defRPr sz="3200">
                <a:latin typeface="Century Gothic"/>
                <a:ea typeface="Century Gothic"/>
                <a:cs typeface="Century Gothic"/>
                <a:sym typeface="Century Gothic"/>
              </a:defRPr>
            </a:lvl2pPr>
            <a:lvl3pPr marL="1219200" indent="-304800" defTabSz="457200">
              <a:spcBef>
                <a:spcPts val="700"/>
              </a:spcBef>
              <a:buClrTx/>
              <a:buSzPct val="100000"/>
              <a:buFont typeface="Arial"/>
              <a:buChar char="•"/>
              <a:defRPr sz="3200">
                <a:latin typeface="Century Gothic"/>
                <a:ea typeface="Century Gothic"/>
                <a:cs typeface="Century Gothic"/>
                <a:sym typeface="Century Gothic"/>
              </a:defRPr>
            </a:lvl3pPr>
            <a:lvl4pPr marL="1737360" indent="-365760" defTabSz="457200">
              <a:spcBef>
                <a:spcPts val="700"/>
              </a:spcBef>
              <a:buClrTx/>
              <a:buSzPct val="100000"/>
              <a:buFont typeface="Arial"/>
              <a:buChar char="–"/>
              <a:defRPr sz="3200">
                <a:latin typeface="Century Gothic"/>
                <a:ea typeface="Century Gothic"/>
                <a:cs typeface="Century Gothic"/>
                <a:sym typeface="Century Gothic"/>
              </a:defRPr>
            </a:lvl4pPr>
            <a:lvl5pPr marL="2194560" indent="-365760" defTabSz="457200">
              <a:spcBef>
                <a:spcPts val="700"/>
              </a:spcBef>
              <a:buClrTx/>
              <a:buSzPct val="100000"/>
              <a:buFont typeface="Arial"/>
              <a:buChar char="»"/>
              <a:defRPr sz="3200">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413744" y="6397944"/>
            <a:ext cx="273056" cy="281937"/>
          </a:xfrm>
          <a:prstGeom prst="rect">
            <a:avLst/>
          </a:prstGeom>
        </p:spPr>
        <p:txBody>
          <a:bodyPr lIns="45718" tIns="45718" rIns="45718" bIns="45718" anchor="ctr"/>
          <a:lstStyle>
            <a:lvl1pPr>
              <a:defRPr sz="1200">
                <a:solidFill>
                  <a:srgbClr val="888888"/>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82" name="Picture 16" descr="Picture 16"/>
          <p:cNvPicPr>
            <a:picLocks noChangeAspect="1"/>
          </p:cNvPicPr>
          <p:nvPr/>
        </p:nvPicPr>
        <p:blipFill>
          <a:blip r:embed="rId2"/>
          <a:stretch>
            <a:fillRect/>
          </a:stretch>
        </p:blipFill>
        <p:spPr>
          <a:xfrm rot="10800000">
            <a:off x="0" y="704087"/>
            <a:ext cx="9144000" cy="954912"/>
          </a:xfrm>
          <a:prstGeom prst="rect">
            <a:avLst/>
          </a:prstGeom>
          <a:ln w="12700">
            <a:miter lim="400000"/>
          </a:ln>
        </p:spPr>
      </p:pic>
      <p:pic>
        <p:nvPicPr>
          <p:cNvPr id="183" name="Picture 1" descr="Picture 1"/>
          <p:cNvPicPr>
            <a:picLocks noChangeAspect="1"/>
          </p:cNvPicPr>
          <p:nvPr/>
        </p:nvPicPr>
        <p:blipFill>
          <a:blip r:embed="rId2"/>
          <a:stretch>
            <a:fillRect/>
          </a:stretch>
        </p:blipFill>
        <p:spPr>
          <a:xfrm>
            <a:off x="0" y="0"/>
            <a:ext cx="9144000" cy="954911"/>
          </a:xfrm>
          <a:prstGeom prst="rect">
            <a:avLst/>
          </a:prstGeom>
          <a:ln w="12700">
            <a:miter lim="400000"/>
          </a:ln>
        </p:spPr>
      </p:pic>
      <p:sp>
        <p:nvSpPr>
          <p:cNvPr id="184" name="Body Level One…"/>
          <p:cNvSpPr txBox="1">
            <a:spLocks noGrp="1"/>
          </p:cNvSpPr>
          <p:nvPr>
            <p:ph type="body" sz="half" idx="1"/>
          </p:nvPr>
        </p:nvSpPr>
        <p:spPr>
          <a:xfrm>
            <a:off x="4648200" y="1920082"/>
            <a:ext cx="4038600" cy="4434846"/>
          </a:xfrm>
          <a:prstGeom prst="rect">
            <a:avLst/>
          </a:prstGeom>
        </p:spPr>
        <p:txBody>
          <a:bodyPr/>
          <a:lstStyle>
            <a:lvl1pPr>
              <a:spcBef>
                <a:spcPts val="600"/>
              </a:spcBef>
              <a:buClr>
                <a:srgbClr val="A7EA52"/>
              </a:buClr>
              <a:defRPr sz="2600"/>
            </a:lvl1pPr>
            <a:lvl2pPr marL="660654" indent="-267461">
              <a:spcBef>
                <a:spcPts val="600"/>
              </a:spcBef>
              <a:buClr>
                <a:srgbClr val="A7EA52"/>
              </a:buClr>
              <a:defRPr sz="2600"/>
            </a:lvl2pPr>
            <a:lvl3pPr marL="988466" indent="-320954">
              <a:spcBef>
                <a:spcPts val="600"/>
              </a:spcBef>
              <a:buClr>
                <a:srgbClr val="A7EA52"/>
              </a:buClr>
              <a:defRPr sz="2600"/>
            </a:lvl3pPr>
            <a:lvl4pPr marL="1282191" indent="-303783">
              <a:spcBef>
                <a:spcPts val="600"/>
              </a:spcBef>
              <a:buClr>
                <a:srgbClr val="A7EA52"/>
              </a:buClr>
              <a:defRPr sz="2600"/>
            </a:lvl4pPr>
            <a:lvl5pPr marL="1556511" indent="-303783">
              <a:spcBef>
                <a:spcPts val="600"/>
              </a:spcBef>
              <a:buClr>
                <a:srgbClr val="A7EA52"/>
              </a:buClr>
              <a:defRPr sz="2600"/>
            </a:lvl5pPr>
          </a:lstStyle>
          <a:p>
            <a:r>
              <a:t>Body Level One</a:t>
            </a:r>
          </a:p>
          <a:p>
            <a:pPr lvl="1"/>
            <a:r>
              <a:t>Body Level Two</a:t>
            </a:r>
          </a:p>
          <a:p>
            <a:pPr lvl="2"/>
            <a:r>
              <a:t>Body Level Three</a:t>
            </a:r>
          </a:p>
          <a:p>
            <a:pPr lvl="3"/>
            <a:r>
              <a:t>Body Level Four</a:t>
            </a:r>
          </a:p>
          <a:p>
            <a:pPr lvl="4"/>
            <a:r>
              <a:t>Body Level Five</a:t>
            </a:r>
          </a:p>
        </p:txBody>
      </p:sp>
      <p:sp>
        <p:nvSpPr>
          <p:cNvPr id="185" name="Title Text"/>
          <p:cNvSpPr txBox="1">
            <a:spLocks noGrp="1"/>
          </p:cNvSpPr>
          <p:nvPr>
            <p:ph type="title"/>
          </p:nvPr>
        </p:nvSpPr>
        <p:spPr>
          <a:xfrm>
            <a:off x="457200" y="65460"/>
            <a:ext cx="8229600" cy="1143001"/>
          </a:xfrm>
          <a:prstGeom prst="rect">
            <a:avLst/>
          </a:prstGeom>
        </p:spPr>
        <p:txBody>
          <a:bodyPr/>
          <a:lstStyle>
            <a:lvl1pPr>
              <a:defRPr sz="4000">
                <a:solidFill>
                  <a:srgbClr val="212745"/>
                </a:solidFill>
              </a:defRPr>
            </a:lvl1pPr>
          </a:lstStyle>
          <a:p>
            <a:r>
              <a:t>Title Text</a:t>
            </a:r>
          </a:p>
        </p:txBody>
      </p:sp>
      <p:sp>
        <p:nvSpPr>
          <p:cNvPr id="186" name="Slide Number"/>
          <p:cNvSpPr txBox="1">
            <a:spLocks noGrp="1"/>
          </p:cNvSpPr>
          <p:nvPr>
            <p:ph type="sldNum" sz="quarter" idx="2"/>
          </p:nvPr>
        </p:nvSpPr>
        <p:spPr>
          <a:xfrm>
            <a:off x="8482687" y="6543676"/>
            <a:ext cx="204115" cy="1778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2" name="Body Level One…"/>
          <p:cNvSpPr txBox="1">
            <a:spLocks noGrp="1"/>
          </p:cNvSpPr>
          <p:nvPr>
            <p:ph type="body" sz="quarter" idx="1"/>
          </p:nvPr>
        </p:nvSpPr>
        <p:spPr>
          <a:xfrm>
            <a:off x="530351" y="3604547"/>
            <a:ext cx="7772401" cy="1509714"/>
          </a:xfrm>
          <a:prstGeom prst="rect">
            <a:avLst/>
          </a:prstGeom>
        </p:spPr>
        <p:txBody>
          <a:bodyPr/>
          <a:lstStyle>
            <a:lvl1pPr marL="0" indent="0">
              <a:buClrTx/>
              <a:buSzTx/>
              <a:buNone/>
              <a:defRPr sz="2200"/>
            </a:lvl1pPr>
            <a:lvl2pPr marL="0" indent="0">
              <a:buClrTx/>
              <a:buSzTx/>
              <a:buNone/>
              <a:defRPr sz="2200"/>
            </a:lvl2pPr>
            <a:lvl3pPr marL="0" indent="0">
              <a:buClrTx/>
              <a:buSzTx/>
              <a:buNone/>
              <a:defRPr sz="2200"/>
            </a:lvl3pPr>
            <a:lvl4pPr marL="0" indent="0">
              <a:buClrTx/>
              <a:buSzTx/>
              <a:buNone/>
              <a:defRPr sz="2200"/>
            </a:lvl4pPr>
            <a:lvl5pPr marL="0" indent="0">
              <a:buClrTx/>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xfrm>
            <a:off x="530351" y="2216617"/>
            <a:ext cx="7772401" cy="1362460"/>
          </a:xfrm>
          <a:prstGeom prst="rect">
            <a:avLst/>
          </a:prstGeom>
        </p:spPr>
        <p:txBody>
          <a:bodyPr/>
          <a:lstStyle>
            <a:lvl1pPr>
              <a:defRPr sz="5600"/>
            </a:lvl1p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93" name="Picture 16" descr="Picture 16"/>
          <p:cNvPicPr>
            <a:picLocks noChangeAspect="1"/>
          </p:cNvPicPr>
          <p:nvPr/>
        </p:nvPicPr>
        <p:blipFill>
          <a:blip r:embed="rId2"/>
          <a:stretch>
            <a:fillRect/>
          </a:stretch>
        </p:blipFill>
        <p:spPr>
          <a:xfrm rot="10800000">
            <a:off x="0" y="704087"/>
            <a:ext cx="9144000" cy="954912"/>
          </a:xfrm>
          <a:prstGeom prst="rect">
            <a:avLst/>
          </a:prstGeom>
          <a:ln w="12700">
            <a:miter lim="400000"/>
          </a:ln>
        </p:spPr>
      </p:pic>
      <p:pic>
        <p:nvPicPr>
          <p:cNvPr id="194" name="Picture 1" descr="Picture 1"/>
          <p:cNvPicPr>
            <a:picLocks noChangeAspect="1"/>
          </p:cNvPicPr>
          <p:nvPr/>
        </p:nvPicPr>
        <p:blipFill>
          <a:blip r:embed="rId2"/>
          <a:stretch>
            <a:fillRect/>
          </a:stretch>
        </p:blipFill>
        <p:spPr>
          <a:xfrm>
            <a:off x="0" y="0"/>
            <a:ext cx="9144000" cy="954911"/>
          </a:xfrm>
          <a:prstGeom prst="rect">
            <a:avLst/>
          </a:prstGeom>
          <a:ln w="12700">
            <a:miter lim="400000"/>
          </a:ln>
        </p:spPr>
      </p:pic>
      <p:sp>
        <p:nvSpPr>
          <p:cNvPr id="195" name="Body Level One…"/>
          <p:cNvSpPr txBox="1">
            <a:spLocks noGrp="1"/>
          </p:cNvSpPr>
          <p:nvPr>
            <p:ph type="body" sz="half" idx="1"/>
          </p:nvPr>
        </p:nvSpPr>
        <p:spPr>
          <a:xfrm>
            <a:off x="4645026" y="2514600"/>
            <a:ext cx="4041778" cy="3845720"/>
          </a:xfrm>
          <a:prstGeom prst="rect">
            <a:avLst/>
          </a:prstGeom>
        </p:spPr>
        <p:txBody>
          <a:bodyPr lIns="0" tIns="0" rIns="0" bIns="0"/>
          <a:lstStyle>
            <a:lvl1pPr>
              <a:buClr>
                <a:srgbClr val="A7EA52"/>
              </a:buClr>
              <a:defRPr sz="2200"/>
            </a:lvl1pPr>
            <a:lvl2pPr marL="664766" indent="-271576">
              <a:buClr>
                <a:srgbClr val="A7EA52"/>
              </a:buClr>
              <a:defRPr sz="2200"/>
            </a:lvl2pPr>
            <a:lvl3pPr marL="969263" indent="-301752">
              <a:buClr>
                <a:srgbClr val="A7EA52"/>
              </a:buClr>
              <a:defRPr sz="2200"/>
            </a:lvl3pPr>
            <a:lvl4pPr marL="1267586" indent="-289177">
              <a:buClr>
                <a:srgbClr val="A7EA52"/>
              </a:buClr>
              <a:defRPr sz="2200"/>
            </a:lvl4pPr>
            <a:lvl5pPr marL="1541905" indent="-289177">
              <a:buClr>
                <a:srgbClr val="A7EA52"/>
              </a:buClr>
              <a:defRPr sz="2200"/>
            </a:lvl5pPr>
          </a:lstStyle>
          <a:p>
            <a:r>
              <a:t>Body Level One</a:t>
            </a:r>
          </a:p>
          <a:p>
            <a:pPr lvl="1"/>
            <a:r>
              <a:t>Body Level Two</a:t>
            </a:r>
          </a:p>
          <a:p>
            <a:pPr lvl="2"/>
            <a:r>
              <a:t>Body Level Three</a:t>
            </a:r>
          </a:p>
          <a:p>
            <a:pPr lvl="3"/>
            <a:r>
              <a:t>Body Level Four</a:t>
            </a:r>
          </a:p>
          <a:p>
            <a:pPr lvl="4"/>
            <a:r>
              <a:t>Body Level Five</a:t>
            </a:r>
          </a:p>
        </p:txBody>
      </p:sp>
      <p:sp>
        <p:nvSpPr>
          <p:cNvPr id="196" name="Text Placeholder 3"/>
          <p:cNvSpPr>
            <a:spLocks noGrp="1"/>
          </p:cNvSpPr>
          <p:nvPr>
            <p:ph type="body" sz="quarter" idx="13"/>
          </p:nvPr>
        </p:nvSpPr>
        <p:spPr>
          <a:xfrm>
            <a:off x="4645026" y="1859757"/>
            <a:ext cx="4041778" cy="654846"/>
          </a:xfrm>
          <a:prstGeom prst="rect">
            <a:avLst/>
          </a:prstGeom>
        </p:spPr>
        <p:txBody>
          <a:bodyPr lIns="0" tIns="0" rIns="0" bIns="0" anchor="ctr"/>
          <a:lstStyle/>
          <a:p>
            <a:endParaRPr/>
          </a:p>
        </p:txBody>
      </p:sp>
      <p:sp>
        <p:nvSpPr>
          <p:cNvPr id="197" name="Text Placeholder 2"/>
          <p:cNvSpPr>
            <a:spLocks noGrp="1"/>
          </p:cNvSpPr>
          <p:nvPr>
            <p:ph type="body" sz="quarter" idx="14"/>
          </p:nvPr>
        </p:nvSpPr>
        <p:spPr>
          <a:xfrm>
            <a:off x="457200" y="1855247"/>
            <a:ext cx="4040188" cy="659355"/>
          </a:xfrm>
          <a:prstGeom prst="rect">
            <a:avLst/>
          </a:prstGeom>
        </p:spPr>
        <p:txBody>
          <a:bodyPr lIns="0" tIns="0" rIns="0" bIns="0" anchor="ctr"/>
          <a:lstStyle/>
          <a:p>
            <a:endParaRPr/>
          </a:p>
        </p:txBody>
      </p:sp>
      <p:sp>
        <p:nvSpPr>
          <p:cNvPr id="198" name="Title Text"/>
          <p:cNvSpPr txBox="1">
            <a:spLocks noGrp="1"/>
          </p:cNvSpPr>
          <p:nvPr>
            <p:ph type="title"/>
          </p:nvPr>
        </p:nvSpPr>
        <p:spPr>
          <a:xfrm>
            <a:off x="457200" y="50946"/>
            <a:ext cx="8229600" cy="1143004"/>
          </a:xfrm>
          <a:prstGeom prst="rect">
            <a:avLst/>
          </a:prstGeom>
        </p:spPr>
        <p:txBody>
          <a:bodyPr/>
          <a:lstStyle>
            <a:lvl1pPr>
              <a:defRPr sz="4000">
                <a:solidFill>
                  <a:srgbClr val="212745"/>
                </a:solidFill>
              </a:defRPr>
            </a:lvl1pPr>
          </a:lstStyle>
          <a:p>
            <a:r>
              <a:t>Title Text</a:t>
            </a:r>
          </a:p>
        </p:txBody>
      </p:sp>
      <p:sp>
        <p:nvSpPr>
          <p:cNvPr id="199" name="Slide Number"/>
          <p:cNvSpPr txBox="1">
            <a:spLocks noGrp="1"/>
          </p:cNvSpPr>
          <p:nvPr>
            <p:ph type="sldNum" sz="quarter" idx="2"/>
          </p:nvPr>
        </p:nvSpPr>
        <p:spPr>
          <a:xfrm>
            <a:off x="8482687" y="6543676"/>
            <a:ext cx="204115" cy="1778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06" name="Picture 16" descr="Picture 16"/>
          <p:cNvPicPr>
            <a:picLocks noChangeAspect="1"/>
          </p:cNvPicPr>
          <p:nvPr/>
        </p:nvPicPr>
        <p:blipFill>
          <a:blip r:embed="rId2"/>
          <a:stretch>
            <a:fillRect/>
          </a:stretch>
        </p:blipFill>
        <p:spPr>
          <a:xfrm rot="10800000">
            <a:off x="0" y="704087"/>
            <a:ext cx="9144000" cy="954912"/>
          </a:xfrm>
          <a:prstGeom prst="rect">
            <a:avLst/>
          </a:prstGeom>
          <a:ln w="12700">
            <a:miter lim="400000"/>
          </a:ln>
        </p:spPr>
      </p:pic>
      <p:pic>
        <p:nvPicPr>
          <p:cNvPr id="207" name="Picture 1" descr="Picture 1"/>
          <p:cNvPicPr>
            <a:picLocks noChangeAspect="1"/>
          </p:cNvPicPr>
          <p:nvPr/>
        </p:nvPicPr>
        <p:blipFill>
          <a:blip r:embed="rId2"/>
          <a:stretch>
            <a:fillRect/>
          </a:stretch>
        </p:blipFill>
        <p:spPr>
          <a:xfrm>
            <a:off x="0" y="0"/>
            <a:ext cx="9144000" cy="954911"/>
          </a:xfrm>
          <a:prstGeom prst="rect">
            <a:avLst/>
          </a:prstGeom>
          <a:ln w="12700">
            <a:miter lim="400000"/>
          </a:ln>
        </p:spPr>
      </p:pic>
      <p:sp>
        <p:nvSpPr>
          <p:cNvPr id="208" name="Title Text"/>
          <p:cNvSpPr txBox="1">
            <a:spLocks noGrp="1"/>
          </p:cNvSpPr>
          <p:nvPr>
            <p:ph type="title"/>
          </p:nvPr>
        </p:nvSpPr>
        <p:spPr>
          <a:xfrm>
            <a:off x="457200" y="36431"/>
            <a:ext cx="8305800" cy="1143003"/>
          </a:xfrm>
          <a:prstGeom prst="rect">
            <a:avLst/>
          </a:prstGeom>
        </p:spPr>
        <p:txBody>
          <a:bodyPr/>
          <a:lstStyle>
            <a:lvl1pPr>
              <a:defRPr sz="4000">
                <a:solidFill>
                  <a:srgbClr val="212745"/>
                </a:solidFill>
              </a:defRPr>
            </a:lvl1pPr>
          </a:lstStyle>
          <a:p>
            <a:r>
              <a:t>Title Text</a:t>
            </a:r>
          </a:p>
        </p:txBody>
      </p:sp>
      <p:sp>
        <p:nvSpPr>
          <p:cNvPr id="209" name="Slide Number"/>
          <p:cNvSpPr txBox="1">
            <a:spLocks noGrp="1"/>
          </p:cNvSpPr>
          <p:nvPr>
            <p:ph type="sldNum" sz="quarter" idx="2"/>
          </p:nvPr>
        </p:nvSpPr>
        <p:spPr>
          <a:xfrm>
            <a:off x="8482687" y="6543676"/>
            <a:ext cx="204115" cy="1778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16" name="Picture 16" descr="Picture 16"/>
          <p:cNvPicPr>
            <a:picLocks noChangeAspect="1"/>
          </p:cNvPicPr>
          <p:nvPr/>
        </p:nvPicPr>
        <p:blipFill>
          <a:blip r:embed="rId2"/>
          <a:stretch>
            <a:fillRect/>
          </a:stretch>
        </p:blipFill>
        <p:spPr>
          <a:xfrm rot="10800000">
            <a:off x="0" y="704087"/>
            <a:ext cx="9144000" cy="954912"/>
          </a:xfrm>
          <a:prstGeom prst="rect">
            <a:avLst/>
          </a:prstGeom>
          <a:ln w="12700">
            <a:miter lim="400000"/>
          </a:ln>
        </p:spPr>
      </p:pic>
      <p:pic>
        <p:nvPicPr>
          <p:cNvPr id="217" name="Picture 1" descr="Picture 1"/>
          <p:cNvPicPr>
            <a:picLocks noChangeAspect="1"/>
          </p:cNvPicPr>
          <p:nvPr/>
        </p:nvPicPr>
        <p:blipFill>
          <a:blip r:embed="rId2"/>
          <a:stretch>
            <a:fillRect/>
          </a:stretch>
        </p:blipFill>
        <p:spPr>
          <a:xfrm>
            <a:off x="0" y="0"/>
            <a:ext cx="9144000" cy="954911"/>
          </a:xfrm>
          <a:prstGeom prst="rect">
            <a:avLst/>
          </a:prstGeom>
          <a:ln w="12700">
            <a:miter lim="400000"/>
          </a:ln>
        </p:spPr>
      </p:pic>
      <p:sp>
        <p:nvSpPr>
          <p:cNvPr id="218" name="Slide Number"/>
          <p:cNvSpPr txBox="1">
            <a:spLocks noGrp="1"/>
          </p:cNvSpPr>
          <p:nvPr>
            <p:ph type="sldNum" sz="quarter" idx="2"/>
          </p:nvPr>
        </p:nvSpPr>
        <p:spPr>
          <a:xfrm>
            <a:off x="8482687" y="6543676"/>
            <a:ext cx="204115" cy="1778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225" name="Picture 16" descr="Picture 16"/>
          <p:cNvPicPr>
            <a:picLocks noChangeAspect="1"/>
          </p:cNvPicPr>
          <p:nvPr/>
        </p:nvPicPr>
        <p:blipFill>
          <a:blip r:embed="rId2"/>
          <a:stretch>
            <a:fillRect/>
          </a:stretch>
        </p:blipFill>
        <p:spPr>
          <a:xfrm rot="10800000">
            <a:off x="0" y="704087"/>
            <a:ext cx="9144000" cy="954912"/>
          </a:xfrm>
          <a:prstGeom prst="rect">
            <a:avLst/>
          </a:prstGeom>
          <a:ln w="12700">
            <a:miter lim="400000"/>
          </a:ln>
        </p:spPr>
      </p:pic>
      <p:pic>
        <p:nvPicPr>
          <p:cNvPr id="226" name="Picture 1" descr="Picture 1"/>
          <p:cNvPicPr>
            <a:picLocks noChangeAspect="1"/>
          </p:cNvPicPr>
          <p:nvPr/>
        </p:nvPicPr>
        <p:blipFill>
          <a:blip r:embed="rId2"/>
          <a:stretch>
            <a:fillRect/>
          </a:stretch>
        </p:blipFill>
        <p:spPr>
          <a:xfrm>
            <a:off x="0" y="0"/>
            <a:ext cx="9144000" cy="954911"/>
          </a:xfrm>
          <a:prstGeom prst="rect">
            <a:avLst/>
          </a:prstGeom>
          <a:ln w="12700">
            <a:miter lim="400000"/>
          </a:ln>
        </p:spPr>
      </p:pic>
      <p:sp>
        <p:nvSpPr>
          <p:cNvPr id="227" name="Body Level One…"/>
          <p:cNvSpPr txBox="1">
            <a:spLocks noGrp="1"/>
          </p:cNvSpPr>
          <p:nvPr>
            <p:ph type="body" sz="half" idx="1"/>
          </p:nvPr>
        </p:nvSpPr>
        <p:spPr>
          <a:xfrm>
            <a:off x="3575050" y="1676400"/>
            <a:ext cx="5111750" cy="4572000"/>
          </a:xfrm>
          <a:prstGeom prst="rect">
            <a:avLst/>
          </a:prstGeom>
        </p:spPr>
        <p:txBody>
          <a:bodyPr lIns="0" tIns="0" rIns="0" bIns="0"/>
          <a:lstStyle>
            <a:lvl1pPr>
              <a:spcBef>
                <a:spcPts val="600"/>
              </a:spcBef>
              <a:buClr>
                <a:srgbClr val="A7EA52"/>
              </a:buClr>
              <a:defRPr sz="2800"/>
            </a:lvl1pPr>
            <a:lvl2pPr marL="659071" indent="-265878">
              <a:spcBef>
                <a:spcPts val="600"/>
              </a:spcBef>
              <a:buClr>
                <a:srgbClr val="A7EA52"/>
              </a:buClr>
              <a:defRPr sz="2800"/>
            </a:lvl2pPr>
            <a:lvl3pPr marL="955547" indent="-288036">
              <a:spcBef>
                <a:spcPts val="600"/>
              </a:spcBef>
              <a:buClr>
                <a:srgbClr val="A7EA52"/>
              </a:buClr>
              <a:defRPr sz="2800"/>
            </a:lvl3pPr>
            <a:lvl4pPr marL="1272844" indent="-294436">
              <a:spcBef>
                <a:spcPts val="600"/>
              </a:spcBef>
              <a:buClr>
                <a:srgbClr val="A7EA52"/>
              </a:buClr>
              <a:defRPr sz="2800"/>
            </a:lvl4pPr>
            <a:lvl5pPr marL="1579877" indent="-327149">
              <a:spcBef>
                <a:spcPts val="600"/>
              </a:spcBef>
              <a:buClr>
                <a:srgbClr val="A7EA52"/>
              </a:buClr>
              <a:defRPr sz="2800"/>
            </a:lvl5pPr>
          </a:lstStyle>
          <a:p>
            <a:r>
              <a:t>Body Level One</a:t>
            </a:r>
          </a:p>
          <a:p>
            <a:pPr lvl="1"/>
            <a:r>
              <a:t>Body Level Two</a:t>
            </a:r>
          </a:p>
          <a:p>
            <a:pPr lvl="2"/>
            <a:r>
              <a:t>Body Level Three</a:t>
            </a:r>
          </a:p>
          <a:p>
            <a:pPr lvl="3"/>
            <a:r>
              <a:t>Body Level Four</a:t>
            </a:r>
          </a:p>
          <a:p>
            <a:pPr lvl="4"/>
            <a:r>
              <a:t>Body Level Five</a:t>
            </a:r>
          </a:p>
        </p:txBody>
      </p:sp>
      <p:sp>
        <p:nvSpPr>
          <p:cNvPr id="228" name="Text Placeholder 2"/>
          <p:cNvSpPr>
            <a:spLocks noGrp="1"/>
          </p:cNvSpPr>
          <p:nvPr>
            <p:ph type="body" sz="half" idx="13"/>
          </p:nvPr>
        </p:nvSpPr>
        <p:spPr>
          <a:xfrm>
            <a:off x="685800" y="1676400"/>
            <a:ext cx="2743200" cy="4572000"/>
          </a:xfrm>
          <a:prstGeom prst="rect">
            <a:avLst/>
          </a:prstGeom>
        </p:spPr>
        <p:txBody>
          <a:bodyPr lIns="18288" tIns="18288" rIns="18288" bIns="18288"/>
          <a:lstStyle/>
          <a:p>
            <a:endParaRPr/>
          </a:p>
        </p:txBody>
      </p:sp>
      <p:sp>
        <p:nvSpPr>
          <p:cNvPr id="229" name="Title Text"/>
          <p:cNvSpPr txBox="1">
            <a:spLocks noGrp="1"/>
          </p:cNvSpPr>
          <p:nvPr>
            <p:ph type="title"/>
          </p:nvPr>
        </p:nvSpPr>
        <p:spPr>
          <a:xfrm>
            <a:off x="685800" y="514351"/>
            <a:ext cx="2743200" cy="1162051"/>
          </a:xfrm>
          <a:prstGeom prst="rect">
            <a:avLst/>
          </a:prstGeom>
        </p:spPr>
        <p:txBody>
          <a:bodyPr/>
          <a:lstStyle>
            <a:lvl1pPr>
              <a:defRPr sz="2600">
                <a:solidFill>
                  <a:srgbClr val="212745"/>
                </a:solidFill>
                <a:latin typeface="Century Gothic"/>
                <a:ea typeface="Century Gothic"/>
                <a:cs typeface="Century Gothic"/>
                <a:sym typeface="Century Gothic"/>
              </a:defRPr>
            </a:lvl1pPr>
          </a:lstStyle>
          <a:p>
            <a:r>
              <a:t>Title Text</a:t>
            </a:r>
          </a:p>
        </p:txBody>
      </p:sp>
      <p:sp>
        <p:nvSpPr>
          <p:cNvPr id="230" name="Slide Number"/>
          <p:cNvSpPr txBox="1">
            <a:spLocks noGrp="1"/>
          </p:cNvSpPr>
          <p:nvPr>
            <p:ph type="sldNum" sz="quarter" idx="2"/>
          </p:nvPr>
        </p:nvSpPr>
        <p:spPr>
          <a:xfrm>
            <a:off x="8482687" y="6543676"/>
            <a:ext cx="204115" cy="1778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37" name="Snip and Round Single Corner Rectangle 8"/>
          <p:cNvSpPr/>
          <p:nvPr/>
        </p:nvSpPr>
        <p:spPr>
          <a:xfrm rot="420000" flipV="1">
            <a:off x="3165753" y="1108075"/>
            <a:ext cx="5257803" cy="41148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84" y="0"/>
                </a:lnTo>
                <a:lnTo>
                  <a:pt x="21600" y="788"/>
                </a:lnTo>
                <a:lnTo>
                  <a:pt x="21600" y="21600"/>
                </a:lnTo>
                <a:lnTo>
                  <a:pt x="0" y="21600"/>
                </a:lnTo>
                <a:lnTo>
                  <a:pt x="0" y="0"/>
                </a:lnTo>
                <a:close/>
              </a:path>
            </a:pathLst>
          </a:custGeom>
          <a:solidFill>
            <a:srgbClr val="FFFFFF"/>
          </a:solidFill>
          <a:ln w="3175" cap="rnd">
            <a:solidFill>
              <a:srgbClr val="C0C0C0"/>
            </a:solidFill>
            <a:miter/>
          </a:ln>
          <a:effectLst>
            <a:outerShdw blurRad="63500" dist="38500" dir="7500000" rotWithShape="0">
              <a:srgbClr val="000000">
                <a:alpha val="25000"/>
              </a:srgbClr>
            </a:outerShdw>
          </a:effectLst>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238" name="Right Triangle 11"/>
          <p:cNvSpPr/>
          <p:nvPr/>
        </p:nvSpPr>
        <p:spPr>
          <a:xfrm rot="420000" flipV="1">
            <a:off x="8004133" y="5359767"/>
            <a:ext cx="155451" cy="155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solidFill>
              <a:srgbClr val="FFFFFF"/>
            </a:solidFill>
            <a:bevel/>
          </a:ln>
          <a:effectLst>
            <a:outerShdw blurRad="25400" dist="6350" dir="12900000" rotWithShape="0">
              <a:srgbClr val="000000">
                <a:alpha val="47000"/>
              </a:srgbClr>
            </a:outerShdw>
          </a:effectLst>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239" name="Freeform 9"/>
          <p:cNvSpPr/>
          <p:nvPr/>
        </p:nvSpPr>
        <p:spPr>
          <a:xfrm flipV="1">
            <a:off x="-9526" y="5816598"/>
            <a:ext cx="9163053" cy="104140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3A9ABC">
                  <a:alpha val="45000"/>
                </a:srgbClr>
              </a:gs>
              <a:gs pos="100000">
                <a:srgbClr val="9BF924">
                  <a:alpha val="55000"/>
                </a:srgbClr>
              </a:gs>
            </a:gsLst>
            <a:lin ang="5400000"/>
          </a:gradFill>
          <a:ln w="12700">
            <a:miter lim="400000"/>
          </a:ln>
        </p:spPr>
        <p:txBody>
          <a:bodyPr lIns="45718" tIns="45718" rIns="45718" bIns="45718"/>
          <a:lstStyle/>
          <a:p>
            <a:pPr>
              <a:defRPr>
                <a:latin typeface="Century Gothic"/>
                <a:ea typeface="Century Gothic"/>
                <a:cs typeface="Century Gothic"/>
                <a:sym typeface="Century Gothic"/>
              </a:defRPr>
            </a:pPr>
            <a:endParaRPr/>
          </a:p>
        </p:txBody>
      </p:sp>
      <p:sp>
        <p:nvSpPr>
          <p:cNvPr id="240" name="Freeform 10"/>
          <p:cNvSpPr/>
          <p:nvPr/>
        </p:nvSpPr>
        <p:spPr>
          <a:xfrm flipV="1">
            <a:off x="4381498" y="6250771"/>
            <a:ext cx="4762504" cy="60723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7CBB2B">
                  <a:alpha val="30000"/>
                </a:srgbClr>
              </a:gs>
              <a:gs pos="80000">
                <a:srgbClr val="38BFEF">
                  <a:alpha val="45000"/>
                </a:srgbClr>
              </a:gs>
            </a:gsLst>
            <a:lin ang="5400000"/>
          </a:gradFill>
          <a:ln w="12700">
            <a:miter lim="400000"/>
          </a:ln>
        </p:spPr>
        <p:txBody>
          <a:bodyPr lIns="45718" tIns="45718" rIns="45718" bIns="45718"/>
          <a:lstStyle/>
          <a:p>
            <a:pPr>
              <a:defRPr>
                <a:latin typeface="Century Gothic"/>
                <a:ea typeface="Century Gothic"/>
                <a:cs typeface="Century Gothic"/>
                <a:sym typeface="Century Gothic"/>
              </a:defRPr>
            </a:pPr>
            <a:endParaRPr/>
          </a:p>
        </p:txBody>
      </p:sp>
      <p:sp>
        <p:nvSpPr>
          <p:cNvPr id="241" name="Picture Placeholder 2"/>
          <p:cNvSpPr>
            <a:spLocks noGrp="1"/>
          </p:cNvSpPr>
          <p:nvPr>
            <p:ph type="pic" sz="half" idx="13"/>
          </p:nvPr>
        </p:nvSpPr>
        <p:spPr>
          <a:xfrm rot="420000">
            <a:off x="3485793" y="1199516"/>
            <a:ext cx="4617721" cy="3931924"/>
          </a:xfrm>
          <a:prstGeom prst="rect">
            <a:avLst/>
          </a:prstGeom>
          <a:ln w="3175" cap="rnd">
            <a:solidFill>
              <a:srgbClr val="C0C0C0"/>
            </a:solidFill>
            <a:round/>
          </a:ln>
        </p:spPr>
        <p:txBody>
          <a:bodyPr lIns="91439" tIns="45719" rIns="91439" bIns="45719">
            <a:noAutofit/>
          </a:bodyPr>
          <a:lstStyle/>
          <a:p>
            <a:endParaRPr/>
          </a:p>
        </p:txBody>
      </p:sp>
      <p:sp>
        <p:nvSpPr>
          <p:cNvPr id="242" name="Body Level One…"/>
          <p:cNvSpPr txBox="1">
            <a:spLocks noGrp="1"/>
          </p:cNvSpPr>
          <p:nvPr>
            <p:ph type="body" sz="quarter" idx="1"/>
          </p:nvPr>
        </p:nvSpPr>
        <p:spPr>
          <a:xfrm>
            <a:off x="609600" y="2828785"/>
            <a:ext cx="2209800" cy="2179323"/>
          </a:xfrm>
          <a:prstGeom prst="rect">
            <a:avLst/>
          </a:prstGeom>
        </p:spPr>
        <p:txBody>
          <a:bodyPr/>
          <a:lstStyle>
            <a:lvl1pPr marL="0" indent="0">
              <a:spcBef>
                <a:spcPts val="200"/>
              </a:spcBef>
              <a:buClrTx/>
              <a:buSzTx/>
              <a:buNone/>
              <a:defRPr sz="1300"/>
            </a:lvl1pPr>
            <a:lvl2pPr marL="660654" indent="-267461">
              <a:spcBef>
                <a:spcPts val="200"/>
              </a:spcBef>
              <a:buClrTx/>
              <a:defRPr sz="1300"/>
            </a:lvl2pPr>
            <a:lvl3pPr marL="988466" indent="-320954">
              <a:spcBef>
                <a:spcPts val="200"/>
              </a:spcBef>
              <a:buClrTx/>
              <a:defRPr sz="1300"/>
            </a:lvl3pPr>
            <a:lvl4pPr marL="1282191" indent="-303783">
              <a:spcBef>
                <a:spcPts val="200"/>
              </a:spcBef>
              <a:buClrTx/>
              <a:defRPr sz="1300"/>
            </a:lvl4pPr>
            <a:lvl5pPr marL="1556511" indent="-303783">
              <a:spcBef>
                <a:spcPts val="200"/>
              </a:spcBef>
              <a:buClrTx/>
              <a:defRPr sz="1300"/>
            </a:lvl5pPr>
          </a:lstStyle>
          <a:p>
            <a:r>
              <a:t>Body Level One</a:t>
            </a:r>
          </a:p>
          <a:p>
            <a:pPr lvl="1"/>
            <a:r>
              <a:t>Body Level Two</a:t>
            </a:r>
          </a:p>
          <a:p>
            <a:pPr lvl="2"/>
            <a:r>
              <a:t>Body Level Three</a:t>
            </a:r>
          </a:p>
          <a:p>
            <a:pPr lvl="3"/>
            <a:r>
              <a:t>Body Level Four</a:t>
            </a:r>
          </a:p>
          <a:p>
            <a:pPr lvl="4"/>
            <a:r>
              <a:t>Body Level Five</a:t>
            </a:r>
          </a:p>
        </p:txBody>
      </p:sp>
      <p:sp>
        <p:nvSpPr>
          <p:cNvPr id="243" name="Title Text"/>
          <p:cNvSpPr txBox="1">
            <a:spLocks noGrp="1"/>
          </p:cNvSpPr>
          <p:nvPr>
            <p:ph type="title"/>
          </p:nvPr>
        </p:nvSpPr>
        <p:spPr>
          <a:xfrm>
            <a:off x="609600" y="1176998"/>
            <a:ext cx="2212851" cy="1582623"/>
          </a:xfrm>
          <a:prstGeom prst="rect">
            <a:avLst/>
          </a:prstGeom>
        </p:spPr>
        <p:txBody>
          <a:bodyPr lIns="45718" tIns="45718" rIns="45718" bIns="45718"/>
          <a:lstStyle>
            <a:lvl1pPr>
              <a:defRPr sz="2000">
                <a:solidFill>
                  <a:srgbClr val="212745"/>
                </a:solidFill>
              </a:defRPr>
            </a:lvl1pPr>
          </a:lstStyle>
          <a:p>
            <a:r>
              <a:t>Title Text</a:t>
            </a:r>
          </a:p>
        </p:txBody>
      </p:sp>
      <p:sp>
        <p:nvSpPr>
          <p:cNvPr id="244" name="Slide Number"/>
          <p:cNvSpPr txBox="1">
            <a:spLocks noGrp="1"/>
          </p:cNvSpPr>
          <p:nvPr>
            <p:ph type="sldNum" sz="quarter" idx="2"/>
          </p:nvPr>
        </p:nvSpPr>
        <p:spPr>
          <a:xfrm>
            <a:off x="8482687" y="6543676"/>
            <a:ext cx="204115" cy="1778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262" name="Picture 16" descr="Picture 16"/>
          <p:cNvPicPr>
            <a:picLocks noChangeAspect="1"/>
          </p:cNvPicPr>
          <p:nvPr/>
        </p:nvPicPr>
        <p:blipFill>
          <a:blip r:embed="rId2"/>
          <a:stretch>
            <a:fillRect/>
          </a:stretch>
        </p:blipFill>
        <p:spPr>
          <a:xfrm rot="10800000">
            <a:off x="0" y="704087"/>
            <a:ext cx="9144000" cy="954912"/>
          </a:xfrm>
          <a:prstGeom prst="rect">
            <a:avLst/>
          </a:prstGeom>
          <a:ln w="12700">
            <a:miter lim="400000"/>
          </a:ln>
        </p:spPr>
      </p:pic>
      <p:pic>
        <p:nvPicPr>
          <p:cNvPr id="263" name="Picture 1" descr="Picture 1"/>
          <p:cNvPicPr>
            <a:picLocks noChangeAspect="1"/>
          </p:cNvPicPr>
          <p:nvPr/>
        </p:nvPicPr>
        <p:blipFill>
          <a:blip r:embed="rId2"/>
          <a:stretch>
            <a:fillRect/>
          </a:stretch>
        </p:blipFill>
        <p:spPr>
          <a:xfrm>
            <a:off x="0" y="0"/>
            <a:ext cx="9144000" cy="954911"/>
          </a:xfrm>
          <a:prstGeom prst="rect">
            <a:avLst/>
          </a:prstGeom>
          <a:ln w="12700">
            <a:miter lim="400000"/>
          </a:ln>
        </p:spPr>
      </p:pic>
      <p:sp>
        <p:nvSpPr>
          <p:cNvPr id="264" name="Body Level One…"/>
          <p:cNvSpPr txBox="1">
            <a:spLocks noGrp="1"/>
          </p:cNvSpPr>
          <p:nvPr>
            <p:ph type="body" idx="1"/>
          </p:nvPr>
        </p:nvSpPr>
        <p:spPr>
          <a:xfrm>
            <a:off x="457200" y="914402"/>
            <a:ext cx="6019800" cy="5211763"/>
          </a:xfrm>
          <a:prstGeom prst="rect">
            <a:avLst/>
          </a:prstGeom>
        </p:spPr>
        <p:txBody>
          <a:bodyPr/>
          <a:lstStyle>
            <a:lvl1pPr>
              <a:spcBef>
                <a:spcPts val="600"/>
              </a:spcBef>
              <a:buClr>
                <a:srgbClr val="A7EA52"/>
              </a:buClr>
              <a:defRPr sz="2600"/>
            </a:lvl1pPr>
            <a:lvl2pPr marL="660654" indent="-267461">
              <a:spcBef>
                <a:spcPts val="600"/>
              </a:spcBef>
              <a:buClr>
                <a:srgbClr val="A7EA52"/>
              </a:buClr>
              <a:defRPr sz="2600"/>
            </a:lvl2pPr>
            <a:lvl3pPr marL="973181" indent="-305670">
              <a:spcBef>
                <a:spcPts val="600"/>
              </a:spcBef>
              <a:buClr>
                <a:srgbClr val="A7EA52"/>
              </a:buClr>
              <a:defRPr sz="2600"/>
            </a:lvl3pPr>
            <a:lvl4pPr marL="1251813" indent="-273405">
              <a:spcBef>
                <a:spcPts val="600"/>
              </a:spcBef>
              <a:buClr>
                <a:srgbClr val="A7EA52"/>
              </a:buClr>
              <a:defRPr sz="2600"/>
            </a:lvl4pPr>
            <a:lvl5pPr marL="1526133" indent="-273405">
              <a:spcBef>
                <a:spcPts val="600"/>
              </a:spcBef>
              <a:buClr>
                <a:srgbClr val="A7EA52"/>
              </a:buClr>
              <a:defRPr sz="2600"/>
            </a:lvl5pPr>
          </a:lstStyle>
          <a:p>
            <a:r>
              <a:t>Body Level One</a:t>
            </a:r>
          </a:p>
          <a:p>
            <a:pPr lvl="1"/>
            <a:r>
              <a:t>Body Level Two</a:t>
            </a:r>
          </a:p>
          <a:p>
            <a:pPr lvl="2"/>
            <a:r>
              <a:t>Body Level Three</a:t>
            </a:r>
          </a:p>
          <a:p>
            <a:pPr lvl="3"/>
            <a:r>
              <a:t>Body Level Four</a:t>
            </a:r>
          </a:p>
          <a:p>
            <a:pPr lvl="4"/>
            <a:r>
              <a:t>Body Level Five</a:t>
            </a:r>
          </a:p>
        </p:txBody>
      </p:sp>
      <p:sp>
        <p:nvSpPr>
          <p:cNvPr id="265" name="Title Text"/>
          <p:cNvSpPr txBox="1">
            <a:spLocks noGrp="1"/>
          </p:cNvSpPr>
          <p:nvPr>
            <p:ph type="title"/>
          </p:nvPr>
        </p:nvSpPr>
        <p:spPr>
          <a:xfrm>
            <a:off x="6629400" y="914402"/>
            <a:ext cx="2057400" cy="5211763"/>
          </a:xfrm>
          <a:prstGeom prst="rect">
            <a:avLst/>
          </a:prstGeom>
        </p:spPr>
        <p:txBody>
          <a:bodyPr/>
          <a:lstStyle>
            <a:lvl1pPr>
              <a:defRPr sz="4000">
                <a:solidFill>
                  <a:srgbClr val="212745"/>
                </a:solidFill>
              </a:defRPr>
            </a:lvl1pPr>
          </a:lstStyle>
          <a:p>
            <a:r>
              <a:t>Title Text</a:t>
            </a:r>
          </a:p>
        </p:txBody>
      </p:sp>
      <p:sp>
        <p:nvSpPr>
          <p:cNvPr id="266" name="Slide Number"/>
          <p:cNvSpPr txBox="1">
            <a:spLocks noGrp="1"/>
          </p:cNvSpPr>
          <p:nvPr>
            <p:ph type="sldNum" sz="quarter" idx="2"/>
          </p:nvPr>
        </p:nvSpPr>
        <p:spPr>
          <a:xfrm>
            <a:off x="8482687" y="6543676"/>
            <a:ext cx="204115" cy="1778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273" name="Picture 16" descr="Picture 16"/>
          <p:cNvPicPr>
            <a:picLocks noChangeAspect="1"/>
          </p:cNvPicPr>
          <p:nvPr/>
        </p:nvPicPr>
        <p:blipFill>
          <a:blip r:embed="rId2"/>
          <a:stretch>
            <a:fillRect/>
          </a:stretch>
        </p:blipFill>
        <p:spPr>
          <a:xfrm rot="10800000">
            <a:off x="0" y="704087"/>
            <a:ext cx="9144000" cy="954912"/>
          </a:xfrm>
          <a:prstGeom prst="rect">
            <a:avLst/>
          </a:prstGeom>
          <a:ln w="12700">
            <a:miter lim="400000"/>
          </a:ln>
        </p:spPr>
      </p:pic>
      <p:pic>
        <p:nvPicPr>
          <p:cNvPr id="274" name="Picture 1" descr="Picture 1"/>
          <p:cNvPicPr>
            <a:picLocks noChangeAspect="1"/>
          </p:cNvPicPr>
          <p:nvPr/>
        </p:nvPicPr>
        <p:blipFill>
          <a:blip r:embed="rId2"/>
          <a:stretch>
            <a:fillRect/>
          </a:stretch>
        </p:blipFill>
        <p:spPr>
          <a:xfrm>
            <a:off x="0" y="0"/>
            <a:ext cx="9144000" cy="954911"/>
          </a:xfrm>
          <a:prstGeom prst="rect">
            <a:avLst/>
          </a:prstGeom>
          <a:ln w="12700">
            <a:miter lim="400000"/>
          </a:ln>
        </p:spPr>
      </p:pic>
      <p:sp>
        <p:nvSpPr>
          <p:cNvPr id="275" name="Title Text"/>
          <p:cNvSpPr txBox="1">
            <a:spLocks noGrp="1"/>
          </p:cNvSpPr>
          <p:nvPr>
            <p:ph type="title"/>
          </p:nvPr>
        </p:nvSpPr>
        <p:spPr>
          <a:xfrm>
            <a:off x="228600" y="205104"/>
            <a:ext cx="8229600" cy="1143001"/>
          </a:xfrm>
          <a:prstGeom prst="rect">
            <a:avLst/>
          </a:prstGeom>
        </p:spPr>
        <p:txBody>
          <a:bodyPr/>
          <a:lstStyle>
            <a:lvl1pPr>
              <a:defRPr sz="4000">
                <a:solidFill>
                  <a:srgbClr val="212745"/>
                </a:solidFill>
              </a:defRPr>
            </a:lvl1pPr>
          </a:lstStyle>
          <a:p>
            <a:r>
              <a:t>Title Text</a:t>
            </a:r>
          </a:p>
        </p:txBody>
      </p:sp>
      <p:sp>
        <p:nvSpPr>
          <p:cNvPr id="276" name="Slide Number"/>
          <p:cNvSpPr txBox="1">
            <a:spLocks noGrp="1"/>
          </p:cNvSpPr>
          <p:nvPr>
            <p:ph type="sldNum" sz="quarter" idx="2"/>
          </p:nvPr>
        </p:nvSpPr>
        <p:spPr>
          <a:xfrm>
            <a:off x="8482687" y="6543676"/>
            <a:ext cx="204115" cy="1778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3" name="Picture 16" descr="Picture 16"/>
          <p:cNvPicPr>
            <a:picLocks noChangeAspect="1"/>
          </p:cNvPicPr>
          <p:nvPr/>
        </p:nvPicPr>
        <p:blipFill>
          <a:blip r:embed="rId2"/>
          <a:stretch>
            <a:fillRect/>
          </a:stretch>
        </p:blipFill>
        <p:spPr>
          <a:xfrm rot="10800000">
            <a:off x="-2" y="704090"/>
            <a:ext cx="9144004" cy="954915"/>
          </a:xfrm>
          <a:prstGeom prst="rect">
            <a:avLst/>
          </a:prstGeom>
          <a:ln w="12700">
            <a:miter lim="400000"/>
          </a:ln>
        </p:spPr>
      </p:pic>
      <p:pic>
        <p:nvPicPr>
          <p:cNvPr id="284" name="Picture 1" descr="Picture 1"/>
          <p:cNvPicPr>
            <a:picLocks noChangeAspect="1"/>
          </p:cNvPicPr>
          <p:nvPr/>
        </p:nvPicPr>
        <p:blipFill>
          <a:blip r:embed="rId2"/>
          <a:stretch>
            <a:fillRect/>
          </a:stretch>
        </p:blipFill>
        <p:spPr>
          <a:xfrm>
            <a:off x="-2" y="-2"/>
            <a:ext cx="9144004" cy="954915"/>
          </a:xfrm>
          <a:prstGeom prst="rect">
            <a:avLst/>
          </a:prstGeom>
          <a:ln w="12700">
            <a:miter lim="400000"/>
          </a:ln>
        </p:spPr>
      </p:pic>
      <p:sp>
        <p:nvSpPr>
          <p:cNvPr id="285" name="Body Level One…"/>
          <p:cNvSpPr txBox="1">
            <a:spLocks noGrp="1"/>
          </p:cNvSpPr>
          <p:nvPr>
            <p:ph type="body" idx="1"/>
          </p:nvPr>
        </p:nvSpPr>
        <p:spPr>
          <a:xfrm>
            <a:off x="457198" y="1935477"/>
            <a:ext cx="8229604" cy="4389125"/>
          </a:xfrm>
          <a:prstGeom prst="rect">
            <a:avLst/>
          </a:prstGeom>
        </p:spPr>
        <p:txBody>
          <a:bodyPr/>
          <a:lstStyle>
            <a:lvl1pPr marL="253217" indent="-253217">
              <a:buClr>
                <a:srgbClr val="A7EA52"/>
              </a:buClr>
            </a:lvl1pPr>
            <a:lvl2pPr marL="640079" indent="-246885">
              <a:buClr>
                <a:srgbClr val="A7EA52"/>
              </a:buClr>
            </a:lvl2pPr>
            <a:lvl3pPr marL="949668" indent="-282156">
              <a:buClr>
                <a:srgbClr val="A7EA52"/>
              </a:buClr>
            </a:lvl3pPr>
            <a:lvl4pPr marL="1230780" indent="-252372">
              <a:buClr>
                <a:srgbClr val="A7EA52"/>
              </a:buClr>
            </a:lvl4pPr>
            <a:lvl5pPr marL="1505100" indent="-252372">
              <a:buClr>
                <a:srgbClr val="A7EA52"/>
              </a:buClr>
            </a:lvl5pPr>
          </a:lstStyle>
          <a:p>
            <a:r>
              <a:t>Body Level One</a:t>
            </a:r>
          </a:p>
          <a:p>
            <a:pPr lvl="1"/>
            <a:r>
              <a:t>Body Level Two</a:t>
            </a:r>
          </a:p>
          <a:p>
            <a:pPr lvl="2"/>
            <a:r>
              <a:t>Body Level Three</a:t>
            </a:r>
          </a:p>
          <a:p>
            <a:pPr lvl="3"/>
            <a:r>
              <a:t>Body Level Four</a:t>
            </a:r>
          </a:p>
          <a:p>
            <a:pPr lvl="4"/>
            <a:r>
              <a:t>Body Level Five</a:t>
            </a:r>
          </a:p>
        </p:txBody>
      </p:sp>
      <p:sp>
        <p:nvSpPr>
          <p:cNvPr id="286" name="Title Text"/>
          <p:cNvSpPr txBox="1">
            <a:spLocks noGrp="1"/>
          </p:cNvSpPr>
          <p:nvPr>
            <p:ph type="title"/>
          </p:nvPr>
        </p:nvSpPr>
        <p:spPr>
          <a:xfrm>
            <a:off x="228599" y="205103"/>
            <a:ext cx="8229603" cy="1143004"/>
          </a:xfrm>
          <a:prstGeom prst="rect">
            <a:avLst/>
          </a:prstGeom>
        </p:spPr>
        <p:txBody>
          <a:bodyPr/>
          <a:lstStyle>
            <a:lvl1pPr>
              <a:defRPr sz="3800">
                <a:solidFill>
                  <a:srgbClr val="23735D"/>
                </a:solidFill>
              </a:defRPr>
            </a:lvl1pPr>
          </a:lstStyle>
          <a:p>
            <a:r>
              <a:t>Title Text</a:t>
            </a:r>
          </a:p>
        </p:txBody>
      </p:sp>
      <p:sp>
        <p:nvSpPr>
          <p:cNvPr id="287" name="Slide Number"/>
          <p:cNvSpPr txBox="1">
            <a:spLocks noGrp="1"/>
          </p:cNvSpPr>
          <p:nvPr>
            <p:ph type="sldNum" sz="quarter" idx="2"/>
          </p:nvPr>
        </p:nvSpPr>
        <p:spPr>
          <a:xfrm>
            <a:off x="8498637" y="6556380"/>
            <a:ext cx="188164" cy="165101"/>
          </a:xfrm>
          <a:prstGeom prst="rect">
            <a:avLst/>
          </a:prstGeom>
        </p:spPr>
        <p:txBody>
          <a:bodyPr/>
          <a:lstStyle>
            <a:lvl1pPr>
              <a:defRPr sz="1100"/>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294" name="Picture 16" descr="Picture 16"/>
          <p:cNvPicPr>
            <a:picLocks noChangeAspect="1"/>
          </p:cNvPicPr>
          <p:nvPr/>
        </p:nvPicPr>
        <p:blipFill>
          <a:blip r:embed="rId2"/>
          <a:stretch>
            <a:fillRect/>
          </a:stretch>
        </p:blipFill>
        <p:spPr>
          <a:xfrm rot="10800000">
            <a:off x="-2" y="704090"/>
            <a:ext cx="9144004" cy="954915"/>
          </a:xfrm>
          <a:prstGeom prst="rect">
            <a:avLst/>
          </a:prstGeom>
          <a:ln w="12700">
            <a:miter lim="400000"/>
          </a:ln>
        </p:spPr>
      </p:pic>
      <p:pic>
        <p:nvPicPr>
          <p:cNvPr id="295" name="Picture 1" descr="Picture 1"/>
          <p:cNvPicPr>
            <a:picLocks noChangeAspect="1"/>
          </p:cNvPicPr>
          <p:nvPr/>
        </p:nvPicPr>
        <p:blipFill>
          <a:blip r:embed="rId2"/>
          <a:stretch>
            <a:fillRect/>
          </a:stretch>
        </p:blipFill>
        <p:spPr>
          <a:xfrm>
            <a:off x="-2" y="-2"/>
            <a:ext cx="9144004" cy="954915"/>
          </a:xfrm>
          <a:prstGeom prst="rect">
            <a:avLst/>
          </a:prstGeom>
          <a:ln w="12700">
            <a:miter lim="400000"/>
          </a:ln>
        </p:spPr>
      </p:pic>
      <p:sp>
        <p:nvSpPr>
          <p:cNvPr id="296" name="Body Level One…"/>
          <p:cNvSpPr txBox="1">
            <a:spLocks noGrp="1"/>
          </p:cNvSpPr>
          <p:nvPr>
            <p:ph type="body" sz="half" idx="1"/>
          </p:nvPr>
        </p:nvSpPr>
        <p:spPr>
          <a:xfrm>
            <a:off x="4648198" y="1920082"/>
            <a:ext cx="4038603" cy="4434846"/>
          </a:xfrm>
          <a:prstGeom prst="rect">
            <a:avLst/>
          </a:prstGeom>
        </p:spPr>
        <p:txBody>
          <a:bodyPr/>
          <a:lstStyle>
            <a:lvl1pPr marL="253217" indent="-253217">
              <a:buClr>
                <a:srgbClr val="A7EA52"/>
              </a:buClr>
            </a:lvl1pPr>
            <a:lvl2pPr marL="640079" indent="-246885">
              <a:buClr>
                <a:srgbClr val="A7EA52"/>
              </a:buClr>
            </a:lvl2pPr>
            <a:lvl3pPr marL="963775" indent="-296263">
              <a:buClr>
                <a:srgbClr val="A7EA52"/>
              </a:buClr>
            </a:lvl3pPr>
            <a:lvl4pPr indent="-280413">
              <a:buClr>
                <a:srgbClr val="A7EA52"/>
              </a:buClr>
            </a:lvl4pPr>
            <a:lvl5pPr marL="1533141" indent="-280413">
              <a:buClr>
                <a:srgbClr val="A7EA52"/>
              </a:buClr>
            </a:lvl5pPr>
          </a:lstStyle>
          <a:p>
            <a:r>
              <a:t>Body Level One</a:t>
            </a:r>
          </a:p>
          <a:p>
            <a:pPr lvl="1"/>
            <a:r>
              <a:t>Body Level Two</a:t>
            </a:r>
          </a:p>
          <a:p>
            <a:pPr lvl="2"/>
            <a:r>
              <a:t>Body Level Three</a:t>
            </a:r>
          </a:p>
          <a:p>
            <a:pPr lvl="3"/>
            <a:r>
              <a:t>Body Level Four</a:t>
            </a:r>
          </a:p>
          <a:p>
            <a:pPr lvl="4"/>
            <a:r>
              <a:t>Body Level Five</a:t>
            </a:r>
          </a:p>
        </p:txBody>
      </p:sp>
      <p:sp>
        <p:nvSpPr>
          <p:cNvPr id="297" name="Title Text"/>
          <p:cNvSpPr txBox="1">
            <a:spLocks noGrp="1"/>
          </p:cNvSpPr>
          <p:nvPr>
            <p:ph type="title"/>
          </p:nvPr>
        </p:nvSpPr>
        <p:spPr>
          <a:xfrm>
            <a:off x="457198" y="65459"/>
            <a:ext cx="8229604" cy="1143003"/>
          </a:xfrm>
          <a:prstGeom prst="rect">
            <a:avLst/>
          </a:prstGeom>
        </p:spPr>
        <p:txBody>
          <a:bodyPr/>
          <a:lstStyle>
            <a:lvl1pPr>
              <a:defRPr sz="3800">
                <a:solidFill>
                  <a:srgbClr val="23735D"/>
                </a:solidFill>
              </a:defRPr>
            </a:lvl1pPr>
          </a:lstStyle>
          <a:p>
            <a:r>
              <a:t>Title Text</a:t>
            </a:r>
          </a:p>
        </p:txBody>
      </p:sp>
      <p:sp>
        <p:nvSpPr>
          <p:cNvPr id="298" name="Slide Number"/>
          <p:cNvSpPr txBox="1">
            <a:spLocks noGrp="1"/>
          </p:cNvSpPr>
          <p:nvPr>
            <p:ph type="sldNum" sz="quarter" idx="2"/>
          </p:nvPr>
        </p:nvSpPr>
        <p:spPr>
          <a:xfrm>
            <a:off x="8498637" y="6556380"/>
            <a:ext cx="188164" cy="165101"/>
          </a:xfrm>
          <a:prstGeom prst="rect">
            <a:avLst/>
          </a:prstGeom>
        </p:spPr>
        <p:txBody>
          <a:bodyPr/>
          <a:lstStyle>
            <a:lvl1pPr>
              <a:defRPr sz="11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FFFFFF"/>
        </a:solidFill>
        <a:effectLst/>
      </p:bgPr>
    </p:bg>
    <p:spTree>
      <p:nvGrpSpPr>
        <p:cNvPr id="1" name=""/>
        <p:cNvGrpSpPr/>
        <p:nvPr/>
      </p:nvGrpSpPr>
      <p:grpSpPr>
        <a:xfrm>
          <a:off x="0" y="0"/>
          <a:ext cx="0" cy="0"/>
          <a:chOff x="0" y="0"/>
          <a:chExt cx="0" cy="0"/>
        </a:xfrm>
      </p:grpSpPr>
      <p:sp>
        <p:nvSpPr>
          <p:cNvPr id="13" name="Body Level One…"/>
          <p:cNvSpPr txBox="1">
            <a:spLocks noGrp="1"/>
          </p:cNvSpPr>
          <p:nvPr>
            <p:ph type="body" sz="half" idx="1"/>
          </p:nvPr>
        </p:nvSpPr>
        <p:spPr>
          <a:xfrm>
            <a:off x="533400" y="3228536"/>
            <a:ext cx="7854696" cy="1752601"/>
          </a:xfrm>
          <a:prstGeom prst="rect">
            <a:avLst/>
          </a:prstGeom>
        </p:spPr>
        <p:txBody>
          <a:bodyPr lIns="0" tIns="0" rIns="0" bIns="0"/>
          <a:lstStyle>
            <a:lvl1pPr marL="0" marR="45719" indent="0" algn="r">
              <a:buClrTx/>
              <a:buSzTx/>
              <a:buNone/>
            </a:lvl1pPr>
            <a:lvl2pPr marL="0" marR="45719" indent="457200" algn="r">
              <a:buClrTx/>
              <a:buSzTx/>
              <a:buNone/>
            </a:lvl2pPr>
            <a:lvl3pPr marL="0" marR="45719" indent="914400" algn="r">
              <a:buClrTx/>
              <a:buSzTx/>
              <a:buNone/>
            </a:lvl3pPr>
            <a:lvl4pPr marL="0" marR="45719" indent="1371600" algn="r">
              <a:buClrTx/>
              <a:buSzTx/>
              <a:buNone/>
            </a:lvl4pPr>
            <a:lvl5pPr marL="0" marR="45719" indent="1828800" algn="r">
              <a:buClrTx/>
              <a:buSzTx/>
              <a:buNone/>
            </a:lvl5pPr>
          </a:lstStyle>
          <a:p>
            <a:r>
              <a:t>Body Level One</a:t>
            </a:r>
          </a:p>
          <a:p>
            <a:pPr lvl="1"/>
            <a:r>
              <a:t>Body Level Two</a:t>
            </a:r>
          </a:p>
          <a:p>
            <a:pPr lvl="2"/>
            <a:r>
              <a:t>Body Level Three</a:t>
            </a:r>
          </a:p>
          <a:p>
            <a:pPr lvl="3"/>
            <a:r>
              <a:t>Body Level Four</a:t>
            </a:r>
          </a:p>
          <a:p>
            <a:pPr lvl="4"/>
            <a:r>
              <a:t>Body Level Five</a:t>
            </a:r>
          </a:p>
        </p:txBody>
      </p:sp>
      <p:sp>
        <p:nvSpPr>
          <p:cNvPr id="14" name="Title Text"/>
          <p:cNvSpPr txBox="1">
            <a:spLocks noGrp="1"/>
          </p:cNvSpPr>
          <p:nvPr>
            <p:ph type="title"/>
          </p:nvPr>
        </p:nvSpPr>
        <p:spPr>
          <a:xfrm>
            <a:off x="533400" y="1371600"/>
            <a:ext cx="7851648" cy="1828800"/>
          </a:xfrm>
          <a:prstGeom prst="rect">
            <a:avLst/>
          </a:prstGeom>
        </p:spPr>
        <p:txBody>
          <a:bodyPr/>
          <a:lstStyle>
            <a:lvl1pPr algn="r">
              <a:defRPr sz="5600"/>
            </a:lvl1pPr>
          </a:lstStyle>
          <a:p>
            <a:r>
              <a:t>Title Text</a:t>
            </a:r>
          </a:p>
        </p:txBody>
      </p:sp>
      <p:sp>
        <p:nvSpPr>
          <p:cNvPr id="15" name="Straight Connector 4"/>
          <p:cNvSpPr/>
          <p:nvPr/>
        </p:nvSpPr>
        <p:spPr>
          <a:xfrm flipV="1">
            <a:off x="-974" y="5934979"/>
            <a:ext cx="12701" cy="11598"/>
          </a:xfrm>
          <a:prstGeom prst="line">
            <a:avLst/>
          </a:prstGeom>
          <a:ln w="6350">
            <a:solidFill>
              <a:schemeClr val="accent1"/>
            </a:solidFill>
            <a:miter/>
          </a:ln>
        </p:spPr>
        <p:txBody>
          <a:bodyPr lIns="45719" rIns="45719"/>
          <a:lstStyle/>
          <a:p>
            <a:endParaRPr/>
          </a:p>
        </p:txBody>
      </p:sp>
      <p:sp>
        <p:nvSpPr>
          <p:cNvPr id="16" name="Straight Connector 10"/>
          <p:cNvSpPr/>
          <p:nvPr/>
        </p:nvSpPr>
        <p:spPr>
          <a:xfrm flipV="1">
            <a:off x="-974" y="5934979"/>
            <a:ext cx="12701" cy="11598"/>
          </a:xfrm>
          <a:prstGeom prst="line">
            <a:avLst/>
          </a:prstGeom>
          <a:ln w="6350">
            <a:solidFill>
              <a:schemeClr val="accent1"/>
            </a:solidFill>
            <a:miter/>
          </a:ln>
        </p:spPr>
        <p:txBody>
          <a:bodyPr lIns="45719" rIns="45719"/>
          <a:lstStyle/>
          <a:p>
            <a:endParaRPr/>
          </a:p>
        </p:txBody>
      </p:sp>
      <p:sp>
        <p:nvSpPr>
          <p:cNvPr id="17" name="Slide Number"/>
          <p:cNvSpPr txBox="1">
            <a:spLocks noGrp="1"/>
          </p:cNvSpPr>
          <p:nvPr>
            <p:ph type="sldNum" sz="quarter" idx="2"/>
          </p:nvPr>
        </p:nvSpPr>
        <p:spPr>
          <a:xfrm>
            <a:off x="44196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101276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Body Level One…"/>
          <p:cNvSpPr txBox="1">
            <a:spLocks noGrp="1"/>
          </p:cNvSpPr>
          <p:nvPr>
            <p:ph type="body" sz="half" idx="1"/>
          </p:nvPr>
        </p:nvSpPr>
        <p:spPr>
          <a:xfrm>
            <a:off x="4648200" y="1920082"/>
            <a:ext cx="4038600" cy="4434846"/>
          </a:xfrm>
          <a:prstGeom prst="rect">
            <a:avLst/>
          </a:prstGeom>
        </p:spPr>
        <p:txBody>
          <a:bodyPr/>
          <a:lstStyle>
            <a:lvl1pPr>
              <a:spcBef>
                <a:spcPts val="600"/>
              </a:spcBef>
              <a:buClr>
                <a:schemeClr val="accent2"/>
              </a:buClr>
              <a:defRPr sz="2600"/>
            </a:lvl1pPr>
            <a:lvl2pPr marL="660654" indent="-267461">
              <a:spcBef>
                <a:spcPts val="600"/>
              </a:spcBef>
              <a:buClr>
                <a:schemeClr val="accent2"/>
              </a:buClr>
              <a:defRPr sz="2600"/>
            </a:lvl2pPr>
            <a:lvl3pPr marL="988466" indent="-320954">
              <a:spcBef>
                <a:spcPts val="600"/>
              </a:spcBef>
              <a:buClr>
                <a:schemeClr val="accent2"/>
              </a:buClr>
              <a:defRPr sz="2600"/>
            </a:lvl3pPr>
            <a:lvl4pPr marL="1282191" indent="-303783">
              <a:spcBef>
                <a:spcPts val="600"/>
              </a:spcBef>
              <a:buClr>
                <a:schemeClr val="accent2"/>
              </a:buClr>
              <a:defRPr sz="2600"/>
            </a:lvl4pPr>
            <a:lvl5pPr marL="1556511" indent="-303783">
              <a:spcBef>
                <a:spcPts val="600"/>
              </a:spcBef>
              <a:buClr>
                <a:schemeClr val="accent2"/>
              </a:buClr>
              <a:defRPr sz="2600"/>
            </a:lvl5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457200" y="65460"/>
            <a:ext cx="8229600" cy="1143001"/>
          </a:xfrm>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Body Level One…"/>
          <p:cNvSpPr txBox="1">
            <a:spLocks noGrp="1"/>
          </p:cNvSpPr>
          <p:nvPr>
            <p:ph type="body" sz="half" idx="1"/>
          </p:nvPr>
        </p:nvSpPr>
        <p:spPr>
          <a:xfrm>
            <a:off x="4645026" y="2514600"/>
            <a:ext cx="4041778" cy="3845720"/>
          </a:xfrm>
          <a:prstGeom prst="rect">
            <a:avLst/>
          </a:prstGeom>
        </p:spPr>
        <p:txBody>
          <a:bodyPr lIns="0" tIns="0" rIns="0" bIns="0"/>
          <a:lstStyle>
            <a:lvl1pPr>
              <a:buClr>
                <a:schemeClr val="accent2"/>
              </a:buClr>
              <a:defRPr sz="2200"/>
            </a:lvl1pPr>
            <a:lvl2pPr marL="664766" indent="-271576">
              <a:buClr>
                <a:schemeClr val="accent2"/>
              </a:buClr>
              <a:defRPr sz="2200"/>
            </a:lvl2pPr>
            <a:lvl3pPr marL="969263" indent="-301752">
              <a:buClr>
                <a:schemeClr val="accent2"/>
              </a:buClr>
              <a:defRPr sz="2200"/>
            </a:lvl3pPr>
            <a:lvl4pPr marL="1267586" indent="-289177">
              <a:buClr>
                <a:schemeClr val="accent2"/>
              </a:buClr>
              <a:defRPr sz="2200"/>
            </a:lvl4pPr>
            <a:lvl5pPr marL="1541905" indent="-289177">
              <a:buClr>
                <a:schemeClr val="accent2"/>
              </a:buClr>
              <a:defRPr sz="2200"/>
            </a:lvl5pPr>
          </a:lstStyle>
          <a:p>
            <a:r>
              <a:t>Body Level One</a:t>
            </a:r>
          </a:p>
          <a:p>
            <a:pPr lvl="1"/>
            <a:r>
              <a:t>Body Level Two</a:t>
            </a:r>
          </a:p>
          <a:p>
            <a:pPr lvl="2"/>
            <a:r>
              <a:t>Body Level Three</a:t>
            </a:r>
          </a:p>
          <a:p>
            <a:pPr lvl="3"/>
            <a:r>
              <a:t>Body Level Four</a:t>
            </a:r>
          </a:p>
          <a:p>
            <a:pPr lvl="4"/>
            <a:r>
              <a:t>Body Level Five</a:t>
            </a:r>
          </a:p>
        </p:txBody>
      </p:sp>
      <p:sp>
        <p:nvSpPr>
          <p:cNvPr id="41" name="Text Placeholder 3"/>
          <p:cNvSpPr>
            <a:spLocks noGrp="1"/>
          </p:cNvSpPr>
          <p:nvPr>
            <p:ph type="body" sz="quarter" idx="13"/>
          </p:nvPr>
        </p:nvSpPr>
        <p:spPr>
          <a:xfrm>
            <a:off x="4645026" y="1859757"/>
            <a:ext cx="4041778" cy="654846"/>
          </a:xfrm>
          <a:prstGeom prst="rect">
            <a:avLst/>
          </a:prstGeom>
        </p:spPr>
        <p:txBody>
          <a:bodyPr lIns="0" tIns="0" rIns="0" bIns="0" anchor="ctr"/>
          <a:lstStyle/>
          <a:p>
            <a:endParaRPr/>
          </a:p>
        </p:txBody>
      </p:sp>
      <p:sp>
        <p:nvSpPr>
          <p:cNvPr id="42" name="Text Placeholder 2"/>
          <p:cNvSpPr>
            <a:spLocks noGrp="1"/>
          </p:cNvSpPr>
          <p:nvPr>
            <p:ph type="body" sz="quarter" idx="14"/>
          </p:nvPr>
        </p:nvSpPr>
        <p:spPr>
          <a:xfrm>
            <a:off x="457200" y="1855247"/>
            <a:ext cx="4040188" cy="659355"/>
          </a:xfrm>
          <a:prstGeom prst="rect">
            <a:avLst/>
          </a:prstGeom>
        </p:spPr>
        <p:txBody>
          <a:bodyPr lIns="0" tIns="0" rIns="0" bIns="0" anchor="ctr"/>
          <a:lstStyle/>
          <a:p>
            <a:endParaRPr/>
          </a:p>
        </p:txBody>
      </p:sp>
      <p:sp>
        <p:nvSpPr>
          <p:cNvPr id="43" name="Title Text"/>
          <p:cNvSpPr txBox="1">
            <a:spLocks noGrp="1"/>
          </p:cNvSpPr>
          <p:nvPr>
            <p:ph type="title"/>
          </p:nvPr>
        </p:nvSpPr>
        <p:spPr>
          <a:xfrm>
            <a:off x="457200" y="50946"/>
            <a:ext cx="8229600" cy="1143004"/>
          </a:xfrm>
          <a:prstGeom prst="rect">
            <a:avLst/>
          </a:prstGeom>
        </p:spPr>
        <p:txBody>
          <a:bodyPr/>
          <a:lstStyle/>
          <a:p>
            <a:r>
              <a:t>Title Text</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1" name="Body Level One…"/>
          <p:cNvSpPr txBox="1">
            <a:spLocks noGrp="1"/>
          </p:cNvSpPr>
          <p:nvPr>
            <p:ph type="body" sz="half" idx="1"/>
          </p:nvPr>
        </p:nvSpPr>
        <p:spPr>
          <a:xfrm>
            <a:off x="3575050" y="1676400"/>
            <a:ext cx="5111750" cy="4572000"/>
          </a:xfrm>
          <a:prstGeom prst="rect">
            <a:avLst/>
          </a:prstGeom>
        </p:spPr>
        <p:txBody>
          <a:bodyPr lIns="0" tIns="0" rIns="0" bIns="0"/>
          <a:lstStyle>
            <a:lvl1pPr>
              <a:spcBef>
                <a:spcPts val="600"/>
              </a:spcBef>
              <a:buClr>
                <a:schemeClr val="accent2"/>
              </a:buClr>
              <a:defRPr sz="2800"/>
            </a:lvl1pPr>
            <a:lvl2pPr marL="659071" indent="-265878">
              <a:spcBef>
                <a:spcPts val="600"/>
              </a:spcBef>
              <a:buClr>
                <a:schemeClr val="accent2"/>
              </a:buClr>
              <a:defRPr sz="2800"/>
            </a:lvl2pPr>
            <a:lvl3pPr marL="955547" indent="-288036">
              <a:spcBef>
                <a:spcPts val="600"/>
              </a:spcBef>
              <a:buClr>
                <a:schemeClr val="accent2"/>
              </a:buClr>
              <a:defRPr sz="2800"/>
            </a:lvl3pPr>
            <a:lvl4pPr marL="1272844" indent="-294436">
              <a:spcBef>
                <a:spcPts val="600"/>
              </a:spcBef>
              <a:buClr>
                <a:schemeClr val="accent2"/>
              </a:buClr>
              <a:defRPr sz="2800"/>
            </a:lvl4pPr>
            <a:lvl5pPr marL="1579877" indent="-327149">
              <a:spcBef>
                <a:spcPts val="600"/>
              </a:spcBef>
              <a:buClr>
                <a:schemeClr val="accent2"/>
              </a:buClr>
              <a:defRPr sz="2800"/>
            </a:lvl5pPr>
          </a:lstStyle>
          <a:p>
            <a:r>
              <a:t>Body Level One</a:t>
            </a:r>
          </a:p>
          <a:p>
            <a:pPr lvl="1"/>
            <a:r>
              <a:t>Body Level Two</a:t>
            </a:r>
          </a:p>
          <a:p>
            <a:pPr lvl="2"/>
            <a:r>
              <a:t>Body Level Three</a:t>
            </a:r>
          </a:p>
          <a:p>
            <a:pPr lvl="3"/>
            <a:r>
              <a:t>Body Level Four</a:t>
            </a:r>
          </a:p>
          <a:p>
            <a:pPr lvl="4"/>
            <a:r>
              <a:t>Body Level Five</a:t>
            </a:r>
          </a:p>
        </p:txBody>
      </p:sp>
      <p:sp>
        <p:nvSpPr>
          <p:cNvPr id="52" name="Text Placeholder 2"/>
          <p:cNvSpPr>
            <a:spLocks noGrp="1"/>
          </p:cNvSpPr>
          <p:nvPr>
            <p:ph type="body" sz="half" idx="13"/>
          </p:nvPr>
        </p:nvSpPr>
        <p:spPr>
          <a:xfrm>
            <a:off x="685800" y="1676400"/>
            <a:ext cx="2743200" cy="4572000"/>
          </a:xfrm>
          <a:prstGeom prst="rect">
            <a:avLst/>
          </a:prstGeom>
        </p:spPr>
        <p:txBody>
          <a:bodyPr lIns="18288" tIns="18288" rIns="18288" bIns="18288"/>
          <a:lstStyle/>
          <a:p>
            <a:endParaRPr/>
          </a:p>
        </p:txBody>
      </p:sp>
      <p:sp>
        <p:nvSpPr>
          <p:cNvPr id="53" name="Title Text"/>
          <p:cNvSpPr txBox="1">
            <a:spLocks noGrp="1"/>
          </p:cNvSpPr>
          <p:nvPr>
            <p:ph type="title"/>
          </p:nvPr>
        </p:nvSpPr>
        <p:spPr>
          <a:xfrm>
            <a:off x="685800" y="514351"/>
            <a:ext cx="2743200" cy="1162051"/>
          </a:xfrm>
          <a:prstGeom prst="rect">
            <a:avLst/>
          </a:prstGeom>
        </p:spPr>
        <p:txBody>
          <a:bodyPr/>
          <a:lstStyle>
            <a:lvl1pPr>
              <a:defRPr sz="2600"/>
            </a:lvl1p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1" name="Snip and Round Single Corner Rectangle 8"/>
          <p:cNvSpPr/>
          <p:nvPr/>
        </p:nvSpPr>
        <p:spPr>
          <a:xfrm rot="420000" flipV="1">
            <a:off x="3165753" y="1108075"/>
            <a:ext cx="5257803" cy="41148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84" y="0"/>
                </a:lnTo>
                <a:lnTo>
                  <a:pt x="21600" y="788"/>
                </a:lnTo>
                <a:lnTo>
                  <a:pt x="21600" y="21600"/>
                </a:lnTo>
                <a:lnTo>
                  <a:pt x="0" y="21600"/>
                </a:lnTo>
                <a:lnTo>
                  <a:pt x="0" y="0"/>
                </a:lnTo>
                <a:close/>
              </a:path>
            </a:pathLst>
          </a:custGeom>
          <a:solidFill>
            <a:srgbClr val="FFFFFF"/>
          </a:solidFill>
          <a:ln w="3175" cap="rnd">
            <a:solidFill>
              <a:srgbClr val="C0C0C0"/>
            </a:solidFill>
            <a:miter/>
          </a:ln>
          <a:effectLst>
            <a:outerShdw blurRad="63500" dist="38500" dir="7500000" rotWithShape="0">
              <a:srgbClr val="000000">
                <a:alpha val="25000"/>
              </a:srgbClr>
            </a:outerShdw>
          </a:effectLst>
        </p:spPr>
        <p:txBody>
          <a:bodyPr lIns="45718" tIns="45718" rIns="45718" bIns="45718" anchor="ctr"/>
          <a:lstStyle/>
          <a:p>
            <a:pPr algn="ctr">
              <a:defRPr>
                <a:solidFill>
                  <a:srgbClr val="FFFFFF"/>
                </a:solidFill>
                <a:latin typeface="Roboto"/>
                <a:ea typeface="Roboto"/>
                <a:cs typeface="Roboto"/>
                <a:sym typeface="Roboto"/>
              </a:defRPr>
            </a:pPr>
            <a:endParaRPr/>
          </a:p>
        </p:txBody>
      </p:sp>
      <p:sp>
        <p:nvSpPr>
          <p:cNvPr id="62" name="Right Triangle 11"/>
          <p:cNvSpPr/>
          <p:nvPr/>
        </p:nvSpPr>
        <p:spPr>
          <a:xfrm rot="420000" flipV="1">
            <a:off x="8004133" y="5359767"/>
            <a:ext cx="155451" cy="155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solidFill>
              <a:srgbClr val="FFFFFF"/>
            </a:solidFill>
            <a:bevel/>
          </a:ln>
          <a:effectLst>
            <a:outerShdw blurRad="25400" dist="6350" dir="12900000" rotWithShape="0">
              <a:srgbClr val="000000">
                <a:alpha val="47000"/>
              </a:srgbClr>
            </a:outerShdw>
          </a:effectLst>
        </p:spPr>
        <p:txBody>
          <a:bodyPr lIns="45718" tIns="45718" rIns="45718" bIns="45718" anchor="ctr"/>
          <a:lstStyle/>
          <a:p>
            <a:pPr algn="ctr">
              <a:defRPr>
                <a:solidFill>
                  <a:srgbClr val="FFFFFF"/>
                </a:solidFill>
                <a:latin typeface="Roboto"/>
                <a:ea typeface="Roboto"/>
                <a:cs typeface="Roboto"/>
                <a:sym typeface="Roboto"/>
              </a:defRPr>
            </a:pPr>
            <a:endParaRPr/>
          </a:p>
        </p:txBody>
      </p:sp>
      <p:sp>
        <p:nvSpPr>
          <p:cNvPr id="63" name="Freeform 9"/>
          <p:cNvSpPr/>
          <p:nvPr/>
        </p:nvSpPr>
        <p:spPr>
          <a:xfrm flipV="1">
            <a:off x="-9526" y="5816598"/>
            <a:ext cx="9163053" cy="104140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953230">
                  <a:alpha val="45000"/>
                </a:srgbClr>
              </a:gs>
              <a:gs pos="100000">
                <a:srgbClr val="94C138">
                  <a:alpha val="55000"/>
                </a:srgbClr>
              </a:gs>
            </a:gsLst>
            <a:lin ang="5400000"/>
          </a:gradFill>
          <a:ln w="12700">
            <a:miter lim="400000"/>
          </a:ln>
        </p:spPr>
        <p:txBody>
          <a:bodyPr lIns="45718" tIns="45718" rIns="45718" bIns="45718"/>
          <a:lstStyle/>
          <a:p>
            <a:pPr>
              <a:defRPr>
                <a:latin typeface="Roboto"/>
                <a:ea typeface="Roboto"/>
                <a:cs typeface="Roboto"/>
                <a:sym typeface="Roboto"/>
              </a:defRPr>
            </a:pPr>
            <a:endParaRPr/>
          </a:p>
        </p:txBody>
      </p:sp>
      <p:sp>
        <p:nvSpPr>
          <p:cNvPr id="64" name="Freeform 10"/>
          <p:cNvSpPr/>
          <p:nvPr/>
        </p:nvSpPr>
        <p:spPr>
          <a:xfrm flipV="1">
            <a:off x="4381498" y="6250771"/>
            <a:ext cx="4762504" cy="60723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759336">
                  <a:alpha val="30000"/>
                </a:srgbClr>
              </a:gs>
              <a:gs pos="80000">
                <a:srgbClr val="BD332F">
                  <a:alpha val="45000"/>
                </a:srgbClr>
              </a:gs>
            </a:gsLst>
            <a:lin ang="5400000"/>
          </a:gradFill>
          <a:ln w="12700">
            <a:miter lim="400000"/>
          </a:ln>
        </p:spPr>
        <p:txBody>
          <a:bodyPr lIns="45718" tIns="45718" rIns="45718" bIns="45718"/>
          <a:lstStyle/>
          <a:p>
            <a:pPr>
              <a:defRPr>
                <a:latin typeface="Roboto"/>
                <a:ea typeface="Roboto"/>
                <a:cs typeface="Roboto"/>
                <a:sym typeface="Roboto"/>
              </a:defRPr>
            </a:pPr>
            <a:endParaRPr/>
          </a:p>
        </p:txBody>
      </p:sp>
      <p:sp>
        <p:nvSpPr>
          <p:cNvPr id="65" name="Picture Placeholder 2"/>
          <p:cNvSpPr>
            <a:spLocks noGrp="1"/>
          </p:cNvSpPr>
          <p:nvPr>
            <p:ph type="pic" sz="half" idx="13"/>
          </p:nvPr>
        </p:nvSpPr>
        <p:spPr>
          <a:xfrm rot="420000">
            <a:off x="3485793" y="1199516"/>
            <a:ext cx="4617721" cy="3931924"/>
          </a:xfrm>
          <a:prstGeom prst="rect">
            <a:avLst/>
          </a:prstGeom>
          <a:ln w="3175" cap="rnd">
            <a:solidFill>
              <a:srgbClr val="C0C0C0"/>
            </a:solidFill>
            <a:round/>
          </a:ln>
        </p:spPr>
        <p:txBody>
          <a:bodyPr lIns="91439" tIns="45719" rIns="91439" bIns="45719">
            <a:noAutofit/>
          </a:bodyPr>
          <a:lstStyle/>
          <a:p>
            <a:endParaRPr/>
          </a:p>
        </p:txBody>
      </p:sp>
      <p:sp>
        <p:nvSpPr>
          <p:cNvPr id="66" name="Body Level One…"/>
          <p:cNvSpPr txBox="1">
            <a:spLocks noGrp="1"/>
          </p:cNvSpPr>
          <p:nvPr>
            <p:ph type="body" sz="quarter" idx="1"/>
          </p:nvPr>
        </p:nvSpPr>
        <p:spPr>
          <a:xfrm>
            <a:off x="609600" y="2828785"/>
            <a:ext cx="2209800" cy="2179323"/>
          </a:xfrm>
          <a:prstGeom prst="rect">
            <a:avLst/>
          </a:prstGeom>
        </p:spPr>
        <p:txBody>
          <a:bodyPr/>
          <a:lstStyle>
            <a:lvl1pPr marL="0" indent="0">
              <a:spcBef>
                <a:spcPts val="200"/>
              </a:spcBef>
              <a:buClrTx/>
              <a:buSzTx/>
              <a:buNone/>
              <a:defRPr sz="1300"/>
            </a:lvl1pPr>
            <a:lvl2pPr marL="660654" indent="-267461">
              <a:spcBef>
                <a:spcPts val="200"/>
              </a:spcBef>
              <a:buClrTx/>
              <a:defRPr sz="1300"/>
            </a:lvl2pPr>
            <a:lvl3pPr marL="988466" indent="-320954">
              <a:spcBef>
                <a:spcPts val="200"/>
              </a:spcBef>
              <a:buClrTx/>
              <a:defRPr sz="1300"/>
            </a:lvl3pPr>
            <a:lvl4pPr marL="1282191" indent="-303783">
              <a:spcBef>
                <a:spcPts val="200"/>
              </a:spcBef>
              <a:buClrTx/>
              <a:defRPr sz="1300"/>
            </a:lvl4pPr>
            <a:lvl5pPr marL="1556511" indent="-303783">
              <a:spcBef>
                <a:spcPts val="200"/>
              </a:spcBef>
              <a:buClrTx/>
              <a:defRPr sz="1300"/>
            </a:lvl5pPr>
          </a:lstStyle>
          <a:p>
            <a:r>
              <a:t>Body Level One</a:t>
            </a:r>
          </a:p>
          <a:p>
            <a:pPr lvl="1"/>
            <a:r>
              <a:t>Body Level Two</a:t>
            </a:r>
          </a:p>
          <a:p>
            <a:pPr lvl="2"/>
            <a:r>
              <a:t>Body Level Three</a:t>
            </a:r>
          </a:p>
          <a:p>
            <a:pPr lvl="3"/>
            <a:r>
              <a:t>Body Level Four</a:t>
            </a:r>
          </a:p>
          <a:p>
            <a:pPr lvl="4"/>
            <a:r>
              <a:t>Body Level Five</a:t>
            </a:r>
          </a:p>
        </p:txBody>
      </p:sp>
      <p:sp>
        <p:nvSpPr>
          <p:cNvPr id="67" name="Title Text"/>
          <p:cNvSpPr txBox="1">
            <a:spLocks noGrp="1"/>
          </p:cNvSpPr>
          <p:nvPr>
            <p:ph type="title"/>
          </p:nvPr>
        </p:nvSpPr>
        <p:spPr>
          <a:xfrm>
            <a:off x="609600" y="1176998"/>
            <a:ext cx="2212851" cy="1582623"/>
          </a:xfrm>
          <a:prstGeom prst="rect">
            <a:avLst/>
          </a:prstGeom>
        </p:spPr>
        <p:txBody>
          <a:bodyPr lIns="45718" tIns="45718" rIns="45718" bIns="45718"/>
          <a:lstStyle>
            <a:lvl1pPr>
              <a:defRPr sz="2000"/>
            </a:lvl1pPr>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Clr>
                <a:schemeClr val="accent2"/>
              </a:buClr>
            </a:lvl1pPr>
            <a:lvl2pPr>
              <a:buClr>
                <a:schemeClr val="accent2"/>
              </a:buClr>
            </a:lvl2pPr>
            <a:lvl3pPr>
              <a:buClr>
                <a:schemeClr val="accent2"/>
              </a:buClr>
            </a:lvl3pPr>
            <a:lvl4pPr>
              <a:buClr>
                <a:schemeClr val="accent2"/>
              </a:buClr>
            </a:lvl4pPr>
            <a:lvl5pPr>
              <a:buClr>
                <a:schemeClr val="accent2"/>
              </a:buClr>
            </a:lvl5pPr>
          </a:lstStyle>
          <a:p>
            <a:r>
              <a:t>Body Level One</a:t>
            </a:r>
          </a:p>
          <a:p>
            <a:pPr lvl="1"/>
            <a:r>
              <a:t>Body Level Two</a:t>
            </a:r>
          </a:p>
          <a:p>
            <a:pPr lvl="2"/>
            <a:r>
              <a:t>Body Level Three</a:t>
            </a:r>
          </a:p>
          <a:p>
            <a:pPr lvl="3"/>
            <a:r>
              <a:t>Body Level Four</a:t>
            </a:r>
          </a:p>
          <a:p>
            <a:pPr lvl="4"/>
            <a:r>
              <a:t>Body Level Five</a:t>
            </a:r>
          </a:p>
        </p:txBody>
      </p:sp>
      <p:sp>
        <p:nvSpPr>
          <p:cNvPr id="76" name="Title Text"/>
          <p:cNvSpPr txBox="1">
            <a:spLocks noGrp="1"/>
          </p:cNvSpPr>
          <p:nvPr>
            <p:ph type="title"/>
          </p:nvPr>
        </p:nvSpPr>
        <p:spPr>
          <a:prstGeom prst="rect">
            <a:avLst/>
          </a:prstGeom>
        </p:spPr>
        <p:txBody>
          <a:bodyPr/>
          <a:lstStyle/>
          <a:p>
            <a:r>
              <a:t>Title Text</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84" name="Body Level One…"/>
          <p:cNvSpPr txBox="1">
            <a:spLocks noGrp="1"/>
          </p:cNvSpPr>
          <p:nvPr>
            <p:ph type="body" idx="1"/>
          </p:nvPr>
        </p:nvSpPr>
        <p:spPr>
          <a:xfrm>
            <a:off x="457200" y="914402"/>
            <a:ext cx="6019800" cy="5211763"/>
          </a:xfrm>
          <a:prstGeom prst="rect">
            <a:avLst/>
          </a:prstGeom>
        </p:spPr>
        <p:txBody>
          <a:bodyPr/>
          <a:lstStyle>
            <a:lvl1pPr>
              <a:buClr>
                <a:schemeClr val="accent2"/>
              </a:buClr>
            </a:lvl1pPr>
            <a:lvl2pPr>
              <a:buClr>
                <a:schemeClr val="accent2"/>
              </a:buClr>
            </a:lvl2pPr>
            <a:lvl3pPr>
              <a:buClr>
                <a:schemeClr val="accent2"/>
              </a:buClr>
            </a:lvl3pPr>
            <a:lvl4pPr>
              <a:buClr>
                <a:schemeClr val="accent2"/>
              </a:buClr>
            </a:lvl4pPr>
            <a:lvl5pPr>
              <a:buClr>
                <a:schemeClr val="accent2"/>
              </a:buClr>
            </a:lvl5pPr>
          </a:lstStyle>
          <a:p>
            <a:r>
              <a:t>Body Level One</a:t>
            </a:r>
          </a:p>
          <a:p>
            <a:pPr lvl="1"/>
            <a:r>
              <a:t>Body Level Two</a:t>
            </a:r>
          </a:p>
          <a:p>
            <a:pPr lvl="2"/>
            <a:r>
              <a:t>Body Level Three</a:t>
            </a:r>
          </a:p>
          <a:p>
            <a:pPr lvl="3"/>
            <a:r>
              <a:t>Body Level Four</a:t>
            </a:r>
          </a:p>
          <a:p>
            <a:pPr lvl="4"/>
            <a:r>
              <a:t>Body Level Five</a:t>
            </a:r>
          </a:p>
        </p:txBody>
      </p:sp>
      <p:sp>
        <p:nvSpPr>
          <p:cNvPr id="85" name="Title Text"/>
          <p:cNvSpPr txBox="1">
            <a:spLocks noGrp="1"/>
          </p:cNvSpPr>
          <p:nvPr>
            <p:ph type="title"/>
          </p:nvPr>
        </p:nvSpPr>
        <p:spPr>
          <a:xfrm>
            <a:off x="6629400" y="914402"/>
            <a:ext cx="2057400" cy="5211763"/>
          </a:xfrm>
          <a:prstGeom prst="rect">
            <a:avLst/>
          </a:prstGeom>
        </p:spPr>
        <p:txBody>
          <a:bodyPr/>
          <a:lstStyle/>
          <a:p>
            <a:r>
              <a:t>Title Text</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p>
            <a:r>
              <a:t>Title Text</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1"/>
          <a:srcRect/>
          <a:tile tx="0" ty="0" sx="100000" sy="100000" flip="none" algn="tl"/>
        </a:blipFill>
        <a:effectLst/>
      </p:bgPr>
    </p:bg>
    <p:spTree>
      <p:nvGrpSpPr>
        <p:cNvPr id="1" name=""/>
        <p:cNvGrpSpPr/>
        <p:nvPr/>
      </p:nvGrpSpPr>
      <p:grpSpPr>
        <a:xfrm>
          <a:off x="0" y="0"/>
          <a:ext cx="0" cy="0"/>
          <a:chOff x="0" y="0"/>
          <a:chExt cx="0" cy="0"/>
        </a:xfrm>
      </p:grpSpPr>
      <p:pic>
        <p:nvPicPr>
          <p:cNvPr id="2" name="Picture 16" descr="Picture 16"/>
          <p:cNvPicPr>
            <a:picLocks noChangeAspect="1"/>
          </p:cNvPicPr>
          <p:nvPr/>
        </p:nvPicPr>
        <p:blipFill>
          <a:blip r:embed="rId32"/>
          <a:stretch>
            <a:fillRect/>
          </a:stretch>
        </p:blipFill>
        <p:spPr>
          <a:xfrm rot="10800000">
            <a:off x="0" y="704087"/>
            <a:ext cx="9144000" cy="447323"/>
          </a:xfrm>
          <a:prstGeom prst="rect">
            <a:avLst/>
          </a:prstGeom>
          <a:ln w="12700">
            <a:miter lim="400000"/>
          </a:ln>
        </p:spPr>
      </p:pic>
      <p:pic>
        <p:nvPicPr>
          <p:cNvPr id="3" name="Picture 1" descr="Picture 1"/>
          <p:cNvPicPr>
            <a:picLocks noChangeAspect="1"/>
          </p:cNvPicPr>
          <p:nvPr/>
        </p:nvPicPr>
        <p:blipFill>
          <a:blip r:embed="rId32"/>
          <a:stretch>
            <a:fillRect/>
          </a:stretch>
        </p:blipFill>
        <p:spPr>
          <a:xfrm>
            <a:off x="0" y="0"/>
            <a:ext cx="9144000" cy="954911"/>
          </a:xfrm>
          <a:prstGeom prst="rect">
            <a:avLst/>
          </a:prstGeom>
          <a:ln w="12700">
            <a:miter lim="400000"/>
          </a:ln>
        </p:spPr>
      </p:pic>
      <p:sp>
        <p:nvSpPr>
          <p:cNvPr id="4" name="Body Level One…"/>
          <p:cNvSpPr txBox="1">
            <a:spLocks noGrp="1"/>
          </p:cNvSpPr>
          <p:nvPr>
            <p:ph type="body" idx="1"/>
          </p:nvPr>
        </p:nvSpPr>
        <p:spPr>
          <a:xfrm>
            <a:off x="457198" y="842781"/>
            <a:ext cx="8397483" cy="5484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391693" y="205104"/>
            <a:ext cx="8066507" cy="73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r>
              <a:t>Title Text</a:t>
            </a:r>
          </a:p>
        </p:txBody>
      </p:sp>
      <p:sp>
        <p:nvSpPr>
          <p:cNvPr id="6" name="Slide Number"/>
          <p:cNvSpPr txBox="1">
            <a:spLocks noGrp="1"/>
          </p:cNvSpPr>
          <p:nvPr>
            <p:ph type="sldNum" sz="quarter" idx="2"/>
          </p:nvPr>
        </p:nvSpPr>
        <p:spPr>
          <a:xfrm>
            <a:off x="8450783" y="6505576"/>
            <a:ext cx="236018" cy="215901"/>
          </a:xfrm>
          <a:prstGeom prst="rect">
            <a:avLst/>
          </a:prstGeom>
          <a:ln w="12700">
            <a:miter lim="400000"/>
          </a:ln>
        </p:spPr>
        <p:txBody>
          <a:bodyPr wrap="none" lIns="0" tIns="0" rIns="0" bIns="0" anchor="b">
            <a:spAutoFit/>
          </a:bodyPr>
          <a:lstStyle>
            <a:lvl1pPr algn="r">
              <a:defRPr sz="1400">
                <a:latin typeface="Varela Round"/>
                <a:ea typeface="Varela Round"/>
                <a:cs typeface="Varela Round"/>
                <a:sym typeface="Varela Roun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6" r:id="rId27"/>
    <p:sldLayoutId id="2147483677" r:id="rId28"/>
    <p:sldLayoutId id="2147483678" r:id="rId29"/>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1F497D"/>
          </a:solidFill>
          <a:uFillTx/>
          <a:latin typeface="Varela Round"/>
          <a:ea typeface="Varela Round"/>
          <a:cs typeface="Varela Round"/>
          <a:sym typeface="Varela Round"/>
        </a:defRPr>
      </a:lvl9pPr>
    </p:titleStyle>
    <p:bodyStyle>
      <a:lvl1pPr marL="274320" marR="0" indent="-274320" algn="l" defTabSz="914400" rtl="0" latinLnBrk="0">
        <a:lnSpc>
          <a:spcPct val="100000"/>
        </a:lnSpc>
        <a:spcBef>
          <a:spcPts val="500"/>
        </a:spcBef>
        <a:spcAft>
          <a:spcPts val="0"/>
        </a:spcAft>
        <a:buClr>
          <a:srgbClr val="FFC000"/>
        </a:buClr>
        <a:buSzPct val="95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1pPr>
      <a:lvl2pPr marL="640080" marR="0" indent="-246888" algn="l" defTabSz="914400" rtl="0" latinLnBrk="0">
        <a:lnSpc>
          <a:spcPct val="100000"/>
        </a:lnSpc>
        <a:spcBef>
          <a:spcPts val="500"/>
        </a:spcBef>
        <a:spcAft>
          <a:spcPts val="0"/>
        </a:spcAft>
        <a:buClr>
          <a:srgbClr val="FFC000"/>
        </a:buClr>
        <a:buSzPct val="85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2pPr>
      <a:lvl3pPr marL="963777" marR="0" indent="-296265" algn="l" defTabSz="914400" rtl="0" latinLnBrk="0">
        <a:lnSpc>
          <a:spcPct val="100000"/>
        </a:lnSpc>
        <a:spcBef>
          <a:spcPts val="500"/>
        </a:spcBef>
        <a:spcAft>
          <a:spcPts val="0"/>
        </a:spcAft>
        <a:buClr>
          <a:srgbClr val="FFC000"/>
        </a:buClr>
        <a:buSzPct val="70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3pPr>
      <a:lvl4pPr marL="1258822" marR="0" indent="-280415" algn="l" defTabSz="914400" rtl="0" latinLnBrk="0">
        <a:lnSpc>
          <a:spcPct val="100000"/>
        </a:lnSpc>
        <a:spcBef>
          <a:spcPts val="500"/>
        </a:spcBef>
        <a:spcAft>
          <a:spcPts val="0"/>
        </a:spcAft>
        <a:buClr>
          <a:srgbClr val="FFC000"/>
        </a:buClr>
        <a:buSzPct val="65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4pPr>
      <a:lvl5pPr marL="1568194" marR="0" indent="-315466" algn="l" defTabSz="914400" rtl="0" latinLnBrk="0">
        <a:lnSpc>
          <a:spcPct val="100000"/>
        </a:lnSpc>
        <a:spcBef>
          <a:spcPts val="500"/>
        </a:spcBef>
        <a:spcAft>
          <a:spcPts val="0"/>
        </a:spcAft>
        <a:buClr>
          <a:srgbClr val="FFC000"/>
        </a:buClr>
        <a:buSzPct val="65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5pPr>
      <a:lvl6pPr marL="1807464" marR="0" indent="-280416" algn="l" defTabSz="914400" rtl="0" latinLnBrk="0">
        <a:lnSpc>
          <a:spcPct val="100000"/>
        </a:lnSpc>
        <a:spcBef>
          <a:spcPts val="500"/>
        </a:spcBef>
        <a:spcAft>
          <a:spcPts val="0"/>
        </a:spcAft>
        <a:buClr>
          <a:srgbClr val="FFC000"/>
        </a:buClr>
        <a:buSzPct val="80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6pPr>
      <a:lvl7pPr marL="2011677" marR="0" indent="-274318" algn="l" defTabSz="914400" rtl="0" latinLnBrk="0">
        <a:lnSpc>
          <a:spcPct val="100000"/>
        </a:lnSpc>
        <a:spcBef>
          <a:spcPts val="500"/>
        </a:spcBef>
        <a:spcAft>
          <a:spcPts val="0"/>
        </a:spcAft>
        <a:buClr>
          <a:srgbClr val="FFC000"/>
        </a:buClr>
        <a:buSzPct val="80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7pPr>
      <a:lvl8pPr marL="2286000" marR="0" indent="-274317" algn="l" defTabSz="914400" rtl="0" latinLnBrk="0">
        <a:lnSpc>
          <a:spcPct val="100000"/>
        </a:lnSpc>
        <a:spcBef>
          <a:spcPts val="500"/>
        </a:spcBef>
        <a:spcAft>
          <a:spcPts val="0"/>
        </a:spcAft>
        <a:buClr>
          <a:srgbClr val="FFC000"/>
        </a:buClr>
        <a:buSzPct val="100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8pPr>
      <a:lvl9pPr marL="2599507" marR="0" indent="-313507" algn="l" defTabSz="914400" rtl="0" latinLnBrk="0">
        <a:lnSpc>
          <a:spcPct val="100000"/>
        </a:lnSpc>
        <a:spcBef>
          <a:spcPts val="500"/>
        </a:spcBef>
        <a:spcAft>
          <a:spcPts val="0"/>
        </a:spcAft>
        <a:buClr>
          <a:srgbClr val="FFC000"/>
        </a:buClr>
        <a:buSzPct val="100000"/>
        <a:buFontTx/>
        <a:buChar char="•"/>
        <a:tabLst/>
        <a:defRPr sz="2400" b="0" i="0" u="none" strike="noStrike" cap="none" spc="0" baseline="0">
          <a:ln>
            <a:noFill/>
          </a:ln>
          <a:solidFill>
            <a:srgbClr val="000000"/>
          </a:solidFill>
          <a:uFillTx/>
          <a:latin typeface="Varela Round"/>
          <a:ea typeface="Varela Round"/>
          <a:cs typeface="Varela Round"/>
          <a:sym typeface="Varela Round"/>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Varela Roun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michiganassessmentconsortiu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www.michiganassessmentconsortium.org"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tinyurl.com/y7jggo2d"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tinyurl.com/yburxpk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hvsouthard@gmail.com" TargetMode="External"/><Relationship Id="rId2" Type="http://schemas.openxmlformats.org/officeDocument/2006/relationships/hyperlink" Target="mailto:maeia.artsed@gmail.com" TargetMode="External"/><Relationship Id="rId1" Type="http://schemas.openxmlformats.org/officeDocument/2006/relationships/slideLayout" Target="../slideLayouts/slideLayout19.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0" y="2278059"/>
            <a:ext cx="9144000" cy="1685919"/>
          </a:xfrm>
          <a:prstGeom prst="rect">
            <a:avLst/>
          </a:prstGeom>
        </p:spPr>
        <p:txBody>
          <a:bodyPr/>
          <a:lstStyle/>
          <a:p>
            <a:pPr algn="ctr">
              <a:defRPr sz="4000" cap="small"/>
            </a:pPr>
            <a:r>
              <a:rPr dirty="0"/>
              <a:t>Michigan Arts Education</a:t>
            </a:r>
            <a:br>
              <a:rPr dirty="0"/>
            </a:br>
            <a:r>
              <a:rPr dirty="0"/>
              <a:t>Instruction and Assessment</a:t>
            </a:r>
          </a:p>
        </p:txBody>
      </p:sp>
      <p:pic>
        <p:nvPicPr>
          <p:cNvPr id="308" name="Picture 4" descr="Picture 4"/>
          <p:cNvPicPr>
            <a:picLocks noChangeAspect="1"/>
          </p:cNvPicPr>
          <p:nvPr/>
        </p:nvPicPr>
        <p:blipFill>
          <a:blip r:embed="rId3"/>
          <a:stretch>
            <a:fillRect/>
          </a:stretch>
        </p:blipFill>
        <p:spPr>
          <a:xfrm>
            <a:off x="1960547" y="1174896"/>
            <a:ext cx="1701800" cy="1371603"/>
          </a:xfrm>
          <a:prstGeom prst="rect">
            <a:avLst/>
          </a:prstGeom>
          <a:ln w="12700">
            <a:miter lim="400000"/>
          </a:ln>
        </p:spPr>
      </p:pic>
      <p:sp>
        <p:nvSpPr>
          <p:cNvPr id="309" name="TextBox 10"/>
          <p:cNvSpPr txBox="1"/>
          <p:nvPr/>
        </p:nvSpPr>
        <p:spPr>
          <a:xfrm>
            <a:off x="0" y="4102201"/>
            <a:ext cx="9144001"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defRPr sz="3600" b="1" cap="small">
                <a:solidFill>
                  <a:srgbClr val="0000FF"/>
                </a:solidFill>
                <a:latin typeface="Franklin Gothic Book"/>
                <a:ea typeface="Franklin Gothic Book"/>
                <a:cs typeface="Franklin Gothic Book"/>
                <a:sym typeface="Franklin Gothic Book"/>
              </a:defRPr>
            </a:pPr>
            <a:r>
              <a:rPr lang="en-US" dirty="0"/>
              <a:t>Assessment Communities of Practice: </a:t>
            </a:r>
          </a:p>
          <a:p>
            <a:pPr algn="ctr" defTabSz="457200">
              <a:defRPr sz="3600" b="1" cap="small">
                <a:solidFill>
                  <a:srgbClr val="0000FF"/>
                </a:solidFill>
                <a:latin typeface="Franklin Gothic Book"/>
                <a:ea typeface="Franklin Gothic Book"/>
                <a:cs typeface="Franklin Gothic Book"/>
                <a:sym typeface="Franklin Gothic Book"/>
              </a:defRPr>
            </a:pPr>
            <a:r>
              <a:rPr lang="en-US" dirty="0"/>
              <a:t>MAEIA project leads the way</a:t>
            </a:r>
            <a:endParaRPr dirty="0"/>
          </a:p>
        </p:txBody>
      </p:sp>
      <p:sp>
        <p:nvSpPr>
          <p:cNvPr id="2" name="TextBox 1">
            <a:extLst>
              <a:ext uri="{FF2B5EF4-FFF2-40B4-BE49-F238E27FC236}">
                <a16:creationId xmlns:a16="http://schemas.microsoft.com/office/drawing/2014/main" id="{89FDC34D-DE11-8A45-B9D5-CA21F588FF8F}"/>
              </a:ext>
            </a:extLst>
          </p:cNvPr>
          <p:cNvSpPr txBox="1"/>
          <p:nvPr/>
        </p:nvSpPr>
        <p:spPr>
          <a:xfrm>
            <a:off x="1127051" y="5541266"/>
            <a:ext cx="658930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Varela Round" pitchFamily="2" charset="-79"/>
                <a:cs typeface="Varela Round" pitchFamily="2" charset="-79"/>
                <a:sym typeface="Helvetica"/>
              </a:rPr>
              <a:t>Michigan School Testing Conference       February 12, 2020</a:t>
            </a:r>
          </a:p>
        </p:txBody>
      </p:sp>
      <p:grpSp>
        <p:nvGrpSpPr>
          <p:cNvPr id="7" name="Group 6">
            <a:extLst>
              <a:ext uri="{FF2B5EF4-FFF2-40B4-BE49-F238E27FC236}">
                <a16:creationId xmlns:a16="http://schemas.microsoft.com/office/drawing/2014/main" id="{12E317F4-B3CC-6547-8F81-E46A326EEE43}"/>
              </a:ext>
            </a:extLst>
          </p:cNvPr>
          <p:cNvGrpSpPr/>
          <p:nvPr/>
        </p:nvGrpSpPr>
        <p:grpSpPr>
          <a:xfrm>
            <a:off x="4572000" y="1592257"/>
            <a:ext cx="3040912" cy="1371603"/>
            <a:chOff x="0" y="0"/>
            <a:chExt cx="2590800" cy="975360"/>
          </a:xfrm>
        </p:grpSpPr>
        <p:pic>
          <p:nvPicPr>
            <p:cNvPr id="8" name="Picture 7">
              <a:extLst>
                <a:ext uri="{FF2B5EF4-FFF2-40B4-BE49-F238E27FC236}">
                  <a16:creationId xmlns:a16="http://schemas.microsoft.com/office/drawing/2014/main" id="{8C7B6C3A-F077-0B4C-A63A-4EE6CD1C1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 y="0"/>
              <a:ext cx="1778000" cy="487680"/>
            </a:xfrm>
            <a:prstGeom prst="rect">
              <a:avLst/>
            </a:prstGeom>
          </p:spPr>
        </p:pic>
        <p:sp>
          <p:nvSpPr>
            <p:cNvPr id="9" name="Text Box 2">
              <a:extLst>
                <a:ext uri="{FF2B5EF4-FFF2-40B4-BE49-F238E27FC236}">
                  <a16:creationId xmlns:a16="http://schemas.microsoft.com/office/drawing/2014/main" id="{A843811C-3A90-594C-B324-1C0B7388D584}"/>
                </a:ext>
              </a:extLst>
            </p:cNvPr>
            <p:cNvSpPr txBox="1">
              <a:spLocks noChangeArrowheads="1"/>
            </p:cNvSpPr>
            <p:nvPr/>
          </p:nvSpPr>
          <p:spPr bwMode="auto">
            <a:xfrm>
              <a:off x="0" y="514350"/>
              <a:ext cx="2590800" cy="4610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endParaRPr lang="en-US" sz="1200" dirty="0">
                <a:effectLst/>
                <a:latin typeface="Times New Roman" panose="02020603050405020304" pitchFamily="18" charset="0"/>
                <a:ea typeface="Arial Unicode MS" panose="020B0604020202020204" pitchFamily="34" charset="-128"/>
              </a:endParaRP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ctangle 11"/>
          <p:cNvSpPr/>
          <p:nvPr/>
        </p:nvSpPr>
        <p:spPr>
          <a:xfrm>
            <a:off x="0" y="1985816"/>
            <a:ext cx="9144000" cy="4100946"/>
          </a:xfrm>
          <a:prstGeom prst="rect">
            <a:avLst/>
          </a:prstGeom>
          <a:solidFill>
            <a:srgbClr val="C8CDE5"/>
          </a:solidFill>
          <a:ln w="12700">
            <a:miter lim="400000"/>
          </a:ln>
        </p:spPr>
        <p:txBody>
          <a:bodyPr lIns="45719" rIns="45719" anchor="ctr"/>
          <a:lstStyle/>
          <a:p>
            <a:pPr algn="ctr">
              <a:defRPr>
                <a:latin typeface="Century Gothic"/>
                <a:ea typeface="Century Gothic"/>
                <a:cs typeface="Century Gothic"/>
                <a:sym typeface="Century Gothic"/>
              </a:defRPr>
            </a:pPr>
            <a:endParaRPr/>
          </a:p>
        </p:txBody>
      </p:sp>
      <p:sp>
        <p:nvSpPr>
          <p:cNvPr id="508" name="Slide Number Placeholder 1"/>
          <p:cNvSpPr txBox="1">
            <a:spLocks noGrp="1"/>
          </p:cNvSpPr>
          <p:nvPr>
            <p:ph type="sldNum" sz="quarter" idx="2"/>
          </p:nvPr>
        </p:nvSpPr>
        <p:spPr>
          <a:xfrm>
            <a:off x="8482685" y="6543676"/>
            <a:ext cx="204115" cy="177801"/>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a:lstStyle/>
          <a:p>
            <a:fld id="{86CB4B4D-7CA3-9044-876B-883B54F8677D}" type="slidenum">
              <a:rPr/>
              <a:pPr/>
              <a:t>10</a:t>
            </a:fld>
            <a:endParaRPr/>
          </a:p>
        </p:txBody>
      </p:sp>
      <p:sp>
        <p:nvSpPr>
          <p:cNvPr id="509" name="Title 3"/>
          <p:cNvSpPr txBox="1">
            <a:spLocks noGrp="1"/>
          </p:cNvSpPr>
          <p:nvPr>
            <p:ph type="title"/>
          </p:nvPr>
        </p:nvSpPr>
        <p:spPr>
          <a:xfrm>
            <a:off x="339436" y="75794"/>
            <a:ext cx="9275620" cy="1143001"/>
          </a:xfrm>
          <a:prstGeom prst="rect">
            <a:avLst/>
          </a:prstGeom>
        </p:spPr>
        <p:txBody>
          <a:bodyPr/>
          <a:lstStyle>
            <a:lvl1pPr>
              <a:defRPr sz="3000">
                <a:solidFill>
                  <a:srgbClr val="23735D"/>
                </a:solidFill>
              </a:defRPr>
            </a:lvl1pPr>
          </a:lstStyle>
          <a:p>
            <a:r>
              <a:t>How can teachers use MAEIA Assessments?</a:t>
            </a:r>
          </a:p>
        </p:txBody>
      </p:sp>
      <p:sp>
        <p:nvSpPr>
          <p:cNvPr id="510" name="TextBox 8"/>
          <p:cNvSpPr txBox="1"/>
          <p:nvPr/>
        </p:nvSpPr>
        <p:spPr>
          <a:xfrm>
            <a:off x="457200" y="2452054"/>
            <a:ext cx="2710873" cy="282194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spAutoFit/>
          </a:bodyPr>
          <a:lstStyle>
            <a:lvl1pPr algn="r">
              <a:defRPr sz="3200">
                <a:solidFill>
                  <a:srgbClr val="31489F"/>
                </a:solidFill>
              </a:defRPr>
            </a:lvl1pPr>
          </a:lstStyle>
          <a:p>
            <a:r>
              <a:t>MAEIA assessments can be used in several ways:</a:t>
            </a:r>
          </a:p>
        </p:txBody>
      </p:sp>
      <p:sp>
        <p:nvSpPr>
          <p:cNvPr id="511" name="Rectangle 4"/>
          <p:cNvSpPr txBox="1"/>
          <p:nvPr/>
        </p:nvSpPr>
        <p:spPr>
          <a:xfrm>
            <a:off x="4327235" y="2321299"/>
            <a:ext cx="4572001" cy="339344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spAutoFit/>
          </a:bodyPr>
          <a:lstStyle/>
          <a:p>
            <a:pPr>
              <a:defRPr sz="2200">
                <a:latin typeface="Varela Round"/>
                <a:ea typeface="Varela Round"/>
                <a:cs typeface="Varela Round"/>
                <a:sym typeface="Varela Round"/>
              </a:defRPr>
            </a:pPr>
            <a:r>
              <a:t>to inform current instruction</a:t>
            </a:r>
            <a:endParaRPr>
              <a:latin typeface="Century Gothic"/>
              <a:ea typeface="Century Gothic"/>
              <a:cs typeface="Century Gothic"/>
              <a:sym typeface="Century Gothic"/>
            </a:endParaRPr>
          </a:p>
          <a:p>
            <a:pPr>
              <a:defRPr sz="2200">
                <a:latin typeface="Varela Round"/>
                <a:ea typeface="Varela Round"/>
                <a:cs typeface="Varela Round"/>
                <a:sym typeface="Varela Round"/>
              </a:defRPr>
            </a:pPr>
            <a:endParaRPr/>
          </a:p>
          <a:p>
            <a:pPr>
              <a:defRPr sz="2200">
                <a:latin typeface="Varela Round"/>
                <a:ea typeface="Varela Round"/>
                <a:cs typeface="Varela Round"/>
                <a:sym typeface="Varela Round"/>
              </a:defRPr>
            </a:pPr>
            <a:r>
              <a:t>to improve student learning </a:t>
            </a:r>
            <a:br/>
            <a:r>
              <a:t>and achievement</a:t>
            </a:r>
            <a:endParaRPr>
              <a:latin typeface="Century Gothic"/>
              <a:ea typeface="Century Gothic"/>
              <a:cs typeface="Century Gothic"/>
              <a:sym typeface="Century Gothic"/>
            </a:endParaRPr>
          </a:p>
          <a:p>
            <a:pPr>
              <a:defRPr sz="2200">
                <a:latin typeface="Varela Round"/>
                <a:ea typeface="Varela Round"/>
                <a:cs typeface="Varela Round"/>
                <a:sym typeface="Varela Round"/>
              </a:defRPr>
            </a:pPr>
            <a:endParaRPr/>
          </a:p>
          <a:p>
            <a:pPr>
              <a:defRPr sz="2200">
                <a:latin typeface="Varela Round"/>
                <a:ea typeface="Varela Round"/>
                <a:cs typeface="Varela Round"/>
                <a:sym typeface="Varela Round"/>
              </a:defRPr>
            </a:pPr>
            <a:r>
              <a:t>as a portion of educator</a:t>
            </a:r>
            <a:endParaRPr>
              <a:latin typeface="Century Gothic"/>
              <a:ea typeface="Century Gothic"/>
              <a:cs typeface="Century Gothic"/>
              <a:sym typeface="Century Gothic"/>
            </a:endParaRPr>
          </a:p>
          <a:p>
            <a:pPr>
              <a:defRPr sz="2200">
                <a:latin typeface="Varela Round"/>
                <a:ea typeface="Varela Round"/>
                <a:cs typeface="Varela Round"/>
                <a:sym typeface="Varela Round"/>
              </a:defRPr>
            </a:pPr>
            <a:r>
              <a:t>effectiveness demonstration</a:t>
            </a:r>
            <a:endParaRPr>
              <a:latin typeface="Century Gothic"/>
              <a:ea typeface="Century Gothic"/>
              <a:cs typeface="Century Gothic"/>
              <a:sym typeface="Century Gothic"/>
            </a:endParaRPr>
          </a:p>
          <a:p>
            <a:pPr>
              <a:defRPr sz="2200">
                <a:latin typeface="Varela Round"/>
                <a:ea typeface="Varela Round"/>
                <a:cs typeface="Varela Round"/>
                <a:sym typeface="Varela Round"/>
              </a:defRPr>
            </a:pPr>
            <a:endParaRPr/>
          </a:p>
          <a:p>
            <a:pPr>
              <a:defRPr sz="2200">
                <a:latin typeface="Varela Round"/>
                <a:ea typeface="Varela Round"/>
                <a:cs typeface="Varela Round"/>
                <a:sym typeface="Varela Round"/>
              </a:defRPr>
            </a:pPr>
            <a:r>
              <a:t>to improve future instruction and program improvement</a:t>
            </a:r>
          </a:p>
        </p:txBody>
      </p:sp>
      <p:sp>
        <p:nvSpPr>
          <p:cNvPr id="512" name="Rectangle 5"/>
          <p:cNvSpPr/>
          <p:nvPr/>
        </p:nvSpPr>
        <p:spPr>
          <a:xfrm>
            <a:off x="4110182" y="2452054"/>
            <a:ext cx="171072" cy="171072"/>
          </a:xfrm>
          <a:prstGeom prst="rect">
            <a:avLst/>
          </a:prstGeom>
          <a:solidFill>
            <a:srgbClr val="31489F"/>
          </a:solidFill>
          <a:ln w="12700">
            <a:miter lim="400000"/>
          </a:ln>
        </p:spPr>
        <p:txBody>
          <a:bodyPr lIns="45719" rIns="45719" anchor="ctr"/>
          <a:lstStyle/>
          <a:p>
            <a:pPr algn="ctr">
              <a:defRPr>
                <a:latin typeface="Century Gothic"/>
                <a:ea typeface="Century Gothic"/>
                <a:cs typeface="Century Gothic"/>
                <a:sym typeface="Century Gothic"/>
              </a:defRPr>
            </a:pPr>
            <a:endParaRPr/>
          </a:p>
        </p:txBody>
      </p:sp>
      <p:sp>
        <p:nvSpPr>
          <p:cNvPr id="513" name="Rectangle 7"/>
          <p:cNvSpPr/>
          <p:nvPr/>
        </p:nvSpPr>
        <p:spPr>
          <a:xfrm>
            <a:off x="4110180" y="3121692"/>
            <a:ext cx="171072" cy="171072"/>
          </a:xfrm>
          <a:prstGeom prst="rect">
            <a:avLst/>
          </a:prstGeom>
          <a:solidFill>
            <a:srgbClr val="31489F"/>
          </a:solidFill>
          <a:ln w="12700">
            <a:miter lim="400000"/>
          </a:ln>
        </p:spPr>
        <p:txBody>
          <a:bodyPr lIns="45719" rIns="45719" anchor="ctr"/>
          <a:lstStyle/>
          <a:p>
            <a:pPr algn="ctr">
              <a:defRPr>
                <a:latin typeface="Century Gothic"/>
                <a:ea typeface="Century Gothic"/>
                <a:cs typeface="Century Gothic"/>
                <a:sym typeface="Century Gothic"/>
              </a:defRPr>
            </a:pPr>
            <a:endParaRPr/>
          </a:p>
        </p:txBody>
      </p:sp>
      <p:sp>
        <p:nvSpPr>
          <p:cNvPr id="514" name="Rectangle 9"/>
          <p:cNvSpPr/>
          <p:nvPr/>
        </p:nvSpPr>
        <p:spPr>
          <a:xfrm>
            <a:off x="4110180" y="4142518"/>
            <a:ext cx="171072" cy="171072"/>
          </a:xfrm>
          <a:prstGeom prst="rect">
            <a:avLst/>
          </a:prstGeom>
          <a:solidFill>
            <a:srgbClr val="31489F"/>
          </a:solidFill>
          <a:ln w="12700">
            <a:miter lim="400000"/>
          </a:ln>
        </p:spPr>
        <p:txBody>
          <a:bodyPr lIns="45719" rIns="45719" anchor="ctr"/>
          <a:lstStyle/>
          <a:p>
            <a:pPr algn="ctr">
              <a:defRPr>
                <a:latin typeface="Century Gothic"/>
                <a:ea typeface="Century Gothic"/>
                <a:cs typeface="Century Gothic"/>
                <a:sym typeface="Century Gothic"/>
              </a:defRPr>
            </a:pPr>
            <a:endParaRPr/>
          </a:p>
        </p:txBody>
      </p:sp>
      <p:sp>
        <p:nvSpPr>
          <p:cNvPr id="515" name="Rectangle 10"/>
          <p:cNvSpPr/>
          <p:nvPr/>
        </p:nvSpPr>
        <p:spPr>
          <a:xfrm>
            <a:off x="4110182" y="5144575"/>
            <a:ext cx="171072" cy="171072"/>
          </a:xfrm>
          <a:prstGeom prst="rect">
            <a:avLst/>
          </a:prstGeom>
          <a:solidFill>
            <a:srgbClr val="31489F"/>
          </a:solidFill>
          <a:ln w="12700">
            <a:miter lim="400000"/>
          </a:ln>
        </p:spPr>
        <p:txBody>
          <a:bodyPr lIns="45719" rIns="45719" anchor="ctr"/>
          <a:lstStyle/>
          <a:p>
            <a:pPr algn="ctr">
              <a:defRPr>
                <a:latin typeface="Century Gothic"/>
                <a:ea typeface="Century Gothic"/>
                <a:cs typeface="Century Gothic"/>
                <a:sym typeface="Century Gothic"/>
              </a:defRPr>
            </a:pPr>
            <a:endParaRPr/>
          </a:p>
        </p:txBody>
      </p:sp>
    </p:spTree>
    <p:extLst>
      <p:ext uri="{BB962C8B-B14F-4D97-AF65-F5344CB8AC3E}">
        <p14:creationId xmlns:p14="http://schemas.microsoft.com/office/powerpoint/2010/main" val="186070389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D.E201 Dance Me a Story"/>
          <p:cNvSpPr txBox="1">
            <a:spLocks noGrp="1"/>
          </p:cNvSpPr>
          <p:nvPr>
            <p:ph type="title"/>
          </p:nvPr>
        </p:nvSpPr>
        <p:spPr>
          <a:prstGeom prst="rect">
            <a:avLst/>
          </a:prstGeom>
        </p:spPr>
        <p:txBody>
          <a:bodyPr/>
          <a:lstStyle/>
          <a:p>
            <a:r>
              <a:rPr lang="en-US" dirty="0"/>
              <a:t>MAEIA Assessment: </a:t>
            </a:r>
            <a:endParaRPr dirty="0"/>
          </a:p>
        </p:txBody>
      </p:sp>
      <p:pic>
        <p:nvPicPr>
          <p:cNvPr id="3" name="Picture 2">
            <a:extLst>
              <a:ext uri="{FF2B5EF4-FFF2-40B4-BE49-F238E27FC236}">
                <a16:creationId xmlns:a16="http://schemas.microsoft.com/office/drawing/2014/main" id="{BC38E784-4746-6C43-98C2-CAF313827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82" y="1201478"/>
            <a:ext cx="7714854" cy="4606658"/>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876A-F4A1-9941-AB19-EC14AC53FF78}"/>
              </a:ext>
            </a:extLst>
          </p:cNvPr>
          <p:cNvSpPr>
            <a:spLocks noGrp="1"/>
          </p:cNvSpPr>
          <p:nvPr>
            <p:ph type="title"/>
          </p:nvPr>
        </p:nvSpPr>
        <p:spPr/>
        <p:txBody>
          <a:bodyPr/>
          <a:lstStyle/>
          <a:p>
            <a:r>
              <a:rPr lang="en-US" dirty="0"/>
              <a:t>Rubrics with Embedded Exemplars</a:t>
            </a:r>
          </a:p>
        </p:txBody>
      </p:sp>
      <p:pic>
        <p:nvPicPr>
          <p:cNvPr id="4" name="Picture 3">
            <a:extLst>
              <a:ext uri="{FF2B5EF4-FFF2-40B4-BE49-F238E27FC236}">
                <a16:creationId xmlns:a16="http://schemas.microsoft.com/office/drawing/2014/main" id="{A3C2798C-F8C7-C34D-935D-ED1F75AE8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6" y="1226424"/>
            <a:ext cx="8458200" cy="4770701"/>
          </a:xfrm>
          <a:prstGeom prst="rect">
            <a:avLst/>
          </a:prstGeom>
        </p:spPr>
      </p:pic>
    </p:spTree>
    <p:extLst>
      <p:ext uri="{BB962C8B-B14F-4D97-AF65-F5344CB8AC3E}">
        <p14:creationId xmlns:p14="http://schemas.microsoft.com/office/powerpoint/2010/main" val="11577092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6A55D4-D14B-4E4A-8AED-7D0C9E4CB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228" y="1415441"/>
            <a:ext cx="5408494" cy="5217325"/>
          </a:xfrm>
          <a:prstGeom prst="rect">
            <a:avLst/>
          </a:prstGeom>
        </p:spPr>
      </p:pic>
      <p:sp>
        <p:nvSpPr>
          <p:cNvPr id="4" name="TextBox 3">
            <a:extLst>
              <a:ext uri="{FF2B5EF4-FFF2-40B4-BE49-F238E27FC236}">
                <a16:creationId xmlns:a16="http://schemas.microsoft.com/office/drawing/2014/main" id="{EF320F08-41A4-9541-8020-343C783DFF5C}"/>
              </a:ext>
            </a:extLst>
          </p:cNvPr>
          <p:cNvSpPr txBox="1"/>
          <p:nvPr/>
        </p:nvSpPr>
        <p:spPr>
          <a:xfrm>
            <a:off x="826718" y="801666"/>
            <a:ext cx="635205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accent5">
                    <a:lumMod val="75000"/>
                  </a:schemeClr>
                </a:solidFill>
                <a:effectLst/>
                <a:uFillTx/>
                <a:latin typeface="Varela Round" pitchFamily="2" charset="-79"/>
                <a:cs typeface="Varela Round" pitchFamily="2" charset="-79"/>
                <a:sym typeface="Roboto"/>
              </a:rPr>
              <a:t>MAEIA Communities of Practice</a:t>
            </a:r>
          </a:p>
        </p:txBody>
      </p:sp>
    </p:spTree>
    <p:extLst>
      <p:ext uri="{BB962C8B-B14F-4D97-AF65-F5344CB8AC3E}">
        <p14:creationId xmlns:p14="http://schemas.microsoft.com/office/powerpoint/2010/main" val="4367891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F6D96-60DE-5844-A5D9-7B65753BE372}"/>
              </a:ext>
            </a:extLst>
          </p:cNvPr>
          <p:cNvSpPr>
            <a:spLocks noGrp="1"/>
          </p:cNvSpPr>
          <p:nvPr>
            <p:ph type="body" idx="1"/>
          </p:nvPr>
        </p:nvSpPr>
        <p:spPr/>
        <p:txBody>
          <a:bodyPr/>
          <a:lstStyle/>
          <a:p>
            <a:pPr marL="0" indent="0">
              <a:buNone/>
            </a:pPr>
            <a:endParaRPr lang="en-US" dirty="0"/>
          </a:p>
          <a:p>
            <a:pPr marL="0" indent="0">
              <a:buNone/>
            </a:pPr>
            <a:r>
              <a:rPr lang="en-US" sz="1800" dirty="0"/>
              <a:t>Arts educators are often isolated within small districts and may not have opportunity to collaborate with colleagues in large districts. </a:t>
            </a:r>
          </a:p>
          <a:p>
            <a:pPr marL="0" indent="0">
              <a:buNone/>
            </a:pPr>
            <a:endParaRPr lang="en-US" dirty="0"/>
          </a:p>
          <a:p>
            <a:pPr marL="0" indent="0">
              <a:buNone/>
            </a:pPr>
            <a:r>
              <a:rPr lang="en-US" dirty="0">
                <a:solidFill>
                  <a:schemeClr val="accent1">
                    <a:lumMod val="75000"/>
                  </a:schemeClr>
                </a:solidFill>
              </a:rPr>
              <a:t>WHO:</a:t>
            </a:r>
            <a:r>
              <a:rPr lang="en-US" dirty="0"/>
              <a:t> individual educators, teams of educators</a:t>
            </a:r>
          </a:p>
          <a:p>
            <a:pPr marL="0" indent="0">
              <a:buNone/>
            </a:pPr>
            <a:endParaRPr lang="en-US" dirty="0"/>
          </a:p>
          <a:p>
            <a:pPr marL="0" indent="0">
              <a:buNone/>
            </a:pPr>
            <a:r>
              <a:rPr lang="en-US" dirty="0">
                <a:solidFill>
                  <a:schemeClr val="accent1">
                    <a:lumMod val="75000"/>
                  </a:schemeClr>
                </a:solidFill>
              </a:rPr>
              <a:t>WHERE:</a:t>
            </a:r>
            <a:r>
              <a:rPr lang="en-US" dirty="0"/>
              <a:t> rural, suburban, urban districts</a:t>
            </a:r>
          </a:p>
          <a:p>
            <a:pPr marL="0" indent="0">
              <a:buNone/>
            </a:pPr>
            <a:endParaRPr lang="en-US" dirty="0"/>
          </a:p>
          <a:p>
            <a:pPr marL="0" indent="0">
              <a:buNone/>
            </a:pPr>
            <a:r>
              <a:rPr lang="en-US" dirty="0">
                <a:solidFill>
                  <a:schemeClr val="accent1">
                    <a:lumMod val="75000"/>
                  </a:schemeClr>
                </a:solidFill>
              </a:rPr>
              <a:t>WHAT:</a:t>
            </a:r>
            <a:r>
              <a:rPr lang="en-US" dirty="0"/>
              <a:t> The goal of MI-CSS is to provide independent teacher scoring of student written work and performances at a lower cost than central scoring WHILE engaging educators in deeply meaningful professional learning.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3" name="Title 2">
            <a:extLst>
              <a:ext uri="{FF2B5EF4-FFF2-40B4-BE49-F238E27FC236}">
                <a16:creationId xmlns:a16="http://schemas.microsoft.com/office/drawing/2014/main" id="{38816031-520B-C64F-BDDB-749BEE505A09}"/>
              </a:ext>
            </a:extLst>
          </p:cNvPr>
          <p:cNvSpPr>
            <a:spLocks noGrp="1"/>
          </p:cNvSpPr>
          <p:nvPr>
            <p:ph type="title"/>
          </p:nvPr>
        </p:nvSpPr>
        <p:spPr/>
        <p:txBody>
          <a:bodyPr/>
          <a:lstStyle/>
          <a:p>
            <a:r>
              <a:rPr lang="en-US" dirty="0"/>
              <a:t>MI-CSS Communities of Practice</a:t>
            </a:r>
          </a:p>
        </p:txBody>
      </p:sp>
    </p:spTree>
    <p:extLst>
      <p:ext uri="{BB962C8B-B14F-4D97-AF65-F5344CB8AC3E}">
        <p14:creationId xmlns:p14="http://schemas.microsoft.com/office/powerpoint/2010/main" val="40670699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F8343-8F7A-414D-9AF1-8F510F087F97}"/>
              </a:ext>
            </a:extLst>
          </p:cNvPr>
          <p:cNvSpPr>
            <a:spLocks noGrp="1"/>
          </p:cNvSpPr>
          <p:nvPr>
            <p:ph type="body" idx="1"/>
          </p:nvPr>
        </p:nvSpPr>
        <p:spPr/>
        <p:txBody>
          <a:bodyPr/>
          <a:lstStyle/>
          <a:p>
            <a:r>
              <a:rPr lang="en-US" dirty="0"/>
              <a:t>Educators participating in the MI-CSS experience might address the following questions and more:</a:t>
            </a:r>
          </a:p>
          <a:p>
            <a:endParaRPr lang="en-US" dirty="0"/>
          </a:p>
          <a:p>
            <a:r>
              <a:rPr lang="en-US" dirty="0"/>
              <a:t>How do I know what is good quality in my discipline?</a:t>
            </a:r>
          </a:p>
          <a:p>
            <a:r>
              <a:rPr lang="en-US" dirty="0"/>
              <a:t>Do other educators see quality the same way I do?</a:t>
            </a:r>
          </a:p>
          <a:p>
            <a:r>
              <a:rPr lang="en-US" dirty="0"/>
              <a:t>What biases do I hold when scoring the work of my own students?</a:t>
            </a:r>
          </a:p>
          <a:p>
            <a:r>
              <a:rPr lang="en-US" dirty="0"/>
              <a:t>How can I gain more objectivity in the scoring process? </a:t>
            </a:r>
          </a:p>
          <a:p>
            <a:r>
              <a:rPr lang="en-US" dirty="0"/>
              <a:t>How do I build reliable data into my educator effectiveness portfolio?</a:t>
            </a:r>
          </a:p>
          <a:p>
            <a:r>
              <a:rPr lang="en-US" dirty="0"/>
              <a:t>Where do I find like-minded educators who are interested in improving their assessment practice?</a:t>
            </a:r>
          </a:p>
        </p:txBody>
      </p:sp>
      <p:sp>
        <p:nvSpPr>
          <p:cNvPr id="3" name="Title 2">
            <a:extLst>
              <a:ext uri="{FF2B5EF4-FFF2-40B4-BE49-F238E27FC236}">
                <a16:creationId xmlns:a16="http://schemas.microsoft.com/office/drawing/2014/main" id="{E71841DF-5623-1446-BF6D-4B2408816FC7}"/>
              </a:ext>
            </a:extLst>
          </p:cNvPr>
          <p:cNvSpPr>
            <a:spLocks noGrp="1"/>
          </p:cNvSpPr>
          <p:nvPr>
            <p:ph type="title"/>
          </p:nvPr>
        </p:nvSpPr>
        <p:spPr/>
        <p:txBody>
          <a:bodyPr/>
          <a:lstStyle/>
          <a:p>
            <a:r>
              <a:rPr lang="en-US" dirty="0"/>
              <a:t>For the Educators</a:t>
            </a:r>
          </a:p>
        </p:txBody>
      </p:sp>
    </p:spTree>
    <p:extLst>
      <p:ext uri="{BB962C8B-B14F-4D97-AF65-F5344CB8AC3E}">
        <p14:creationId xmlns:p14="http://schemas.microsoft.com/office/powerpoint/2010/main" val="4889339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lide Number Placeholder 1"/>
          <p:cNvSpPr txBox="1">
            <a:spLocks noGrp="1"/>
          </p:cNvSpPr>
          <p:nvPr>
            <p:ph type="sldNum" sz="quarter" idx="4294967295"/>
          </p:nvPr>
        </p:nvSpPr>
        <p:spPr>
          <a:xfrm>
            <a:off x="8559798" y="6505574"/>
            <a:ext cx="127001"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352" name="Text Placeholder 5"/>
          <p:cNvSpPr txBox="1">
            <a:spLocks noGrp="1"/>
          </p:cNvSpPr>
          <p:nvPr>
            <p:ph type="body" sz="half" idx="1"/>
          </p:nvPr>
        </p:nvSpPr>
        <p:spPr>
          <a:xfrm>
            <a:off x="1240756" y="4932194"/>
            <a:ext cx="7555622" cy="1681330"/>
          </a:xfrm>
          <a:prstGeom prst="rect">
            <a:avLst/>
          </a:prstGeom>
        </p:spPr>
        <p:txBody>
          <a:bodyPr/>
          <a:lstStyle/>
          <a:p>
            <a:r>
              <a:rPr lang="en-US" dirty="0" err="1"/>
              <a:t>www.michiganassessmentconsortium</a:t>
            </a:r>
            <a:r>
              <a:rPr lang="en-US" dirty="0"/>
              <a:t>/mi-</a:t>
            </a:r>
            <a:r>
              <a:rPr lang="en-US" dirty="0" err="1"/>
              <a:t>css.org</a:t>
            </a:r>
            <a:endParaRPr dirty="0"/>
          </a:p>
        </p:txBody>
      </p:sp>
      <p:sp>
        <p:nvSpPr>
          <p:cNvPr id="353" name="Title 4"/>
          <p:cNvSpPr txBox="1">
            <a:spLocks noGrp="1"/>
          </p:cNvSpPr>
          <p:nvPr>
            <p:ph type="title"/>
          </p:nvPr>
        </p:nvSpPr>
        <p:spPr>
          <a:xfrm>
            <a:off x="228599" y="2925655"/>
            <a:ext cx="8686801" cy="1385228"/>
          </a:xfrm>
          <a:prstGeom prst="rect">
            <a:avLst/>
          </a:prstGeom>
        </p:spPr>
        <p:txBody>
          <a:bodyPr>
            <a:normAutofit/>
          </a:bodyPr>
          <a:lstStyle>
            <a:lvl1pPr algn="ctr">
              <a:defRPr sz="4000">
                <a:solidFill>
                  <a:srgbClr val="2F5CFC"/>
                </a:solidFill>
              </a:defRPr>
            </a:lvl1pPr>
          </a:lstStyle>
          <a:p>
            <a:r>
              <a:rPr sz="3200" dirty="0"/>
              <a:t>Michigan–Collaborative Scoring System </a:t>
            </a:r>
            <a:br>
              <a:rPr lang="en-US" sz="3200" dirty="0"/>
            </a:br>
            <a:r>
              <a:rPr sz="3200" dirty="0"/>
              <a:t>(MI-CSS)</a:t>
            </a:r>
          </a:p>
        </p:txBody>
      </p:sp>
      <p:grpSp>
        <p:nvGrpSpPr>
          <p:cNvPr id="5" name="Group 4">
            <a:extLst>
              <a:ext uri="{FF2B5EF4-FFF2-40B4-BE49-F238E27FC236}">
                <a16:creationId xmlns:a16="http://schemas.microsoft.com/office/drawing/2014/main" id="{F92FADA0-07B3-A24E-8E64-67CB21BD84EA}"/>
              </a:ext>
            </a:extLst>
          </p:cNvPr>
          <p:cNvGrpSpPr/>
          <p:nvPr/>
        </p:nvGrpSpPr>
        <p:grpSpPr>
          <a:xfrm>
            <a:off x="2691807" y="1218404"/>
            <a:ext cx="3443177" cy="2627850"/>
            <a:chOff x="0" y="0"/>
            <a:chExt cx="2590800" cy="975360"/>
          </a:xfrm>
        </p:grpSpPr>
        <p:pic>
          <p:nvPicPr>
            <p:cNvPr id="6" name="Picture 5">
              <a:extLst>
                <a:ext uri="{FF2B5EF4-FFF2-40B4-BE49-F238E27FC236}">
                  <a16:creationId xmlns:a16="http://schemas.microsoft.com/office/drawing/2014/main" id="{E096A224-2310-494A-836A-76BFC791C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 y="0"/>
              <a:ext cx="1778000" cy="487680"/>
            </a:xfrm>
            <a:prstGeom prst="rect">
              <a:avLst/>
            </a:prstGeom>
          </p:spPr>
        </p:pic>
        <p:sp>
          <p:nvSpPr>
            <p:cNvPr id="7" name="Text Box 2">
              <a:extLst>
                <a:ext uri="{FF2B5EF4-FFF2-40B4-BE49-F238E27FC236}">
                  <a16:creationId xmlns:a16="http://schemas.microsoft.com/office/drawing/2014/main" id="{17A69371-D8D8-8A49-B847-AAC07B6BA5CB}"/>
                </a:ext>
              </a:extLst>
            </p:cNvPr>
            <p:cNvSpPr txBox="1">
              <a:spLocks noChangeArrowheads="1"/>
            </p:cNvSpPr>
            <p:nvPr/>
          </p:nvSpPr>
          <p:spPr bwMode="auto">
            <a:xfrm>
              <a:off x="0" y="514350"/>
              <a:ext cx="2590800" cy="4610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endParaRPr lang="en-US" sz="1400" dirty="0">
                <a:effectLst/>
                <a:latin typeface="Times New Roman" panose="02020603050405020304" pitchFamily="18" charset="0"/>
                <a:ea typeface="Arial Unicode MS" panose="020B0604020202020204" pitchFamily="34" charset="-128"/>
              </a:endParaRP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lide Number Placeholder 1"/>
          <p:cNvSpPr txBox="1">
            <a:spLocks noGrp="1"/>
          </p:cNvSpPr>
          <p:nvPr>
            <p:ph type="sldNum" sz="quarter" idx="4294967295"/>
          </p:nvPr>
        </p:nvSpPr>
        <p:spPr>
          <a:xfrm>
            <a:off x="8559798" y="6505574"/>
            <a:ext cx="127001"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356" name="Content Placeholder 2"/>
          <p:cNvSpPr txBox="1">
            <a:spLocks noGrp="1"/>
          </p:cNvSpPr>
          <p:nvPr>
            <p:ph type="body" idx="1"/>
          </p:nvPr>
        </p:nvSpPr>
        <p:spPr>
          <a:xfrm>
            <a:off x="457197" y="842781"/>
            <a:ext cx="8508384" cy="5484031"/>
          </a:xfrm>
          <a:prstGeom prst="rect">
            <a:avLst/>
          </a:prstGeom>
        </p:spPr>
        <p:txBody>
          <a:bodyPr/>
          <a:lstStyle/>
          <a:p>
            <a:pPr marL="0" indent="0">
              <a:spcBef>
                <a:spcPts val="0"/>
              </a:spcBef>
              <a:buSzTx/>
              <a:buNone/>
            </a:pPr>
            <a:endParaRPr lang="en-US" dirty="0">
              <a:solidFill>
                <a:schemeClr val="accent1">
                  <a:lumMod val="75000"/>
                </a:schemeClr>
              </a:solidFill>
            </a:endParaRPr>
          </a:p>
          <a:p>
            <a:pPr marL="0" indent="0">
              <a:spcBef>
                <a:spcPts val="0"/>
              </a:spcBef>
              <a:buSzTx/>
              <a:buNone/>
            </a:pPr>
            <a:r>
              <a:rPr lang="en-US" dirty="0">
                <a:solidFill>
                  <a:schemeClr val="accent1">
                    <a:lumMod val="75000"/>
                  </a:schemeClr>
                </a:solidFill>
              </a:rPr>
              <a:t>Zoom in</a:t>
            </a:r>
            <a:endParaRPr dirty="0">
              <a:solidFill>
                <a:schemeClr val="accent1">
                  <a:lumMod val="75000"/>
                </a:schemeClr>
              </a:solidFill>
            </a:endParaRPr>
          </a:p>
          <a:p>
            <a:pPr>
              <a:spcBef>
                <a:spcPts val="800"/>
              </a:spcBef>
              <a:buClr>
                <a:srgbClr val="31859C"/>
              </a:buClr>
              <a:buSzPct val="100000"/>
              <a:defRPr sz="2300"/>
            </a:pPr>
            <a:r>
              <a:rPr sz="2000" dirty="0"/>
              <a:t>Results from teacher scoring of their own students may not be considered trustworthy sources of information for educators to use in demonstrating their effectiveness in educator evaluation systems (no independent verification)</a:t>
            </a:r>
            <a:endParaRPr dirty="0"/>
          </a:p>
          <a:p>
            <a:pPr>
              <a:spcBef>
                <a:spcPts val="800"/>
              </a:spcBef>
              <a:buClr>
                <a:srgbClr val="31859C"/>
              </a:buClr>
              <a:buSzPct val="100000"/>
              <a:defRPr sz="2300"/>
            </a:pPr>
            <a:r>
              <a:rPr sz="2000" dirty="0"/>
              <a:t>Yet, teacher scoring of student work is some of the strongest professional learning educators participate in</a:t>
            </a:r>
            <a:endParaRPr lang="en-US" sz="2000" dirty="0"/>
          </a:p>
          <a:p>
            <a:pPr marL="0" indent="0">
              <a:spcBef>
                <a:spcPts val="800"/>
              </a:spcBef>
              <a:buClr>
                <a:srgbClr val="31859C"/>
              </a:buClr>
              <a:buSzPct val="100000"/>
              <a:buNone/>
              <a:defRPr sz="2300"/>
            </a:pPr>
            <a:endParaRPr lang="en-US" dirty="0">
              <a:solidFill>
                <a:schemeClr val="accent1">
                  <a:lumMod val="75000"/>
                </a:schemeClr>
              </a:solidFill>
            </a:endParaRPr>
          </a:p>
          <a:p>
            <a:pPr marL="0" indent="0">
              <a:spcBef>
                <a:spcPts val="800"/>
              </a:spcBef>
              <a:buClr>
                <a:srgbClr val="31859C"/>
              </a:buClr>
              <a:buSzPct val="100000"/>
              <a:buNone/>
              <a:defRPr sz="2300"/>
            </a:pPr>
            <a:r>
              <a:rPr lang="en-US" dirty="0">
                <a:solidFill>
                  <a:schemeClr val="accent1">
                    <a:lumMod val="75000"/>
                  </a:schemeClr>
                </a:solidFill>
              </a:rPr>
              <a:t>Zoom out</a:t>
            </a:r>
            <a:endParaRPr dirty="0">
              <a:solidFill>
                <a:schemeClr val="accent1">
                  <a:lumMod val="75000"/>
                </a:schemeClr>
              </a:solidFill>
            </a:endParaRPr>
          </a:p>
          <a:p>
            <a:pPr>
              <a:spcBef>
                <a:spcPts val="800"/>
              </a:spcBef>
              <a:buClr>
                <a:srgbClr val="31859C"/>
              </a:buClr>
              <a:buSzPct val="100000"/>
              <a:defRPr sz="2300"/>
            </a:pPr>
            <a:r>
              <a:rPr sz="2000" dirty="0"/>
              <a:t>Central scoring (via an independent vendor) produces much more trustworthy scores, but is very expensive</a:t>
            </a:r>
          </a:p>
          <a:p>
            <a:pPr>
              <a:spcBef>
                <a:spcPts val="800"/>
              </a:spcBef>
              <a:buClr>
                <a:srgbClr val="31859C"/>
              </a:buClr>
              <a:buSzPct val="100000"/>
              <a:defRPr sz="2300"/>
            </a:pPr>
            <a:r>
              <a:rPr sz="2000" dirty="0"/>
              <a:t>Resources are available for assessment at federally-mandated grade levels, content areas, and grade levels</a:t>
            </a:r>
          </a:p>
        </p:txBody>
      </p:sp>
      <p:sp>
        <p:nvSpPr>
          <p:cNvPr id="357" name="Title 3"/>
          <p:cNvSpPr txBox="1">
            <a:spLocks noGrp="1"/>
          </p:cNvSpPr>
          <p:nvPr>
            <p:ph type="title"/>
          </p:nvPr>
        </p:nvSpPr>
        <p:spPr>
          <a:xfrm>
            <a:off x="391693" y="205104"/>
            <a:ext cx="8066507" cy="732641"/>
          </a:xfrm>
          <a:prstGeom prst="rect">
            <a:avLst/>
          </a:prstGeom>
        </p:spPr>
        <p:txBody>
          <a:bodyPr/>
          <a:lstStyle/>
          <a:p>
            <a:pPr>
              <a:defRPr>
                <a:solidFill>
                  <a:srgbClr val="005493"/>
                </a:solidFill>
              </a:defRPr>
            </a:pPr>
            <a:r>
              <a:t>Why Develop MI-CSS?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lide Number Placeholder 1"/>
          <p:cNvSpPr txBox="1">
            <a:spLocks noGrp="1"/>
          </p:cNvSpPr>
          <p:nvPr>
            <p:ph type="sldNum" sz="quarter" idx="4294967295"/>
          </p:nvPr>
        </p:nvSpPr>
        <p:spPr>
          <a:xfrm>
            <a:off x="8559798" y="6505574"/>
            <a:ext cx="127001"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360" name="Content Placeholder 2"/>
          <p:cNvSpPr txBox="1">
            <a:spLocks noGrp="1"/>
          </p:cNvSpPr>
          <p:nvPr>
            <p:ph type="body" idx="1"/>
          </p:nvPr>
        </p:nvSpPr>
        <p:spPr>
          <a:xfrm>
            <a:off x="457198" y="842781"/>
            <a:ext cx="8397483" cy="5484031"/>
          </a:xfrm>
          <a:prstGeom prst="rect">
            <a:avLst/>
          </a:prstGeom>
        </p:spPr>
        <p:txBody>
          <a:bodyPr/>
          <a:lstStyle/>
          <a:p>
            <a:pPr marL="0" indent="0">
              <a:spcBef>
                <a:spcPts val="0"/>
              </a:spcBef>
              <a:buSzTx/>
              <a:buNone/>
            </a:pPr>
            <a:endParaRPr lang="en-US" dirty="0">
              <a:solidFill>
                <a:schemeClr val="accent1">
                  <a:lumMod val="75000"/>
                </a:schemeClr>
              </a:solidFill>
            </a:endParaRPr>
          </a:p>
          <a:p>
            <a:pPr marL="0" indent="0">
              <a:spcBef>
                <a:spcPts val="0"/>
              </a:spcBef>
              <a:buSzTx/>
              <a:buNone/>
            </a:pPr>
            <a:r>
              <a:rPr lang="en-US" dirty="0">
                <a:solidFill>
                  <a:schemeClr val="accent1">
                    <a:lumMod val="75000"/>
                  </a:schemeClr>
                </a:solidFill>
              </a:rPr>
              <a:t>Zoom out</a:t>
            </a:r>
            <a:endParaRPr dirty="0">
              <a:solidFill>
                <a:schemeClr val="accent1">
                  <a:lumMod val="75000"/>
                </a:schemeClr>
              </a:solidFill>
            </a:endParaRPr>
          </a:p>
          <a:p>
            <a:pPr>
              <a:spcBef>
                <a:spcPts val="800"/>
              </a:spcBef>
              <a:buClr>
                <a:srgbClr val="31859C"/>
              </a:buClr>
              <a:buSzPct val="100000"/>
              <a:defRPr sz="2300"/>
            </a:pPr>
            <a:r>
              <a:rPr sz="2000" dirty="0"/>
              <a:t>Assessment resources for non-required content areas (i.e., the arts) and grade levels (i.e., off-grades in science) are often quite limited</a:t>
            </a:r>
          </a:p>
          <a:p>
            <a:pPr>
              <a:spcBef>
                <a:spcPts val="800"/>
              </a:spcBef>
              <a:buClr>
                <a:srgbClr val="31859C"/>
              </a:buClr>
              <a:buSzPct val="100000"/>
              <a:defRPr sz="2300"/>
            </a:pPr>
            <a:r>
              <a:rPr sz="2000" dirty="0"/>
              <a:t>Assessments such as MAEIA would be incredibly expensive to centrally score</a:t>
            </a:r>
          </a:p>
          <a:p>
            <a:pPr>
              <a:spcBef>
                <a:spcPts val="800"/>
              </a:spcBef>
              <a:buClr>
                <a:srgbClr val="31859C"/>
              </a:buClr>
              <a:buSzPct val="100000"/>
              <a:defRPr sz="2300"/>
            </a:pPr>
            <a:r>
              <a:rPr sz="2000" dirty="0"/>
              <a:t>The goal of this project is to provide independent scoring of student work by Michigan’s teachers at lower cost than central scoring – which is both a process and a technical issue</a:t>
            </a:r>
          </a:p>
        </p:txBody>
      </p:sp>
      <p:sp>
        <p:nvSpPr>
          <p:cNvPr id="361" name="Title 3"/>
          <p:cNvSpPr txBox="1">
            <a:spLocks noGrp="1"/>
          </p:cNvSpPr>
          <p:nvPr>
            <p:ph type="title"/>
          </p:nvPr>
        </p:nvSpPr>
        <p:spPr>
          <a:xfrm>
            <a:off x="391693" y="205104"/>
            <a:ext cx="8066507" cy="732641"/>
          </a:xfrm>
          <a:prstGeom prst="rect">
            <a:avLst/>
          </a:prstGeom>
        </p:spPr>
        <p:txBody>
          <a:bodyPr/>
          <a:lstStyle>
            <a:lvl1pPr>
              <a:defRPr>
                <a:solidFill>
                  <a:srgbClr val="005493"/>
                </a:solidFill>
              </a:defRPr>
            </a:lvl1pPr>
          </a:lstStyle>
          <a:p>
            <a:r>
              <a:rPr dirty="0"/>
              <a:t>Why Develop MI-CSS?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lide Number Placeholder 1"/>
          <p:cNvSpPr txBox="1">
            <a:spLocks noGrp="1"/>
          </p:cNvSpPr>
          <p:nvPr>
            <p:ph type="sldNum" sz="quarter" idx="4294967295"/>
          </p:nvPr>
        </p:nvSpPr>
        <p:spPr>
          <a:xfrm>
            <a:off x="8450781" y="6505574"/>
            <a:ext cx="236018"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364" name="Content Placeholder 2"/>
          <p:cNvSpPr txBox="1">
            <a:spLocks noGrp="1"/>
          </p:cNvSpPr>
          <p:nvPr>
            <p:ph type="body" sz="quarter" idx="1"/>
          </p:nvPr>
        </p:nvSpPr>
        <p:spPr>
          <a:xfrm>
            <a:off x="530349" y="3967342"/>
            <a:ext cx="7772401" cy="1509715"/>
          </a:xfrm>
          <a:prstGeom prst="rect">
            <a:avLst/>
          </a:prstGeom>
        </p:spPr>
        <p:txBody>
          <a:bodyPr/>
          <a:lstStyle/>
          <a:p>
            <a:pPr>
              <a:defRPr sz="2300"/>
            </a:pPr>
            <a:endParaRPr dirty="0"/>
          </a:p>
          <a:p>
            <a:pPr algn="ctr">
              <a:defRPr sz="2300"/>
            </a:pPr>
            <a:r>
              <a:rPr dirty="0"/>
              <a:t>Features of the MI-CSS software</a:t>
            </a:r>
          </a:p>
        </p:txBody>
      </p:sp>
      <p:sp>
        <p:nvSpPr>
          <p:cNvPr id="365" name="Title 4"/>
          <p:cNvSpPr txBox="1">
            <a:spLocks noGrp="1"/>
          </p:cNvSpPr>
          <p:nvPr>
            <p:ph type="title"/>
          </p:nvPr>
        </p:nvSpPr>
        <p:spPr>
          <a:xfrm>
            <a:off x="530350" y="2649664"/>
            <a:ext cx="7772401" cy="1509716"/>
          </a:xfrm>
          <a:prstGeom prst="rect">
            <a:avLst/>
          </a:prstGeom>
        </p:spPr>
        <p:txBody>
          <a:bodyPr>
            <a:normAutofit fontScale="90000"/>
          </a:bodyPr>
          <a:lstStyle>
            <a:lvl1pPr algn="ctr" defTabSz="832102">
              <a:defRPr sz="4000">
                <a:solidFill>
                  <a:srgbClr val="2F5CFC"/>
                </a:solidFill>
              </a:defRPr>
            </a:lvl1pPr>
          </a:lstStyle>
          <a:p>
            <a:br>
              <a:rPr lang="en-US" dirty="0"/>
            </a:br>
            <a:br>
              <a:rPr lang="en-US" dirty="0"/>
            </a:br>
            <a:r>
              <a:rPr dirty="0"/>
              <a:t>Overview of MI-CSS</a:t>
            </a:r>
          </a:p>
        </p:txBody>
      </p:sp>
      <p:pic>
        <p:nvPicPr>
          <p:cNvPr id="3" name="Picture 2">
            <a:extLst>
              <a:ext uri="{FF2B5EF4-FFF2-40B4-BE49-F238E27FC236}">
                <a16:creationId xmlns:a16="http://schemas.microsoft.com/office/drawing/2014/main" id="{FAF2EB3C-D5C4-2D4D-BCC5-222D06FCD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069" y="1380943"/>
            <a:ext cx="2854807" cy="1213293"/>
          </a:xfrm>
          <a:prstGeom prst="rect">
            <a:avLst/>
          </a:prstGeom>
        </p:spPr>
      </p:pic>
      <p:grpSp>
        <p:nvGrpSpPr>
          <p:cNvPr id="7" name="Group 6">
            <a:extLst>
              <a:ext uri="{FF2B5EF4-FFF2-40B4-BE49-F238E27FC236}">
                <a16:creationId xmlns:a16="http://schemas.microsoft.com/office/drawing/2014/main" id="{DC334E36-EB33-794E-A79F-97A2FDB30395}"/>
              </a:ext>
            </a:extLst>
          </p:cNvPr>
          <p:cNvGrpSpPr/>
          <p:nvPr/>
        </p:nvGrpSpPr>
        <p:grpSpPr>
          <a:xfrm>
            <a:off x="1404124" y="1604919"/>
            <a:ext cx="2495550" cy="996315"/>
            <a:chOff x="0" y="0"/>
            <a:chExt cx="2495550" cy="996315"/>
          </a:xfrm>
        </p:grpSpPr>
        <p:pic>
          <p:nvPicPr>
            <p:cNvPr id="8" name="Picture 7">
              <a:extLst>
                <a:ext uri="{FF2B5EF4-FFF2-40B4-BE49-F238E27FC236}">
                  <a16:creationId xmlns:a16="http://schemas.microsoft.com/office/drawing/2014/main" id="{C76ADEA2-1AA8-B44F-BADD-0F3014632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0"/>
              <a:ext cx="1534795" cy="796290"/>
            </a:xfrm>
            <a:prstGeom prst="rect">
              <a:avLst/>
            </a:prstGeom>
          </p:spPr>
        </p:pic>
        <p:sp>
          <p:nvSpPr>
            <p:cNvPr id="9" name="Text Box 2">
              <a:extLst>
                <a:ext uri="{FF2B5EF4-FFF2-40B4-BE49-F238E27FC236}">
                  <a16:creationId xmlns:a16="http://schemas.microsoft.com/office/drawing/2014/main" id="{A852D394-CDC0-4D43-A1D0-EFDB0916DDF1}"/>
                </a:ext>
              </a:extLst>
            </p:cNvPr>
            <p:cNvSpPr txBox="1">
              <a:spLocks noChangeArrowheads="1"/>
            </p:cNvSpPr>
            <p:nvPr/>
          </p:nvSpPr>
          <p:spPr bwMode="auto">
            <a:xfrm>
              <a:off x="0" y="733425"/>
              <a:ext cx="2495550" cy="26289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u="sng">
                  <a:solidFill>
                    <a:srgbClr val="0F6FC6"/>
                  </a:solidFill>
                  <a:effectLst/>
                  <a:latin typeface="Times New Roman" panose="02020603050405020304" pitchFamily="18" charset="0"/>
                  <a:ea typeface="Arial Unicode MS" panose="020B0604020202020204" pitchFamily="34" charset="-128"/>
                  <a:cs typeface="Varela Round" pitchFamily="2" charset="-79"/>
                  <a:hlinkClick r:id="rId4"/>
                </a:rPr>
                <a:t>www.michiganassessmentconsortium.org</a:t>
              </a:r>
              <a:endParaRPr lang="en-US" sz="1200">
                <a:effectLst/>
                <a:latin typeface="Times New Roman" panose="02020603050405020304" pitchFamily="18" charset="0"/>
                <a:ea typeface="Arial Unicode MS" panose="020B0604020202020204" pitchFamily="34" charset="-128"/>
              </a:endParaRP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ontent Placeholder 1"/>
          <p:cNvSpPr txBox="1">
            <a:spLocks noGrp="1"/>
          </p:cNvSpPr>
          <p:nvPr>
            <p:ph type="body" idx="1"/>
          </p:nvPr>
        </p:nvSpPr>
        <p:spPr>
          <a:xfrm>
            <a:off x="457200" y="1460500"/>
            <a:ext cx="8229600" cy="4864100"/>
          </a:xfrm>
          <a:prstGeom prst="rect">
            <a:avLst/>
          </a:prstGeom>
        </p:spPr>
        <p:txBody>
          <a:bodyPr>
            <a:normAutofit/>
          </a:bodyPr>
          <a:lstStyle/>
          <a:p>
            <a:pPr marL="0" indent="0">
              <a:buSzTx/>
              <a:buNone/>
            </a:pPr>
            <a:r>
              <a:rPr dirty="0"/>
              <a:t>Presenters</a:t>
            </a:r>
            <a:endParaRPr dirty="0">
              <a:solidFill>
                <a:srgbClr val="0000FF"/>
              </a:solidFill>
            </a:endParaRPr>
          </a:p>
          <a:p>
            <a:pPr marL="0" indent="0">
              <a:buClr>
                <a:srgbClr val="92D050"/>
              </a:buClr>
              <a:buNone/>
              <a:defRPr>
                <a:solidFill>
                  <a:srgbClr val="0000FF"/>
                </a:solidFill>
              </a:defRPr>
            </a:pPr>
            <a:endParaRPr lang="en-US" dirty="0"/>
          </a:p>
          <a:p>
            <a:pPr marL="0" indent="0">
              <a:buClr>
                <a:srgbClr val="92D050"/>
              </a:buClr>
              <a:buNone/>
              <a:defRPr>
                <a:solidFill>
                  <a:srgbClr val="0000FF"/>
                </a:solidFill>
              </a:defRPr>
            </a:pPr>
            <a:r>
              <a:rPr dirty="0"/>
              <a:t>Heather Vaughan-Southard</a:t>
            </a:r>
          </a:p>
          <a:p>
            <a:pPr marL="338138" lvl="1" indent="27622">
              <a:buSzTx/>
              <a:buNone/>
              <a:defRPr sz="2000"/>
            </a:pPr>
            <a:r>
              <a:rPr dirty="0"/>
              <a:t>Professional Learning Director, Michigan Arts Education Instruction &amp; Assessment Program</a:t>
            </a:r>
            <a:endParaRPr lang="en-US" dirty="0"/>
          </a:p>
          <a:p>
            <a:pPr marL="338138" lvl="1" indent="27622">
              <a:buSzTx/>
              <a:buNone/>
              <a:defRPr sz="2000"/>
            </a:pPr>
            <a:endParaRPr dirty="0">
              <a:solidFill>
                <a:srgbClr val="0000FF"/>
              </a:solidFill>
            </a:endParaRPr>
          </a:p>
          <a:p>
            <a:pPr marL="0" indent="0">
              <a:buClr>
                <a:srgbClr val="92D050"/>
              </a:buClr>
              <a:buNone/>
              <a:defRPr>
                <a:solidFill>
                  <a:srgbClr val="0000FF"/>
                </a:solidFill>
              </a:defRPr>
            </a:pPr>
            <a:r>
              <a:rPr lang="en-US" dirty="0"/>
              <a:t>Andrea Murray</a:t>
            </a:r>
          </a:p>
          <a:p>
            <a:pPr marL="0" indent="0">
              <a:buClr>
                <a:srgbClr val="92D050"/>
              </a:buClr>
              <a:buNone/>
              <a:defRPr>
                <a:solidFill>
                  <a:srgbClr val="0000FF"/>
                </a:solidFill>
              </a:defRPr>
            </a:pPr>
            <a:r>
              <a:rPr lang="en-US" sz="2000" dirty="0">
                <a:solidFill>
                  <a:schemeClr val="tx1"/>
                </a:solidFill>
              </a:rPr>
              <a:t>     Music Educator, Ann Arbor Public Schools</a:t>
            </a:r>
          </a:p>
          <a:p>
            <a:pPr marL="0" indent="0">
              <a:buClr>
                <a:srgbClr val="92D050"/>
              </a:buClr>
              <a:buNone/>
              <a:defRPr>
                <a:solidFill>
                  <a:srgbClr val="0000FF"/>
                </a:solidFill>
              </a:defRPr>
            </a:pPr>
            <a:endParaRPr lang="en-US" dirty="0"/>
          </a:p>
          <a:p>
            <a:pPr marL="0" indent="0">
              <a:buClr>
                <a:srgbClr val="92D050"/>
              </a:buClr>
              <a:buNone/>
              <a:defRPr>
                <a:solidFill>
                  <a:srgbClr val="0000FF"/>
                </a:solidFill>
              </a:defRPr>
            </a:pPr>
            <a:r>
              <a:rPr dirty="0"/>
              <a:t>Jeffrey Cuff</a:t>
            </a:r>
          </a:p>
          <a:p>
            <a:pPr marL="0" indent="352425">
              <a:buSzTx/>
              <a:buNone/>
              <a:defRPr sz="2000"/>
            </a:pPr>
            <a:r>
              <a:rPr dirty="0"/>
              <a:t>Chief Operating Officer, MZ Development</a:t>
            </a:r>
            <a:endParaRPr dirty="0">
              <a:solidFill>
                <a:srgbClr val="0000FF"/>
              </a:solidFill>
            </a:endParaRPr>
          </a:p>
          <a:p>
            <a:pPr marL="0" indent="352425">
              <a:buSzTx/>
              <a:buNone/>
              <a:defRPr sz="800"/>
            </a:pPr>
            <a:endParaRPr dirty="0">
              <a:solidFill>
                <a:srgbClr val="0000FF"/>
              </a:solidFill>
            </a:endParaRPr>
          </a:p>
        </p:txBody>
      </p:sp>
      <p:sp>
        <p:nvSpPr>
          <p:cNvPr id="314" name="Title 2"/>
          <p:cNvSpPr txBox="1">
            <a:spLocks noGrp="1"/>
          </p:cNvSpPr>
          <p:nvPr>
            <p:ph type="title"/>
          </p:nvPr>
        </p:nvSpPr>
        <p:spPr>
          <a:xfrm>
            <a:off x="391693" y="205104"/>
            <a:ext cx="8066507" cy="732641"/>
          </a:xfrm>
          <a:prstGeom prst="rect">
            <a:avLst/>
          </a:prstGeom>
        </p:spPr>
        <p:txBody>
          <a:bodyPr/>
          <a:lstStyle>
            <a:lvl1pPr>
              <a:defRPr>
                <a:solidFill>
                  <a:srgbClr val="000090"/>
                </a:solidFill>
              </a:defRPr>
            </a:lvl1pPr>
          </a:lstStyle>
          <a:p>
            <a:r>
              <a:t>Introductions</a:t>
            </a:r>
          </a:p>
        </p:txBody>
      </p:sp>
      <p:sp>
        <p:nvSpPr>
          <p:cNvPr id="315" name="Slide Number Placeholder 3"/>
          <p:cNvSpPr txBox="1">
            <a:spLocks noGrp="1"/>
          </p:cNvSpPr>
          <p:nvPr>
            <p:ph type="sldNum" sz="quarter" idx="4294967295"/>
          </p:nvPr>
        </p:nvSpPr>
        <p:spPr>
          <a:xfrm>
            <a:off x="8559798" y="6505574"/>
            <a:ext cx="127001"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3" name="Picture 2">
            <a:extLst>
              <a:ext uri="{FF2B5EF4-FFF2-40B4-BE49-F238E27FC236}">
                <a16:creationId xmlns:a16="http://schemas.microsoft.com/office/drawing/2014/main" id="{15B1D10E-18ED-9745-A6D8-D35014CB1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085" y="3299460"/>
            <a:ext cx="1308100" cy="1282700"/>
          </a:xfrm>
          <a:prstGeom prst="rect">
            <a:avLst/>
          </a:prstGeom>
        </p:spPr>
      </p:pic>
      <p:grpSp>
        <p:nvGrpSpPr>
          <p:cNvPr id="7" name="Group 6">
            <a:extLst>
              <a:ext uri="{FF2B5EF4-FFF2-40B4-BE49-F238E27FC236}">
                <a16:creationId xmlns:a16="http://schemas.microsoft.com/office/drawing/2014/main" id="{E14E9FB7-6060-4441-A61F-7E861EDF0DBE}"/>
              </a:ext>
            </a:extLst>
          </p:cNvPr>
          <p:cNvGrpSpPr/>
          <p:nvPr/>
        </p:nvGrpSpPr>
        <p:grpSpPr>
          <a:xfrm>
            <a:off x="5496739" y="1543610"/>
            <a:ext cx="2495550" cy="996315"/>
            <a:chOff x="0" y="0"/>
            <a:chExt cx="2495550" cy="996315"/>
          </a:xfrm>
        </p:grpSpPr>
        <p:pic>
          <p:nvPicPr>
            <p:cNvPr id="8" name="Picture 7">
              <a:extLst>
                <a:ext uri="{FF2B5EF4-FFF2-40B4-BE49-F238E27FC236}">
                  <a16:creationId xmlns:a16="http://schemas.microsoft.com/office/drawing/2014/main" id="{32A87E4F-DAC1-9C4A-B982-D9C5DAB2D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 y="0"/>
              <a:ext cx="1534795" cy="796290"/>
            </a:xfrm>
            <a:prstGeom prst="rect">
              <a:avLst/>
            </a:prstGeom>
          </p:spPr>
        </p:pic>
        <p:sp>
          <p:nvSpPr>
            <p:cNvPr id="9" name="Text Box 2">
              <a:extLst>
                <a:ext uri="{FF2B5EF4-FFF2-40B4-BE49-F238E27FC236}">
                  <a16:creationId xmlns:a16="http://schemas.microsoft.com/office/drawing/2014/main" id="{EA1E6E01-FAD0-7745-83C0-436CA75C4298}"/>
                </a:ext>
              </a:extLst>
            </p:cNvPr>
            <p:cNvSpPr txBox="1">
              <a:spLocks noChangeArrowheads="1"/>
            </p:cNvSpPr>
            <p:nvPr/>
          </p:nvSpPr>
          <p:spPr bwMode="auto">
            <a:xfrm>
              <a:off x="0" y="733425"/>
              <a:ext cx="2495550" cy="26289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u="sng">
                  <a:solidFill>
                    <a:srgbClr val="0F6FC6"/>
                  </a:solidFill>
                  <a:effectLst/>
                  <a:latin typeface="Times New Roman" panose="02020603050405020304" pitchFamily="18" charset="0"/>
                  <a:ea typeface="Arial Unicode MS" panose="020B0604020202020204" pitchFamily="34" charset="-128"/>
                  <a:cs typeface="Varela Round" pitchFamily="2" charset="-79"/>
                  <a:hlinkClick r:id="rId5"/>
                </a:rPr>
                <a:t>www.michiganassessmentconsortium.org</a:t>
              </a:r>
              <a:endParaRPr lang="en-US" sz="1200">
                <a:effectLst/>
                <a:latin typeface="Times New Roman" panose="02020603050405020304" pitchFamily="18" charset="0"/>
                <a:ea typeface="Arial Unicode MS" panose="020B0604020202020204" pitchFamily="34" charset="-128"/>
              </a:endParaRPr>
            </a:p>
          </p:txBody>
        </p:sp>
      </p:grpSp>
      <p:pic>
        <p:nvPicPr>
          <p:cNvPr id="5" name="Picture 4">
            <a:extLst>
              <a:ext uri="{FF2B5EF4-FFF2-40B4-BE49-F238E27FC236}">
                <a16:creationId xmlns:a16="http://schemas.microsoft.com/office/drawing/2014/main" id="{0643B2F2-6350-EF45-9D17-C11D52E465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1455" y="5173979"/>
            <a:ext cx="2032000" cy="86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lide Number Placeholder 1"/>
          <p:cNvSpPr txBox="1">
            <a:spLocks noGrp="1"/>
          </p:cNvSpPr>
          <p:nvPr>
            <p:ph type="sldNum" sz="quarter" idx="4294967295"/>
          </p:nvPr>
        </p:nvSpPr>
        <p:spPr>
          <a:xfrm>
            <a:off x="8450781" y="6505574"/>
            <a:ext cx="236018"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384" name="Content Placeholder 7"/>
          <p:cNvSpPr txBox="1">
            <a:spLocks noGrp="1"/>
          </p:cNvSpPr>
          <p:nvPr>
            <p:ph type="body" idx="1"/>
          </p:nvPr>
        </p:nvSpPr>
        <p:spPr>
          <a:xfrm>
            <a:off x="457200" y="1299604"/>
            <a:ext cx="8229600" cy="4900474"/>
          </a:xfrm>
          <a:prstGeom prst="rect">
            <a:avLst/>
          </a:prstGeom>
        </p:spPr>
        <p:txBody>
          <a:bodyPr/>
          <a:lstStyle/>
          <a:p>
            <a:pPr marL="266090" indent="-266090" defTabSz="886968">
              <a:lnSpc>
                <a:spcPct val="90000"/>
              </a:lnSpc>
              <a:spcBef>
                <a:spcPts val="400"/>
              </a:spcBef>
              <a:buClr>
                <a:srgbClr val="31859C"/>
              </a:buClr>
              <a:defRPr sz="2522"/>
            </a:pPr>
            <a:r>
              <a:rPr lang="en-US" dirty="0"/>
              <a:t>Team assignment: a group of independents, a team of colleagues</a:t>
            </a:r>
          </a:p>
          <a:p>
            <a:pPr marL="266090" indent="-266090" defTabSz="886968">
              <a:lnSpc>
                <a:spcPct val="90000"/>
              </a:lnSpc>
              <a:spcBef>
                <a:spcPts val="400"/>
              </a:spcBef>
              <a:buClr>
                <a:srgbClr val="31859C"/>
              </a:buClr>
              <a:defRPr sz="2522"/>
            </a:pPr>
            <a:r>
              <a:rPr lang="en-US" dirty="0"/>
              <a:t>Each teacher uploads and scores their student work  </a:t>
            </a:r>
            <a:endParaRPr dirty="0"/>
          </a:p>
          <a:p>
            <a:pPr marL="266090" indent="-266090" defTabSz="886968">
              <a:lnSpc>
                <a:spcPct val="90000"/>
              </a:lnSpc>
              <a:spcBef>
                <a:spcPts val="400"/>
              </a:spcBef>
              <a:buClr>
                <a:srgbClr val="31859C"/>
              </a:buClr>
              <a:defRPr sz="2522"/>
            </a:pPr>
            <a:r>
              <a:rPr lang="en-US" dirty="0"/>
              <a:t>A second scorer scores the work</a:t>
            </a:r>
          </a:p>
          <a:p>
            <a:pPr marL="266090" indent="-266090" defTabSz="886968">
              <a:lnSpc>
                <a:spcPct val="90000"/>
              </a:lnSpc>
              <a:spcBef>
                <a:spcPts val="400"/>
              </a:spcBef>
              <a:buClr>
                <a:srgbClr val="31859C"/>
              </a:buClr>
              <a:defRPr sz="2522"/>
            </a:pPr>
            <a:r>
              <a:rPr lang="en-US" dirty="0"/>
              <a:t>If needed, a resolution scorer scores the work</a:t>
            </a:r>
          </a:p>
          <a:p>
            <a:pPr marL="266090" indent="-266090" defTabSz="886968">
              <a:lnSpc>
                <a:spcPct val="90000"/>
              </a:lnSpc>
              <a:spcBef>
                <a:spcPts val="400"/>
              </a:spcBef>
              <a:buClr>
                <a:srgbClr val="31859C"/>
              </a:buClr>
              <a:defRPr sz="2522"/>
            </a:pPr>
            <a:r>
              <a:rPr lang="en-US" dirty="0"/>
              <a:t>Reports are provided which provide valuable data, assist in conversations with building administrators and others</a:t>
            </a:r>
          </a:p>
          <a:p>
            <a:pPr marL="266090" indent="-266090" defTabSz="886968">
              <a:lnSpc>
                <a:spcPct val="90000"/>
              </a:lnSpc>
              <a:spcBef>
                <a:spcPts val="400"/>
              </a:spcBef>
              <a:buClr>
                <a:srgbClr val="31859C"/>
              </a:buClr>
              <a:defRPr sz="2522"/>
            </a:pPr>
            <a:r>
              <a:rPr lang="en-US" dirty="0"/>
              <a:t>While the scoring is blind; professional dialogue can exist throughout the process resulting in the refining of the educator’s eye and/or ear</a:t>
            </a:r>
          </a:p>
        </p:txBody>
      </p:sp>
      <p:sp>
        <p:nvSpPr>
          <p:cNvPr id="385" name="Title 6"/>
          <p:cNvSpPr txBox="1">
            <a:spLocks noGrp="1"/>
          </p:cNvSpPr>
          <p:nvPr>
            <p:ph type="title"/>
          </p:nvPr>
        </p:nvSpPr>
        <p:spPr>
          <a:xfrm>
            <a:off x="391693" y="205104"/>
            <a:ext cx="8066507" cy="732641"/>
          </a:xfrm>
          <a:prstGeom prst="rect">
            <a:avLst/>
          </a:prstGeom>
        </p:spPr>
        <p:txBody>
          <a:bodyPr/>
          <a:lstStyle>
            <a:lvl1pPr>
              <a:defRPr>
                <a:solidFill>
                  <a:srgbClr val="005493"/>
                </a:solidFill>
              </a:defRPr>
            </a:lvl1pPr>
          </a:lstStyle>
          <a:p>
            <a:r>
              <a:rPr lang="en-US" dirty="0"/>
              <a:t>The MI-CSS process in short</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lide Number Placeholder 1"/>
          <p:cNvSpPr txBox="1">
            <a:spLocks noGrp="1"/>
          </p:cNvSpPr>
          <p:nvPr>
            <p:ph type="sldNum" sz="quarter" idx="4294967295"/>
          </p:nvPr>
        </p:nvSpPr>
        <p:spPr>
          <a:xfrm>
            <a:off x="8450781" y="6505574"/>
            <a:ext cx="236018"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434" name="Content Placeholder 2"/>
          <p:cNvSpPr txBox="1">
            <a:spLocks noGrp="1"/>
          </p:cNvSpPr>
          <p:nvPr>
            <p:ph type="body" idx="1"/>
          </p:nvPr>
        </p:nvSpPr>
        <p:spPr>
          <a:xfrm>
            <a:off x="457198" y="1092849"/>
            <a:ext cx="8397483" cy="5412726"/>
          </a:xfrm>
          <a:prstGeom prst="rect">
            <a:avLst/>
          </a:prstGeom>
        </p:spPr>
        <p:txBody>
          <a:bodyPr/>
          <a:lstStyle/>
          <a:p>
            <a:pPr>
              <a:lnSpc>
                <a:spcPct val="90000"/>
              </a:lnSpc>
              <a:spcBef>
                <a:spcPts val="800"/>
              </a:spcBef>
              <a:buClr>
                <a:srgbClr val="31859C"/>
              </a:buClr>
              <a:buSzPct val="100000"/>
            </a:pPr>
            <a:r>
              <a:t>How might MI-CSS, used in areas such as ELA, mathematics,  science, and social studies to impact district assessment and instruction?</a:t>
            </a:r>
            <a:endParaRPr sz="2100"/>
          </a:p>
          <a:p>
            <a:pPr lvl="1">
              <a:lnSpc>
                <a:spcPct val="90000"/>
              </a:lnSpc>
              <a:spcBef>
                <a:spcPts val="800"/>
              </a:spcBef>
              <a:buClr>
                <a:srgbClr val="00B050"/>
              </a:buClr>
              <a:buSzPct val="100000"/>
              <a:defRPr sz="2000"/>
            </a:pPr>
            <a:r>
              <a:t>A mechanism for use of state-funded/developed assessment prompts and scoring rubrics provided to LEAs </a:t>
            </a:r>
            <a:endParaRPr sz="2100"/>
          </a:p>
          <a:p>
            <a:pPr lvl="2">
              <a:lnSpc>
                <a:spcPct val="90000"/>
              </a:lnSpc>
              <a:spcBef>
                <a:spcPts val="800"/>
              </a:spcBef>
              <a:buClr>
                <a:srgbClr val="00B050"/>
              </a:buClr>
              <a:buSzPct val="100000"/>
              <a:defRPr sz="1800"/>
            </a:pPr>
            <a:r>
              <a:t>Off-load some of the expensive item types to LEAs for their use to enhance/balance the overall assessment system in the state</a:t>
            </a:r>
            <a:endParaRPr sz="2100"/>
          </a:p>
          <a:p>
            <a:pPr lvl="1">
              <a:lnSpc>
                <a:spcPct val="90000"/>
              </a:lnSpc>
              <a:spcBef>
                <a:spcPts val="800"/>
              </a:spcBef>
              <a:buClr>
                <a:srgbClr val="00B050"/>
              </a:buClr>
              <a:buSzPct val="100000"/>
              <a:defRPr sz="2000"/>
            </a:pPr>
            <a:r>
              <a:t>Enhance the quality of the assessments used by local districts, with state support but at minimal cost</a:t>
            </a:r>
            <a:endParaRPr sz="2100"/>
          </a:p>
          <a:p>
            <a:pPr lvl="1">
              <a:lnSpc>
                <a:spcPct val="90000"/>
              </a:lnSpc>
              <a:spcBef>
                <a:spcPts val="800"/>
              </a:spcBef>
              <a:buClr>
                <a:srgbClr val="00B050"/>
              </a:buClr>
              <a:buSzPct val="100000"/>
              <a:defRPr sz="2000"/>
            </a:pPr>
            <a:r>
              <a:t>Promote use of performance assessment in all grades and content areas, thus enhancing student learning – support for competency-based education</a:t>
            </a:r>
            <a:endParaRPr sz="2100"/>
          </a:p>
          <a:p>
            <a:pPr lvl="1">
              <a:lnSpc>
                <a:spcPct val="90000"/>
              </a:lnSpc>
              <a:spcBef>
                <a:spcPts val="800"/>
              </a:spcBef>
              <a:buClr>
                <a:srgbClr val="00B050"/>
              </a:buClr>
              <a:buSzPct val="100000"/>
              <a:defRPr sz="2000"/>
            </a:pPr>
            <a:r>
              <a:t>Permit the state to use its limited resources to bring more “balance” to balanced assessment systems</a:t>
            </a:r>
            <a:endParaRPr sz="2100"/>
          </a:p>
          <a:p>
            <a:pPr marL="0" lvl="1" indent="976312">
              <a:lnSpc>
                <a:spcPct val="90000"/>
              </a:lnSpc>
              <a:spcBef>
                <a:spcPts val="800"/>
              </a:spcBef>
              <a:buSzTx/>
              <a:buNone/>
              <a:defRPr sz="2000"/>
            </a:pPr>
            <a:r>
              <a:rPr u="sng">
                <a:solidFill>
                  <a:srgbClr val="0000FF"/>
                </a:solidFill>
                <a:uFill>
                  <a:solidFill>
                    <a:srgbClr val="0000FF"/>
                  </a:solidFill>
                </a:uFill>
                <a:hlinkClick r:id="rId2"/>
              </a:rPr>
              <a:t>https://tinyurl.com/y7jggo2d</a:t>
            </a:r>
          </a:p>
        </p:txBody>
      </p:sp>
      <p:sp>
        <p:nvSpPr>
          <p:cNvPr id="435" name="Title 3"/>
          <p:cNvSpPr txBox="1">
            <a:spLocks noGrp="1"/>
          </p:cNvSpPr>
          <p:nvPr>
            <p:ph type="title"/>
          </p:nvPr>
        </p:nvSpPr>
        <p:spPr>
          <a:xfrm>
            <a:off x="391692" y="205104"/>
            <a:ext cx="8611632" cy="732641"/>
          </a:xfrm>
          <a:prstGeom prst="rect">
            <a:avLst/>
          </a:prstGeom>
        </p:spPr>
        <p:txBody>
          <a:bodyPr/>
          <a:lstStyle>
            <a:lvl1pPr>
              <a:defRPr>
                <a:solidFill>
                  <a:srgbClr val="005493"/>
                </a:solidFill>
              </a:defRPr>
            </a:lvl1pPr>
          </a:lstStyle>
          <a:p>
            <a:r>
              <a:t>Broader Questions to Ponder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lide Number Placeholder 1"/>
          <p:cNvSpPr txBox="1">
            <a:spLocks noGrp="1"/>
          </p:cNvSpPr>
          <p:nvPr>
            <p:ph type="sldNum" sz="quarter" idx="4294967295"/>
          </p:nvPr>
        </p:nvSpPr>
        <p:spPr>
          <a:xfrm>
            <a:off x="8450782" y="6505575"/>
            <a:ext cx="236018" cy="2159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438" name="Content Placeholder 7"/>
          <p:cNvSpPr txBox="1">
            <a:spLocks noGrp="1"/>
          </p:cNvSpPr>
          <p:nvPr>
            <p:ph type="body" idx="1"/>
          </p:nvPr>
        </p:nvSpPr>
        <p:spPr>
          <a:xfrm>
            <a:off x="457200" y="1300162"/>
            <a:ext cx="8229600" cy="5205413"/>
          </a:xfrm>
          <a:prstGeom prst="rect">
            <a:avLst/>
          </a:prstGeom>
        </p:spPr>
        <p:txBody>
          <a:bodyPr/>
          <a:lstStyle/>
          <a:p>
            <a:pPr>
              <a:buClr>
                <a:srgbClr val="92D050"/>
              </a:buClr>
            </a:pPr>
            <a:r>
              <a:t>Teachers may be able to use MI-CSS to document their own effectiveness (for educator evaluation)</a:t>
            </a:r>
          </a:p>
          <a:p>
            <a:pPr>
              <a:spcBef>
                <a:spcPts val="800"/>
              </a:spcBef>
              <a:buClr>
                <a:srgbClr val="92D050"/>
              </a:buClr>
              <a:buSzPct val="100000"/>
              <a:defRPr sz="2200"/>
            </a:pPr>
            <a:r>
              <a:t>Provide a new tool to assist educators to demonstrate their effectiveness, without more state testing</a:t>
            </a:r>
            <a:endParaRPr sz="2300"/>
          </a:p>
          <a:p>
            <a:pPr marL="628650" lvl="2" indent="-287338">
              <a:spcBef>
                <a:spcPts val="0"/>
              </a:spcBef>
            </a:pPr>
            <a:r>
              <a:t>Videos of their instruction - full class, small group, individual student</a:t>
            </a:r>
          </a:p>
          <a:p>
            <a:pPr marL="628650" lvl="2" indent="-287338">
              <a:spcBef>
                <a:spcPts val="0"/>
              </a:spcBef>
            </a:pPr>
            <a:r>
              <a:t>Scans of commendations; parent letters/e-mails; student notes</a:t>
            </a:r>
          </a:p>
          <a:p>
            <a:pPr marL="628650" lvl="2" indent="-287338">
              <a:spcBef>
                <a:spcPts val="0"/>
              </a:spcBef>
            </a:pPr>
            <a:r>
              <a:t>Selected student accomplishments, awards, and achievements</a:t>
            </a:r>
          </a:p>
          <a:p>
            <a:pPr marL="628650" lvl="2" indent="-287338">
              <a:spcBef>
                <a:spcPts val="0"/>
              </a:spcBef>
            </a:pPr>
            <a:r>
              <a:rPr u="sng">
                <a:solidFill>
                  <a:srgbClr val="0000FF"/>
                </a:solidFill>
                <a:uFill>
                  <a:solidFill>
                    <a:srgbClr val="0000FF"/>
                  </a:solidFill>
                </a:uFill>
                <a:hlinkClick r:id="rId2"/>
              </a:rPr>
              <a:t>https://tinyurl.com/yburxpkg</a:t>
            </a:r>
            <a:r>
              <a:t> </a:t>
            </a:r>
          </a:p>
        </p:txBody>
      </p:sp>
      <p:sp>
        <p:nvSpPr>
          <p:cNvPr id="439" name="Title 6"/>
          <p:cNvSpPr txBox="1">
            <a:spLocks noGrp="1"/>
          </p:cNvSpPr>
          <p:nvPr>
            <p:ph type="title"/>
          </p:nvPr>
        </p:nvSpPr>
        <p:spPr>
          <a:xfrm>
            <a:off x="392113" y="204788"/>
            <a:ext cx="8066086" cy="879476"/>
          </a:xfrm>
          <a:prstGeom prst="rect">
            <a:avLst/>
          </a:prstGeom>
        </p:spPr>
        <p:txBody>
          <a:bodyPr/>
          <a:lstStyle>
            <a:lvl1pPr>
              <a:defRPr>
                <a:solidFill>
                  <a:srgbClr val="005493"/>
                </a:solidFill>
              </a:defRPr>
            </a:lvl1pPr>
          </a:lstStyle>
          <a:p>
            <a:r>
              <a:t>Broader Questions to Ponder</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lide Number Placeholder 1"/>
          <p:cNvSpPr txBox="1">
            <a:spLocks noGrp="1"/>
          </p:cNvSpPr>
          <p:nvPr>
            <p:ph type="sldNum" sz="quarter" idx="4294967295"/>
          </p:nvPr>
        </p:nvSpPr>
        <p:spPr>
          <a:xfrm>
            <a:off x="8450781" y="6505574"/>
            <a:ext cx="236018"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442" name="Content Placeholder 2"/>
          <p:cNvSpPr txBox="1">
            <a:spLocks noGrp="1"/>
          </p:cNvSpPr>
          <p:nvPr>
            <p:ph type="body" sz="quarter" idx="1"/>
          </p:nvPr>
        </p:nvSpPr>
        <p:spPr>
          <a:xfrm>
            <a:off x="530351" y="3604547"/>
            <a:ext cx="7772401" cy="801859"/>
          </a:xfrm>
          <a:prstGeom prst="rect">
            <a:avLst/>
          </a:prstGeom>
        </p:spPr>
        <p:txBody>
          <a:bodyPr/>
          <a:lstStyle>
            <a:lvl1pPr>
              <a:defRPr sz="2300"/>
            </a:lvl1pPr>
          </a:lstStyle>
          <a:p>
            <a:r>
              <a:t>MZD will show how the MI-CSS powered by OSCAR Classroom works</a:t>
            </a:r>
          </a:p>
        </p:txBody>
      </p:sp>
      <p:sp>
        <p:nvSpPr>
          <p:cNvPr id="443" name="Title 4"/>
          <p:cNvSpPr txBox="1">
            <a:spLocks noGrp="1"/>
          </p:cNvSpPr>
          <p:nvPr>
            <p:ph type="title"/>
          </p:nvPr>
        </p:nvSpPr>
        <p:spPr>
          <a:xfrm>
            <a:off x="530351" y="1364566"/>
            <a:ext cx="7772401" cy="1980800"/>
          </a:xfrm>
          <a:prstGeom prst="rect">
            <a:avLst/>
          </a:prstGeom>
        </p:spPr>
        <p:txBody>
          <a:bodyPr/>
          <a:lstStyle/>
          <a:p>
            <a:pPr defTabSz="832102">
              <a:defRPr sz="4000">
                <a:solidFill>
                  <a:srgbClr val="0433FF"/>
                </a:solidFill>
              </a:defRPr>
            </a:pPr>
            <a:r>
              <a:t>Demonstration of MI-CSS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itle 1"/>
          <p:cNvSpPr txBox="1">
            <a:spLocks noGrp="1"/>
          </p:cNvSpPr>
          <p:nvPr>
            <p:ph type="title"/>
          </p:nvPr>
        </p:nvSpPr>
        <p:spPr>
          <a:xfrm>
            <a:off x="391693" y="205104"/>
            <a:ext cx="8066507" cy="732641"/>
          </a:xfrm>
          <a:prstGeom prst="rect">
            <a:avLst/>
          </a:prstGeom>
        </p:spPr>
        <p:txBody>
          <a:bodyPr/>
          <a:lstStyle/>
          <a:p>
            <a:r>
              <a:t>Teacher Registration</a:t>
            </a:r>
          </a:p>
        </p:txBody>
      </p:sp>
      <p:sp>
        <p:nvSpPr>
          <p:cNvPr id="446" name="Content Placeholder 2"/>
          <p:cNvSpPr txBox="1">
            <a:spLocks noGrp="1"/>
          </p:cNvSpPr>
          <p:nvPr>
            <p:ph type="body" idx="1"/>
          </p:nvPr>
        </p:nvSpPr>
        <p:spPr>
          <a:xfrm>
            <a:off x="457198" y="842781"/>
            <a:ext cx="8397483" cy="5484031"/>
          </a:xfrm>
          <a:prstGeom prst="rect">
            <a:avLst/>
          </a:prstGeom>
        </p:spPr>
        <p:txBody>
          <a:bodyPr/>
          <a:lstStyle/>
          <a:p>
            <a:pPr>
              <a:lnSpc>
                <a:spcPct val="90000"/>
              </a:lnSpc>
            </a:pPr>
            <a:endParaRPr/>
          </a:p>
          <a:p>
            <a:pPr>
              <a:lnSpc>
                <a:spcPct val="90000"/>
              </a:lnSpc>
            </a:pPr>
            <a:r>
              <a:t>Teachers self-register for MI-CSS access via the Michigan Assessment Consortium website</a:t>
            </a:r>
          </a:p>
          <a:p>
            <a:pPr>
              <a:lnSpc>
                <a:spcPct val="90000"/>
              </a:lnSpc>
            </a:pPr>
            <a:r>
              <a:t>Indicate their contact information</a:t>
            </a:r>
          </a:p>
          <a:p>
            <a:pPr>
              <a:lnSpc>
                <a:spcPct val="90000"/>
              </a:lnSpc>
            </a:pPr>
            <a:r>
              <a:t>Define individual district and system information</a:t>
            </a:r>
          </a:p>
          <a:p>
            <a:pPr lvl="1">
              <a:lnSpc>
                <a:spcPct val="90000"/>
              </a:lnSpc>
              <a:buClr>
                <a:srgbClr val="00B050"/>
              </a:buClr>
            </a:pPr>
            <a:r>
              <a:t>District</a:t>
            </a:r>
          </a:p>
          <a:p>
            <a:pPr lvl="1">
              <a:lnSpc>
                <a:spcPct val="90000"/>
              </a:lnSpc>
              <a:buClr>
                <a:srgbClr val="00B050"/>
              </a:buClr>
            </a:pPr>
            <a:r>
              <a:t>Content Area(s)</a:t>
            </a:r>
          </a:p>
          <a:p>
            <a:pPr lvl="1">
              <a:lnSpc>
                <a:spcPct val="90000"/>
              </a:lnSpc>
              <a:buClr>
                <a:srgbClr val="00B050"/>
              </a:buClr>
            </a:pPr>
            <a:r>
              <a:t>Grade(s)</a:t>
            </a:r>
          </a:p>
          <a:p>
            <a:pPr lvl="1">
              <a:lnSpc>
                <a:spcPct val="90000"/>
              </a:lnSpc>
              <a:buClr>
                <a:srgbClr val="00B050"/>
              </a:buClr>
            </a:pPr>
            <a:r>
              <a:t>Scoring Role</a:t>
            </a:r>
          </a:p>
          <a:p>
            <a:pPr lvl="2">
              <a:lnSpc>
                <a:spcPct val="90000"/>
              </a:lnSpc>
              <a:buClr>
                <a:srgbClr val="00B0F0"/>
              </a:buClr>
            </a:pPr>
            <a:r>
              <a:t>Teacher</a:t>
            </a:r>
          </a:p>
          <a:p>
            <a:pPr lvl="2">
              <a:lnSpc>
                <a:spcPct val="90000"/>
              </a:lnSpc>
              <a:buClr>
                <a:srgbClr val="00B0F0"/>
              </a:buClr>
            </a:pPr>
            <a:r>
              <a:t>Second Reader</a:t>
            </a:r>
          </a:p>
          <a:p>
            <a:pPr lvl="2">
              <a:lnSpc>
                <a:spcPct val="90000"/>
              </a:lnSpc>
              <a:buClr>
                <a:srgbClr val="00B0F0"/>
              </a:buClr>
            </a:pPr>
            <a:r>
              <a:t>Teacher + Resolution</a:t>
            </a:r>
          </a:p>
          <a:p>
            <a:pPr lvl="2">
              <a:lnSpc>
                <a:spcPct val="90000"/>
              </a:lnSpc>
              <a:buClr>
                <a:srgbClr val="00B0F0"/>
              </a:buClr>
            </a:pPr>
            <a:r>
              <a:t>Resolution Reader</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Picture 4" descr="Picture 4"/>
          <p:cNvPicPr>
            <a:picLocks noChangeAspect="1"/>
          </p:cNvPicPr>
          <p:nvPr/>
        </p:nvPicPr>
        <p:blipFill>
          <a:blip r:embed="rId2"/>
          <a:stretch>
            <a:fillRect/>
          </a:stretch>
        </p:blipFill>
        <p:spPr>
          <a:xfrm>
            <a:off x="14" y="911053"/>
            <a:ext cx="9143987" cy="551104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 name="Picture 6" descr="Picture 6"/>
          <p:cNvPicPr>
            <a:picLocks noChangeAspect="1"/>
          </p:cNvPicPr>
          <p:nvPr/>
        </p:nvPicPr>
        <p:blipFill>
          <a:blip r:embed="rId2"/>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Picture 2" descr="Picture 2"/>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5" descr="Picture 5"/>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Picture 5" descr="Picture 5"/>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ontent Placeholder 7"/>
          <p:cNvSpPr txBox="1">
            <a:spLocks noGrp="1"/>
          </p:cNvSpPr>
          <p:nvPr>
            <p:ph type="body" idx="1"/>
          </p:nvPr>
        </p:nvSpPr>
        <p:spPr>
          <a:xfrm>
            <a:off x="457200" y="1219199"/>
            <a:ext cx="8229600" cy="5433698"/>
          </a:xfrm>
          <a:prstGeom prst="rect">
            <a:avLst/>
          </a:prstGeom>
        </p:spPr>
        <p:txBody>
          <a:bodyPr/>
          <a:lstStyle/>
          <a:p>
            <a:pPr marL="263347" indent="-263347" defTabSz="877822">
              <a:lnSpc>
                <a:spcPct val="90000"/>
              </a:lnSpc>
              <a:buClr>
                <a:srgbClr val="31859C"/>
              </a:buClr>
            </a:pPr>
            <a:r>
              <a:rPr dirty="0"/>
              <a:t>Introduction to MAEIA</a:t>
            </a:r>
            <a:endParaRPr lang="en-US" dirty="0"/>
          </a:p>
          <a:p>
            <a:pPr marL="263347" indent="-263347" defTabSz="877822">
              <a:lnSpc>
                <a:spcPct val="90000"/>
              </a:lnSpc>
              <a:buClr>
                <a:srgbClr val="31859C"/>
              </a:buClr>
            </a:pPr>
            <a:r>
              <a:rPr lang="en-US" dirty="0"/>
              <a:t>Communities of Practice in Professional Learning</a:t>
            </a:r>
            <a:endParaRPr dirty="0"/>
          </a:p>
          <a:p>
            <a:pPr marL="263347" indent="-263347" defTabSz="877822">
              <a:lnSpc>
                <a:spcPct val="90000"/>
              </a:lnSpc>
              <a:buClr>
                <a:srgbClr val="31859C"/>
              </a:buClr>
            </a:pPr>
            <a:r>
              <a:rPr lang="en-US" dirty="0"/>
              <a:t>Experiencing Performance Assessment</a:t>
            </a:r>
            <a:endParaRPr dirty="0"/>
          </a:p>
          <a:p>
            <a:pPr marL="263347" indent="-263347" defTabSz="877822">
              <a:lnSpc>
                <a:spcPct val="90000"/>
              </a:lnSpc>
              <a:buClr>
                <a:srgbClr val="31859C"/>
              </a:buClr>
            </a:pPr>
            <a:r>
              <a:rPr dirty="0"/>
              <a:t>Overview of MI-C</a:t>
            </a:r>
            <a:r>
              <a:rPr lang="en-US" dirty="0"/>
              <a:t>ollaborative </a:t>
            </a:r>
            <a:r>
              <a:rPr dirty="0"/>
              <a:t>S</a:t>
            </a:r>
            <a:r>
              <a:rPr lang="en-US" dirty="0"/>
              <a:t>coring </a:t>
            </a:r>
            <a:r>
              <a:rPr dirty="0"/>
              <a:t>S</a:t>
            </a:r>
            <a:r>
              <a:rPr lang="en-US" dirty="0"/>
              <a:t>ystem</a:t>
            </a:r>
            <a:r>
              <a:rPr dirty="0"/>
              <a:t> </a:t>
            </a:r>
            <a:endParaRPr lang="en-US" dirty="0"/>
          </a:p>
          <a:p>
            <a:pPr marL="263347" indent="-263347" defTabSz="877822">
              <a:lnSpc>
                <a:spcPct val="90000"/>
              </a:lnSpc>
              <a:buClr>
                <a:srgbClr val="31859C"/>
              </a:buClr>
            </a:pPr>
            <a:r>
              <a:rPr dirty="0"/>
              <a:t>Overview of the MI-CSS Software</a:t>
            </a:r>
            <a:endParaRPr lang="en-US" dirty="0"/>
          </a:p>
          <a:p>
            <a:pPr marL="614476" lvl="1" indent="-237012" defTabSz="877822">
              <a:lnSpc>
                <a:spcPct val="90000"/>
              </a:lnSpc>
              <a:spcBef>
                <a:spcPts val="400"/>
              </a:spcBef>
              <a:buClr>
                <a:srgbClr val="92D050"/>
              </a:buClr>
              <a:defRPr sz="2000"/>
            </a:pPr>
            <a:r>
              <a:rPr lang="en-US" dirty="0"/>
              <a:t>Registering in the MI-CSS system</a:t>
            </a:r>
            <a:endParaRPr lang="en-US" sz="2800" dirty="0"/>
          </a:p>
          <a:p>
            <a:pPr marL="614476" lvl="1" indent="-237012" defTabSz="877822">
              <a:lnSpc>
                <a:spcPct val="90000"/>
              </a:lnSpc>
              <a:spcBef>
                <a:spcPts val="400"/>
              </a:spcBef>
              <a:buClr>
                <a:srgbClr val="92D050"/>
              </a:buClr>
              <a:defRPr sz="2000"/>
            </a:pPr>
            <a:r>
              <a:rPr lang="en-US" dirty="0"/>
              <a:t>Uploading student work into the system</a:t>
            </a:r>
            <a:endParaRPr lang="en-US" sz="2800" dirty="0"/>
          </a:p>
          <a:p>
            <a:pPr marL="614476" lvl="1" indent="-237012" defTabSz="877822">
              <a:lnSpc>
                <a:spcPct val="90000"/>
              </a:lnSpc>
              <a:spcBef>
                <a:spcPts val="400"/>
              </a:spcBef>
              <a:buClr>
                <a:srgbClr val="92D050"/>
              </a:buClr>
              <a:defRPr sz="2000"/>
            </a:pPr>
            <a:r>
              <a:rPr lang="en-US" dirty="0"/>
              <a:t>Teacher scoring of their students’ work</a:t>
            </a:r>
            <a:endParaRPr lang="en-US" sz="2800" dirty="0"/>
          </a:p>
          <a:p>
            <a:pPr marL="614476" lvl="1" indent="-237012" defTabSz="877822">
              <a:lnSpc>
                <a:spcPct val="90000"/>
              </a:lnSpc>
              <a:spcBef>
                <a:spcPts val="400"/>
              </a:spcBef>
              <a:buClr>
                <a:srgbClr val="92D050"/>
              </a:buClr>
              <a:defRPr sz="2000"/>
            </a:pPr>
            <a:r>
              <a:rPr lang="en-US" dirty="0"/>
              <a:t>Scoring student work of other teachers</a:t>
            </a:r>
            <a:endParaRPr lang="en-US" sz="2800" dirty="0"/>
          </a:p>
          <a:p>
            <a:pPr marL="614476" lvl="1" indent="-237012" defTabSz="877822">
              <a:lnSpc>
                <a:spcPct val="90000"/>
              </a:lnSpc>
              <a:spcBef>
                <a:spcPts val="400"/>
              </a:spcBef>
              <a:buClr>
                <a:srgbClr val="92D050"/>
              </a:buClr>
              <a:defRPr sz="2000"/>
            </a:pPr>
            <a:r>
              <a:rPr lang="en-US" dirty="0"/>
              <a:t>Reporting of student assessment scores to teachers</a:t>
            </a:r>
          </a:p>
          <a:p>
            <a:pPr marL="263347" indent="-263347" defTabSz="877822">
              <a:lnSpc>
                <a:spcPct val="90000"/>
              </a:lnSpc>
              <a:buClr>
                <a:srgbClr val="31859C"/>
              </a:buClr>
            </a:pPr>
            <a:r>
              <a:rPr lang="en-US" dirty="0"/>
              <a:t>Impact on Educator Practice in Teaching, Demonstrating Educator Effectiveness, Community Building</a:t>
            </a:r>
            <a:endParaRPr dirty="0"/>
          </a:p>
          <a:p>
            <a:pPr marL="614476" lvl="1" indent="-237012" defTabSz="877822">
              <a:lnSpc>
                <a:spcPct val="90000"/>
              </a:lnSpc>
              <a:spcBef>
                <a:spcPts val="400"/>
              </a:spcBef>
              <a:buClr>
                <a:srgbClr val="92D050"/>
              </a:buClr>
              <a:defRPr sz="2000"/>
            </a:pPr>
            <a:endParaRPr lang="en-US" dirty="0"/>
          </a:p>
        </p:txBody>
      </p:sp>
      <p:sp>
        <p:nvSpPr>
          <p:cNvPr id="320" name="Title 1"/>
          <p:cNvSpPr txBox="1">
            <a:spLocks noGrp="1"/>
          </p:cNvSpPr>
          <p:nvPr>
            <p:ph type="title"/>
          </p:nvPr>
        </p:nvSpPr>
        <p:spPr>
          <a:xfrm>
            <a:off x="391693" y="205104"/>
            <a:ext cx="8066507" cy="732641"/>
          </a:xfrm>
          <a:prstGeom prst="rect">
            <a:avLst/>
          </a:prstGeom>
        </p:spPr>
        <p:txBody>
          <a:bodyPr/>
          <a:lstStyle>
            <a:lvl1pPr>
              <a:defRPr>
                <a:solidFill>
                  <a:srgbClr val="000090"/>
                </a:solidFill>
              </a:defRPr>
            </a:lvl1pPr>
          </a:lstStyle>
          <a:p>
            <a:r>
              <a:t>Overview of the Presentation</a:t>
            </a:r>
          </a:p>
        </p:txBody>
      </p:sp>
      <p:sp>
        <p:nvSpPr>
          <p:cNvPr id="321" name="Slide Number Placeholder 3"/>
          <p:cNvSpPr txBox="1">
            <a:spLocks noGrp="1"/>
          </p:cNvSpPr>
          <p:nvPr>
            <p:ph type="sldNum" sz="quarter" idx="4294967295"/>
          </p:nvPr>
        </p:nvSpPr>
        <p:spPr>
          <a:xfrm>
            <a:off x="8559798" y="6505574"/>
            <a:ext cx="127001"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 name="Picture 4" descr="Picture 4"/>
          <p:cNvPicPr>
            <a:picLocks noChangeAspect="1"/>
          </p:cNvPicPr>
          <p:nvPr/>
        </p:nvPicPr>
        <p:blipFill>
          <a:blip r:embed="rId2"/>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itle 1"/>
          <p:cNvSpPr txBox="1">
            <a:spLocks noGrp="1"/>
          </p:cNvSpPr>
          <p:nvPr>
            <p:ph type="title"/>
          </p:nvPr>
        </p:nvSpPr>
        <p:spPr>
          <a:xfrm>
            <a:off x="391693" y="205104"/>
            <a:ext cx="8066507" cy="732641"/>
          </a:xfrm>
          <a:prstGeom prst="rect">
            <a:avLst/>
          </a:prstGeom>
        </p:spPr>
        <p:txBody>
          <a:bodyPr/>
          <a:lstStyle/>
          <a:p>
            <a:r>
              <a:t>MI-CSS Configuration – Add Class</a:t>
            </a:r>
          </a:p>
        </p:txBody>
      </p:sp>
      <p:sp>
        <p:nvSpPr>
          <p:cNvPr id="467" name="Content Placeholder 2"/>
          <p:cNvSpPr txBox="1">
            <a:spLocks noGrp="1"/>
          </p:cNvSpPr>
          <p:nvPr>
            <p:ph type="body" sz="half" idx="1"/>
          </p:nvPr>
        </p:nvSpPr>
        <p:spPr>
          <a:xfrm>
            <a:off x="350965" y="1438506"/>
            <a:ext cx="4488663" cy="5018050"/>
          </a:xfrm>
          <a:prstGeom prst="rect">
            <a:avLst/>
          </a:prstGeom>
        </p:spPr>
        <p:txBody>
          <a:bodyPr/>
          <a:lstStyle/>
          <a:p>
            <a:pPr marL="260604" indent="-260604" defTabSz="868680">
              <a:lnSpc>
                <a:spcPct val="90000"/>
              </a:lnSpc>
              <a:spcBef>
                <a:spcPts val="400"/>
              </a:spcBef>
              <a:defRPr sz="1900"/>
            </a:pPr>
            <a:r>
              <a:t>Select Manage My Classes from the Landing page</a:t>
            </a:r>
          </a:p>
          <a:p>
            <a:pPr marL="260604" indent="-260604" defTabSz="868680">
              <a:lnSpc>
                <a:spcPct val="90000"/>
              </a:lnSpc>
              <a:spcBef>
                <a:spcPts val="400"/>
              </a:spcBef>
              <a:defRPr sz="1900"/>
            </a:pPr>
            <a:r>
              <a:t>Select + Add Class button from the upper right hand of the My Classes page</a:t>
            </a:r>
          </a:p>
          <a:p>
            <a:pPr marL="260604" indent="-260604" defTabSz="868680">
              <a:lnSpc>
                <a:spcPct val="90000"/>
              </a:lnSpc>
              <a:spcBef>
                <a:spcPts val="400"/>
              </a:spcBef>
              <a:defRPr sz="1900"/>
            </a:pPr>
            <a:r>
              <a:t>Complete the following fields</a:t>
            </a:r>
          </a:p>
          <a:p>
            <a:pPr marL="608076" lvl="1" indent="-234543" defTabSz="868680">
              <a:lnSpc>
                <a:spcPct val="90000"/>
              </a:lnSpc>
              <a:spcBef>
                <a:spcPts val="400"/>
              </a:spcBef>
              <a:buClr>
                <a:srgbClr val="00B050"/>
              </a:buClr>
              <a:defRPr sz="1900"/>
            </a:pPr>
            <a:r>
              <a:t>Class Name</a:t>
            </a:r>
          </a:p>
          <a:p>
            <a:pPr marL="608076" lvl="1" indent="-234543" defTabSz="868680">
              <a:lnSpc>
                <a:spcPct val="90000"/>
              </a:lnSpc>
              <a:spcBef>
                <a:spcPts val="400"/>
              </a:spcBef>
              <a:buClr>
                <a:srgbClr val="00B050"/>
              </a:buClr>
              <a:defRPr sz="1900"/>
            </a:pPr>
            <a:r>
              <a:t>Reference ID (optional)</a:t>
            </a:r>
          </a:p>
          <a:p>
            <a:pPr marL="608076" lvl="1" indent="-234543" defTabSz="868680">
              <a:lnSpc>
                <a:spcPct val="90000"/>
              </a:lnSpc>
              <a:spcBef>
                <a:spcPts val="400"/>
              </a:spcBef>
              <a:buClr>
                <a:srgbClr val="00B050"/>
              </a:buClr>
              <a:defRPr sz="1900"/>
            </a:pPr>
            <a:r>
              <a:t>School</a:t>
            </a:r>
          </a:p>
          <a:p>
            <a:pPr marL="915588" lvl="2" indent="-281451" defTabSz="868680">
              <a:lnSpc>
                <a:spcPct val="90000"/>
              </a:lnSpc>
              <a:spcBef>
                <a:spcPts val="400"/>
              </a:spcBef>
              <a:buClr>
                <a:srgbClr val="00B0F0"/>
              </a:buClr>
              <a:defRPr sz="1900"/>
            </a:pPr>
            <a:r>
              <a:t>The list of schools available in the drop-down list is determined by the District selected during registration</a:t>
            </a:r>
          </a:p>
          <a:p>
            <a:pPr marL="915588" lvl="2" indent="-281451" defTabSz="868680">
              <a:lnSpc>
                <a:spcPct val="90000"/>
              </a:lnSpc>
              <a:spcBef>
                <a:spcPts val="400"/>
              </a:spcBef>
              <a:buClr>
                <a:srgbClr val="00B0F0"/>
              </a:buClr>
              <a:defRPr sz="1900"/>
            </a:pPr>
            <a:r>
              <a:t>If the list is not correct, please contact a MI-CSS administrator</a:t>
            </a:r>
          </a:p>
          <a:p>
            <a:pPr marL="260604" indent="-260604" defTabSz="868680">
              <a:lnSpc>
                <a:spcPct val="90000"/>
              </a:lnSpc>
              <a:spcBef>
                <a:spcPts val="400"/>
              </a:spcBef>
              <a:defRPr sz="1900"/>
            </a:pPr>
            <a:r>
              <a:t>Select Save to add the class</a:t>
            </a:r>
          </a:p>
        </p:txBody>
      </p:sp>
      <p:pic>
        <p:nvPicPr>
          <p:cNvPr id="468" name="Picture 3" descr="Picture 3"/>
          <p:cNvPicPr>
            <a:picLocks noChangeAspect="1"/>
          </p:cNvPicPr>
          <p:nvPr/>
        </p:nvPicPr>
        <p:blipFill>
          <a:blip r:embed="rId2"/>
          <a:stretch>
            <a:fillRect/>
          </a:stretch>
        </p:blipFill>
        <p:spPr>
          <a:xfrm>
            <a:off x="5011609" y="2406650"/>
            <a:ext cx="3781426" cy="304800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4" descr="Picture 4"/>
          <p:cNvPicPr>
            <a:picLocks noChangeAspect="1"/>
          </p:cNvPicPr>
          <p:nvPr/>
        </p:nvPicPr>
        <p:blipFill>
          <a:blip r:embed="rId2"/>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 name="Picture 1" descr="Picture 1"/>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itle 1"/>
          <p:cNvSpPr txBox="1">
            <a:spLocks noGrp="1"/>
          </p:cNvSpPr>
          <p:nvPr>
            <p:ph type="title"/>
          </p:nvPr>
        </p:nvSpPr>
        <p:spPr>
          <a:xfrm>
            <a:off x="391693" y="205104"/>
            <a:ext cx="8066507" cy="732641"/>
          </a:xfrm>
          <a:prstGeom prst="rect">
            <a:avLst/>
          </a:prstGeom>
        </p:spPr>
        <p:txBody>
          <a:bodyPr/>
          <a:lstStyle>
            <a:lvl1pPr defTabSz="822959">
              <a:defRPr sz="3239"/>
            </a:lvl1pPr>
          </a:lstStyle>
          <a:p>
            <a:r>
              <a:t>MI-CSS Configuration – Add Assessment</a:t>
            </a:r>
          </a:p>
        </p:txBody>
      </p:sp>
      <p:sp>
        <p:nvSpPr>
          <p:cNvPr id="477" name="Content Placeholder 2"/>
          <p:cNvSpPr txBox="1">
            <a:spLocks noGrp="1"/>
          </p:cNvSpPr>
          <p:nvPr>
            <p:ph type="body" sz="half" idx="1"/>
          </p:nvPr>
        </p:nvSpPr>
        <p:spPr>
          <a:xfrm>
            <a:off x="514350" y="1471961"/>
            <a:ext cx="4804783" cy="5029199"/>
          </a:xfrm>
          <a:prstGeom prst="rect">
            <a:avLst/>
          </a:prstGeom>
        </p:spPr>
        <p:txBody>
          <a:bodyPr/>
          <a:lstStyle/>
          <a:p>
            <a:pPr>
              <a:lnSpc>
                <a:spcPct val="80000"/>
              </a:lnSpc>
              <a:defRPr sz="1600"/>
            </a:pPr>
            <a:r>
              <a:t>Select the + Add Assessment button from the class page</a:t>
            </a:r>
          </a:p>
          <a:p>
            <a:pPr>
              <a:lnSpc>
                <a:spcPct val="80000"/>
              </a:lnSpc>
              <a:defRPr sz="1600"/>
            </a:pPr>
            <a:r>
              <a:t>The Content Area and Grade fields are pre-populated with information provided as part of your initial registration</a:t>
            </a:r>
          </a:p>
          <a:p>
            <a:pPr>
              <a:lnSpc>
                <a:spcPct val="80000"/>
              </a:lnSpc>
              <a:defRPr sz="1600"/>
            </a:pPr>
            <a:r>
              <a:t>Under Assessment, type in the name of the assessment you are attempting to add</a:t>
            </a:r>
          </a:p>
          <a:p>
            <a:pPr lvl="1">
              <a:lnSpc>
                <a:spcPct val="80000"/>
              </a:lnSpc>
              <a:buClr>
                <a:srgbClr val="00B050"/>
              </a:buClr>
              <a:defRPr sz="1600"/>
            </a:pPr>
            <a:r>
              <a:t>The list of available assessments is filtered based on Content Area and Grade selections</a:t>
            </a:r>
          </a:p>
          <a:p>
            <a:pPr>
              <a:lnSpc>
                <a:spcPct val="80000"/>
              </a:lnSpc>
              <a:defRPr sz="1600"/>
            </a:pPr>
            <a:r>
              <a:t>Edit Administration Name for custom description (optional)</a:t>
            </a:r>
          </a:p>
          <a:p>
            <a:pPr>
              <a:lnSpc>
                <a:spcPct val="80000"/>
              </a:lnSpc>
              <a:defRPr sz="1600"/>
            </a:pPr>
            <a:r>
              <a:t>Select Pre-test/Post-test (optional) to add multiple administrations for this assessment</a:t>
            </a:r>
          </a:p>
          <a:p>
            <a:pPr>
              <a:lnSpc>
                <a:spcPct val="80000"/>
              </a:lnSpc>
              <a:defRPr sz="1600"/>
            </a:pPr>
            <a:r>
              <a:t>Add Administration Notes</a:t>
            </a:r>
          </a:p>
          <a:p>
            <a:pPr lvl="1">
              <a:lnSpc>
                <a:spcPct val="80000"/>
              </a:lnSpc>
              <a:buClr>
                <a:srgbClr val="00B050"/>
              </a:buClr>
              <a:defRPr sz="1600"/>
            </a:pPr>
            <a:r>
              <a:t>Custom directions available to other scorers for this particular assessment administration</a:t>
            </a:r>
          </a:p>
          <a:p>
            <a:pPr>
              <a:lnSpc>
                <a:spcPct val="80000"/>
              </a:lnSpc>
              <a:defRPr sz="1600"/>
            </a:pPr>
            <a:r>
              <a:t>Select Add to complete assessment configuration</a:t>
            </a:r>
          </a:p>
        </p:txBody>
      </p:sp>
      <p:pic>
        <p:nvPicPr>
          <p:cNvPr id="478" name="Picture 5" descr="Picture 5"/>
          <p:cNvPicPr>
            <a:picLocks noChangeAspect="1"/>
          </p:cNvPicPr>
          <p:nvPr/>
        </p:nvPicPr>
        <p:blipFill>
          <a:blip r:embed="rId2"/>
          <a:stretch>
            <a:fillRect/>
          </a:stretch>
        </p:blipFill>
        <p:spPr>
          <a:xfrm>
            <a:off x="5471452" y="2463800"/>
            <a:ext cx="3158198" cy="300705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 name="Picture 1" descr="Picture 1"/>
          <p:cNvPicPr>
            <a:picLocks noChangeAspect="1"/>
          </p:cNvPicPr>
          <p:nvPr/>
        </p:nvPicPr>
        <p:blipFill>
          <a:blip r:embed="rId2"/>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itle 1"/>
          <p:cNvSpPr txBox="1">
            <a:spLocks noGrp="1"/>
          </p:cNvSpPr>
          <p:nvPr>
            <p:ph type="title"/>
          </p:nvPr>
        </p:nvSpPr>
        <p:spPr>
          <a:xfrm>
            <a:off x="391693" y="205104"/>
            <a:ext cx="8066507" cy="732641"/>
          </a:xfrm>
          <a:prstGeom prst="rect">
            <a:avLst/>
          </a:prstGeom>
        </p:spPr>
        <p:txBody>
          <a:bodyPr/>
          <a:lstStyle>
            <a:lvl1pPr defTabSz="886968">
              <a:defRPr sz="3492"/>
            </a:lvl1pPr>
          </a:lstStyle>
          <a:p>
            <a:r>
              <a:t>MI-CSS Configuration – Add Students</a:t>
            </a:r>
          </a:p>
        </p:txBody>
      </p:sp>
      <p:sp>
        <p:nvSpPr>
          <p:cNvPr id="483" name="Content Placeholder 2"/>
          <p:cNvSpPr txBox="1">
            <a:spLocks noGrp="1"/>
          </p:cNvSpPr>
          <p:nvPr>
            <p:ph type="body" sz="half" idx="1"/>
          </p:nvPr>
        </p:nvSpPr>
        <p:spPr>
          <a:xfrm>
            <a:off x="514351" y="1315844"/>
            <a:ext cx="4436791" cy="5118411"/>
          </a:xfrm>
          <a:prstGeom prst="rect">
            <a:avLst/>
          </a:prstGeom>
        </p:spPr>
        <p:txBody>
          <a:bodyPr/>
          <a:lstStyle/>
          <a:p>
            <a:pPr marL="241401" indent="-241401" defTabSz="804672">
              <a:lnSpc>
                <a:spcPct val="90000"/>
              </a:lnSpc>
              <a:spcBef>
                <a:spcPts val="400"/>
              </a:spcBef>
              <a:defRPr sz="2112"/>
            </a:pPr>
            <a:r>
              <a:t>Select the + Add Students button from the class page</a:t>
            </a:r>
          </a:p>
          <a:p>
            <a:pPr marL="241401" indent="-241401" defTabSz="804672">
              <a:lnSpc>
                <a:spcPct val="90000"/>
              </a:lnSpc>
              <a:spcBef>
                <a:spcPts val="400"/>
              </a:spcBef>
              <a:defRPr sz="2112"/>
            </a:pPr>
            <a:r>
              <a:t>There are three ways to add students to a class</a:t>
            </a:r>
          </a:p>
          <a:p>
            <a:pPr marL="563270" lvl="1" indent="-217261" defTabSz="804672">
              <a:lnSpc>
                <a:spcPct val="90000"/>
              </a:lnSpc>
              <a:spcBef>
                <a:spcPts val="400"/>
              </a:spcBef>
              <a:buClr>
                <a:srgbClr val="00B050"/>
              </a:buClr>
              <a:defRPr sz="2112"/>
            </a:pPr>
            <a:r>
              <a:t>Search for an existing student</a:t>
            </a:r>
          </a:p>
          <a:p>
            <a:pPr marL="563270" lvl="1" indent="-217261" defTabSz="804672">
              <a:lnSpc>
                <a:spcPct val="90000"/>
              </a:lnSpc>
              <a:spcBef>
                <a:spcPts val="400"/>
              </a:spcBef>
              <a:buClr>
                <a:srgbClr val="00B050"/>
              </a:buClr>
              <a:defRPr sz="2112"/>
            </a:pPr>
            <a:r>
              <a:t>Upload student data from a CSV file (template provided)</a:t>
            </a:r>
          </a:p>
          <a:p>
            <a:pPr marL="563270" lvl="1" indent="-217261" defTabSz="804672">
              <a:lnSpc>
                <a:spcPct val="90000"/>
              </a:lnSpc>
              <a:spcBef>
                <a:spcPts val="400"/>
              </a:spcBef>
              <a:buClr>
                <a:srgbClr val="00B050"/>
              </a:buClr>
              <a:defRPr sz="2112"/>
            </a:pPr>
            <a:r>
              <a:t>Add student data individually</a:t>
            </a:r>
          </a:p>
          <a:p>
            <a:pPr marL="241401" indent="-241401" defTabSz="804672">
              <a:lnSpc>
                <a:spcPct val="90000"/>
              </a:lnSpc>
              <a:spcBef>
                <a:spcPts val="400"/>
              </a:spcBef>
              <a:defRPr sz="2112"/>
            </a:pPr>
            <a:r>
              <a:t>New student records are validated against existing student records (via Student ID) in the district to ensure students are not duplicated in the system</a:t>
            </a:r>
          </a:p>
        </p:txBody>
      </p:sp>
      <p:pic>
        <p:nvPicPr>
          <p:cNvPr id="484" name="Picture 4" descr="Picture 4"/>
          <p:cNvPicPr>
            <a:picLocks noChangeAspect="1"/>
          </p:cNvPicPr>
          <p:nvPr/>
        </p:nvPicPr>
        <p:blipFill>
          <a:blip r:embed="rId2"/>
          <a:stretch>
            <a:fillRect/>
          </a:stretch>
        </p:blipFill>
        <p:spPr>
          <a:xfrm>
            <a:off x="5214475" y="2912198"/>
            <a:ext cx="3624762" cy="2173043"/>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Picture 2" descr="Picture 2"/>
          <p:cNvPicPr>
            <a:picLocks noChangeAspect="1"/>
          </p:cNvPicPr>
          <p:nvPr/>
        </p:nvPicPr>
        <p:blipFill>
          <a:blip r:embed="rId3"/>
          <a:stretch>
            <a:fillRect/>
          </a:stretch>
        </p:blipFill>
        <p:spPr>
          <a:xfrm>
            <a:off x="180511" y="1200286"/>
            <a:ext cx="4617192" cy="2942271"/>
          </a:xfrm>
          <a:prstGeom prst="rect">
            <a:avLst/>
          </a:prstGeom>
          <a:ln w="12700">
            <a:miter lim="400000"/>
          </a:ln>
        </p:spPr>
      </p:pic>
      <p:pic>
        <p:nvPicPr>
          <p:cNvPr id="487" name="Picture 8" descr="Picture 8"/>
          <p:cNvPicPr>
            <a:picLocks noChangeAspect="1"/>
          </p:cNvPicPr>
          <p:nvPr/>
        </p:nvPicPr>
        <p:blipFill>
          <a:blip r:embed="rId4"/>
          <a:stretch>
            <a:fillRect/>
          </a:stretch>
        </p:blipFill>
        <p:spPr>
          <a:xfrm>
            <a:off x="2078562" y="2010367"/>
            <a:ext cx="4750752" cy="3027380"/>
          </a:xfrm>
          <a:prstGeom prst="rect">
            <a:avLst/>
          </a:prstGeom>
          <a:ln w="12700">
            <a:miter lim="400000"/>
          </a:ln>
        </p:spPr>
      </p:pic>
      <p:pic>
        <p:nvPicPr>
          <p:cNvPr id="488" name="Picture 11" descr="Picture 11"/>
          <p:cNvPicPr>
            <a:picLocks noChangeAspect="1"/>
          </p:cNvPicPr>
          <p:nvPr/>
        </p:nvPicPr>
        <p:blipFill>
          <a:blip r:embed="rId5"/>
          <a:stretch>
            <a:fillRect/>
          </a:stretch>
        </p:blipFill>
        <p:spPr>
          <a:xfrm>
            <a:off x="4110171" y="2905557"/>
            <a:ext cx="4695180" cy="2942271"/>
          </a:xfrm>
          <a:prstGeom prst="rect">
            <a:avLst/>
          </a:prstGeom>
          <a:ln w="12700">
            <a:miter lim="400000"/>
          </a:ln>
        </p:spPr>
      </p:pic>
      <p:sp>
        <p:nvSpPr>
          <p:cNvPr id="489" name="Rectangle 5"/>
          <p:cNvSpPr txBox="1"/>
          <p:nvPr/>
        </p:nvSpPr>
        <p:spPr>
          <a:xfrm>
            <a:off x="5403326" y="1820254"/>
            <a:ext cx="1247668" cy="281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300">
                <a:latin typeface="+mn-lt"/>
                <a:ea typeface="+mn-ea"/>
                <a:cs typeface="+mn-cs"/>
                <a:sym typeface="Calibri"/>
              </a:defRPr>
            </a:lvl1pPr>
          </a:lstStyle>
          <a:p>
            <a:r>
              <a:t>My Assessments</a:t>
            </a:r>
          </a:p>
        </p:txBody>
      </p:sp>
      <p:sp>
        <p:nvSpPr>
          <p:cNvPr id="490" name="Rectangle 6"/>
          <p:cNvSpPr txBox="1"/>
          <p:nvPr/>
        </p:nvSpPr>
        <p:spPr>
          <a:xfrm>
            <a:off x="3743473" y="1010171"/>
            <a:ext cx="877161" cy="281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300">
                <a:latin typeface="+mn-lt"/>
                <a:ea typeface="+mn-ea"/>
                <a:cs typeface="+mn-cs"/>
                <a:sym typeface="Calibri"/>
              </a:defRPr>
            </a:lvl1pPr>
          </a:lstStyle>
          <a:p>
            <a:r>
              <a:t>My Classes</a:t>
            </a:r>
          </a:p>
        </p:txBody>
      </p:sp>
      <p:sp>
        <p:nvSpPr>
          <p:cNvPr id="491" name="Rectangle 7"/>
          <p:cNvSpPr txBox="1"/>
          <p:nvPr/>
        </p:nvSpPr>
        <p:spPr>
          <a:xfrm>
            <a:off x="6824554" y="2671420"/>
            <a:ext cx="1847043" cy="281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300">
                <a:latin typeface="+mn-lt"/>
                <a:ea typeface="+mn-ea"/>
                <a:cs typeface="+mn-cs"/>
                <a:sym typeface="Calibri"/>
              </a:defRPr>
            </a:lvl1pPr>
          </a:lstStyle>
          <a:p>
            <a:r>
              <a:t>My Assessments - Detail</a:t>
            </a:r>
          </a:p>
        </p:txBody>
      </p:sp>
      <p:sp>
        <p:nvSpPr>
          <p:cNvPr id="492" name="Straight Arrow Connector 10"/>
          <p:cNvSpPr/>
          <p:nvPr/>
        </p:nvSpPr>
        <p:spPr>
          <a:xfrm>
            <a:off x="7635608" y="4039353"/>
            <a:ext cx="289940" cy="101331"/>
          </a:xfrm>
          <a:prstGeom prst="line">
            <a:avLst/>
          </a:prstGeom>
          <a:ln w="22225">
            <a:solidFill>
              <a:srgbClr val="FF0000"/>
            </a:solidFill>
            <a:tailEnd type="triangle"/>
          </a:ln>
        </p:spPr>
        <p:txBody>
          <a:bodyPr lIns="45718" tIns="45718" rIns="45718" bIns="45718"/>
          <a:lstStyle/>
          <a:p>
            <a:endParaRPr/>
          </a:p>
        </p:txBody>
      </p:sp>
      <p:sp>
        <p:nvSpPr>
          <p:cNvPr id="493" name="Oval 12"/>
          <p:cNvSpPr/>
          <p:nvPr/>
        </p:nvSpPr>
        <p:spPr>
          <a:xfrm>
            <a:off x="7953509" y="4098133"/>
            <a:ext cx="126943" cy="126943"/>
          </a:xfrm>
          <a:prstGeom prst="ellipse">
            <a:avLst/>
          </a:prstGeom>
          <a:ln w="22225">
            <a:solidFill>
              <a:srgbClr val="FF0000"/>
            </a:solidFill>
          </a:ln>
        </p:spPr>
        <p:txBody>
          <a:bodyPr lIns="45718" tIns="45718" rIns="45718" bIns="45718" anchor="ctr"/>
          <a:lstStyle/>
          <a:p>
            <a:pPr algn="ctr">
              <a:defRPr sz="1300">
                <a:solidFill>
                  <a:srgbClr val="FFFFFF"/>
                </a:solidFill>
              </a:defRPr>
            </a:pP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Picture 1" descr="Picture 1"/>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Picture 2" descr="Picture 2"/>
          <p:cNvPicPr>
            <a:picLocks noChangeAspect="1"/>
          </p:cNvPicPr>
          <p:nvPr/>
        </p:nvPicPr>
        <p:blipFill>
          <a:blip r:embed="rId2"/>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angle 7"/>
          <p:cNvSpPr/>
          <p:nvPr/>
        </p:nvSpPr>
        <p:spPr>
          <a:xfrm>
            <a:off x="237716" y="1712421"/>
            <a:ext cx="5754634" cy="4605256"/>
          </a:xfrm>
          <a:prstGeom prst="rect">
            <a:avLst/>
          </a:prstGeom>
          <a:solidFill>
            <a:srgbClr val="5DCEAF"/>
          </a:solidFill>
          <a:ln w="12700">
            <a:miter lim="400000"/>
          </a:ln>
        </p:spPr>
        <p:txBody>
          <a:bodyPr lIns="45718" tIns="45718" rIns="45718" bIns="45718" anchor="ctr"/>
          <a:lstStyle/>
          <a:p>
            <a:pPr algn="ctr">
              <a:defRPr sz="1600">
                <a:latin typeface="Century Gothic"/>
                <a:ea typeface="Century Gothic"/>
                <a:cs typeface="Century Gothic"/>
                <a:sym typeface="Century Gothic"/>
              </a:defRPr>
            </a:pPr>
            <a:endParaRPr/>
          </a:p>
        </p:txBody>
      </p:sp>
      <p:sp>
        <p:nvSpPr>
          <p:cNvPr id="326" name="Content Placeholder 1"/>
          <p:cNvSpPr txBox="1">
            <a:spLocks noGrp="1"/>
          </p:cNvSpPr>
          <p:nvPr>
            <p:ph type="body" sz="half" idx="1"/>
          </p:nvPr>
        </p:nvSpPr>
        <p:spPr>
          <a:xfrm>
            <a:off x="876018" y="1915098"/>
            <a:ext cx="4971706" cy="4195693"/>
          </a:xfrm>
          <a:prstGeom prst="rect">
            <a:avLst/>
          </a:prstGeom>
        </p:spPr>
        <p:txBody>
          <a:bodyPr/>
          <a:lstStyle/>
          <a:p>
            <a:pPr marL="0" indent="0" defTabSz="790862">
              <a:spcBef>
                <a:spcPts val="0"/>
              </a:spcBef>
              <a:buSzTx/>
              <a:buNone/>
              <a:defRPr sz="1860">
                <a:solidFill>
                  <a:srgbClr val="262626"/>
                </a:solidFill>
                <a:latin typeface="Roboto"/>
                <a:ea typeface="Roboto"/>
                <a:cs typeface="Roboto"/>
                <a:sym typeface="Roboto"/>
              </a:defRPr>
            </a:pPr>
            <a:r>
              <a:t>Improve the quality of your arts education program</a:t>
            </a:r>
          </a:p>
          <a:p>
            <a:pPr marL="0" indent="0" defTabSz="790862">
              <a:spcBef>
                <a:spcPts val="0"/>
              </a:spcBef>
              <a:buSzTx/>
              <a:buNone/>
              <a:defRPr sz="1674">
                <a:latin typeface="Roboto"/>
                <a:ea typeface="Roboto"/>
                <a:cs typeface="Roboto"/>
                <a:sym typeface="Roboto"/>
              </a:defRPr>
            </a:pPr>
            <a:br>
              <a:rPr sz="1860">
                <a:solidFill>
                  <a:srgbClr val="262626"/>
                </a:solidFill>
              </a:rPr>
            </a:br>
            <a:endParaRPr sz="1860">
              <a:solidFill>
                <a:srgbClr val="262626"/>
              </a:solidFill>
            </a:endParaRPr>
          </a:p>
          <a:p>
            <a:pPr marL="0" indent="0" defTabSz="790862">
              <a:spcBef>
                <a:spcPts val="0"/>
              </a:spcBef>
              <a:buSzTx/>
              <a:buNone/>
              <a:defRPr sz="1860">
                <a:solidFill>
                  <a:srgbClr val="262626"/>
                </a:solidFill>
                <a:latin typeface="Roboto"/>
                <a:ea typeface="Roboto"/>
                <a:cs typeface="Roboto"/>
                <a:sym typeface="Roboto"/>
              </a:defRPr>
            </a:pPr>
            <a:r>
              <a:t>Monitor and improve student learning in the arts</a:t>
            </a:r>
          </a:p>
          <a:p>
            <a:pPr marL="0" indent="0" defTabSz="790862">
              <a:spcBef>
                <a:spcPts val="0"/>
              </a:spcBef>
              <a:buSzTx/>
              <a:buNone/>
              <a:defRPr sz="1023">
                <a:latin typeface="Roboto"/>
                <a:ea typeface="Roboto"/>
                <a:cs typeface="Roboto"/>
                <a:sym typeface="Roboto"/>
              </a:defRPr>
            </a:pPr>
            <a:endParaRPr/>
          </a:p>
          <a:p>
            <a:pPr marL="0" indent="0" defTabSz="790862">
              <a:spcBef>
                <a:spcPts val="0"/>
              </a:spcBef>
              <a:buSzTx/>
              <a:buNone/>
              <a:defRPr sz="1860">
                <a:latin typeface="Roboto"/>
                <a:ea typeface="Roboto"/>
                <a:cs typeface="Roboto"/>
                <a:sym typeface="Roboto"/>
              </a:defRPr>
            </a:pPr>
            <a:endParaRPr/>
          </a:p>
          <a:p>
            <a:pPr marL="0" indent="0" defTabSz="790862">
              <a:spcBef>
                <a:spcPts val="0"/>
              </a:spcBef>
              <a:buSzTx/>
              <a:buNone/>
              <a:defRPr sz="1860">
                <a:solidFill>
                  <a:srgbClr val="262626"/>
                </a:solidFill>
                <a:latin typeface="Roboto"/>
                <a:ea typeface="Roboto"/>
                <a:cs typeface="Roboto"/>
                <a:sym typeface="Roboto"/>
              </a:defRPr>
            </a:pPr>
            <a:r>
              <a:t>Support professional practice and improve teacher effectiveness</a:t>
            </a:r>
          </a:p>
          <a:p>
            <a:pPr marL="0" indent="0" defTabSz="790862">
              <a:spcBef>
                <a:spcPts val="0"/>
              </a:spcBef>
              <a:buSzTx/>
              <a:buNone/>
              <a:defRPr sz="1116">
                <a:latin typeface="Roboto"/>
                <a:ea typeface="Roboto"/>
                <a:cs typeface="Roboto"/>
                <a:sym typeface="Roboto"/>
              </a:defRPr>
            </a:pPr>
            <a:endParaRPr/>
          </a:p>
          <a:p>
            <a:pPr marL="0" indent="0" defTabSz="790862">
              <a:spcBef>
                <a:spcPts val="0"/>
              </a:spcBef>
              <a:buSzTx/>
              <a:buNone/>
              <a:defRPr sz="1860">
                <a:latin typeface="Roboto"/>
                <a:ea typeface="Roboto"/>
                <a:cs typeface="Roboto"/>
                <a:sym typeface="Roboto"/>
              </a:defRPr>
            </a:pPr>
            <a:endParaRPr/>
          </a:p>
          <a:p>
            <a:pPr marL="0" indent="0" defTabSz="790862">
              <a:spcBef>
                <a:spcPts val="0"/>
              </a:spcBef>
              <a:buSzTx/>
              <a:buNone/>
              <a:defRPr sz="1860">
                <a:solidFill>
                  <a:srgbClr val="262626"/>
                </a:solidFill>
                <a:latin typeface="Roboto"/>
                <a:ea typeface="Roboto"/>
                <a:cs typeface="Roboto"/>
                <a:sym typeface="Roboto"/>
              </a:defRPr>
            </a:pPr>
            <a:r>
              <a:t>Advance arts as a core element of public education</a:t>
            </a:r>
          </a:p>
        </p:txBody>
      </p:sp>
      <p:sp>
        <p:nvSpPr>
          <p:cNvPr id="327" name="Title 2"/>
          <p:cNvSpPr txBox="1">
            <a:spLocks noGrp="1"/>
          </p:cNvSpPr>
          <p:nvPr>
            <p:ph type="title"/>
          </p:nvPr>
        </p:nvSpPr>
        <p:spPr>
          <a:xfrm>
            <a:off x="237716" y="476781"/>
            <a:ext cx="8906285" cy="1143004"/>
          </a:xfrm>
          <a:prstGeom prst="rect">
            <a:avLst/>
          </a:prstGeom>
        </p:spPr>
        <p:txBody>
          <a:bodyPr>
            <a:normAutofit fontScale="90000"/>
          </a:bodyPr>
          <a:lstStyle/>
          <a:p>
            <a:pPr defTabSz="266547">
              <a:defRPr sz="1907">
                <a:solidFill>
                  <a:srgbClr val="000000"/>
                </a:solidFill>
              </a:defRPr>
            </a:pPr>
            <a:br>
              <a:rPr dirty="0"/>
            </a:br>
            <a:br>
              <a:rPr dirty="0"/>
            </a:br>
            <a:r>
              <a:rPr sz="3100" dirty="0">
                <a:solidFill>
                  <a:srgbClr val="000090"/>
                </a:solidFill>
              </a:rPr>
              <a:t>MAEIA: Advancing Creativity in Education</a:t>
            </a:r>
            <a:br>
              <a:rPr sz="1801" dirty="0">
                <a:solidFill>
                  <a:srgbClr val="000090"/>
                </a:solidFill>
              </a:rPr>
            </a:br>
            <a:endParaRPr sz="1801" dirty="0">
              <a:solidFill>
                <a:srgbClr val="000090"/>
              </a:solidFill>
            </a:endParaRPr>
          </a:p>
        </p:txBody>
      </p:sp>
      <p:pic>
        <p:nvPicPr>
          <p:cNvPr id="328" name="Picture 6" descr="Picture 6"/>
          <p:cNvPicPr>
            <a:picLocks noChangeAspect="1"/>
          </p:cNvPicPr>
          <p:nvPr/>
        </p:nvPicPr>
        <p:blipFill>
          <a:blip r:embed="rId3"/>
          <a:stretch>
            <a:fillRect/>
          </a:stretch>
        </p:blipFill>
        <p:spPr>
          <a:xfrm>
            <a:off x="6617393" y="1785616"/>
            <a:ext cx="1962427" cy="964862"/>
          </a:xfrm>
          <a:prstGeom prst="rect">
            <a:avLst/>
          </a:prstGeom>
          <a:ln w="12700">
            <a:miter lim="400000"/>
          </a:ln>
        </p:spPr>
      </p:pic>
      <p:pic>
        <p:nvPicPr>
          <p:cNvPr id="329" name="Picture 4" descr="Picture 4"/>
          <p:cNvPicPr>
            <a:picLocks noChangeAspect="1"/>
          </p:cNvPicPr>
          <p:nvPr/>
        </p:nvPicPr>
        <p:blipFill>
          <a:blip r:embed="rId4"/>
          <a:stretch>
            <a:fillRect/>
          </a:stretch>
        </p:blipFill>
        <p:spPr>
          <a:xfrm>
            <a:off x="6531805" y="5207853"/>
            <a:ext cx="2133475" cy="1237364"/>
          </a:xfrm>
          <a:prstGeom prst="rect">
            <a:avLst/>
          </a:prstGeom>
          <a:ln w="12700">
            <a:miter lim="400000"/>
          </a:ln>
        </p:spPr>
      </p:pic>
      <p:sp>
        <p:nvSpPr>
          <p:cNvPr id="330" name="Rectangle 5"/>
          <p:cNvSpPr/>
          <p:nvPr/>
        </p:nvSpPr>
        <p:spPr>
          <a:xfrm>
            <a:off x="606828" y="2061554"/>
            <a:ext cx="199511" cy="199510"/>
          </a:xfrm>
          <a:prstGeom prst="rect">
            <a:avLst/>
          </a:prstGeom>
          <a:gradFill>
            <a:gsLst>
              <a:gs pos="0">
                <a:srgbClr val="D1F5AE"/>
              </a:gs>
              <a:gs pos="50000">
                <a:srgbClr val="C8F39E"/>
              </a:gs>
              <a:gs pos="100000">
                <a:srgbClr val="C1F58D"/>
              </a:gs>
            </a:gsLst>
            <a:lin ang="5400000"/>
          </a:gradFill>
          <a:ln w="3175">
            <a:solidFill>
              <a:srgbClr val="A7EA52"/>
            </a:solidFill>
            <a:miter/>
          </a:ln>
        </p:spPr>
        <p:txBody>
          <a:bodyPr lIns="45718" tIns="45718" rIns="45718" bIns="45718" anchor="ctr"/>
          <a:lstStyle/>
          <a:p>
            <a:pPr algn="ctr">
              <a:defRPr sz="1600">
                <a:latin typeface="Century Gothic"/>
                <a:ea typeface="Century Gothic"/>
                <a:cs typeface="Century Gothic"/>
                <a:sym typeface="Century Gothic"/>
              </a:defRPr>
            </a:pPr>
            <a:endParaRPr/>
          </a:p>
        </p:txBody>
      </p:sp>
      <p:sp>
        <p:nvSpPr>
          <p:cNvPr id="331" name="Rectangle 10"/>
          <p:cNvSpPr/>
          <p:nvPr/>
        </p:nvSpPr>
        <p:spPr>
          <a:xfrm>
            <a:off x="606828" y="3148915"/>
            <a:ext cx="199511" cy="199510"/>
          </a:xfrm>
          <a:prstGeom prst="rect">
            <a:avLst/>
          </a:prstGeom>
          <a:gradFill>
            <a:gsLst>
              <a:gs pos="0">
                <a:srgbClr val="D1F5AE"/>
              </a:gs>
              <a:gs pos="50000">
                <a:srgbClr val="C8F39E"/>
              </a:gs>
              <a:gs pos="100000">
                <a:srgbClr val="C1F58D"/>
              </a:gs>
            </a:gsLst>
            <a:lin ang="5400000"/>
          </a:gradFill>
          <a:ln w="3175">
            <a:solidFill>
              <a:srgbClr val="A7EA52"/>
            </a:solidFill>
            <a:miter/>
          </a:ln>
        </p:spPr>
        <p:txBody>
          <a:bodyPr lIns="45718" tIns="45718" rIns="45718" bIns="45718" anchor="ctr"/>
          <a:lstStyle/>
          <a:p>
            <a:pPr algn="ctr">
              <a:defRPr sz="1600">
                <a:latin typeface="Century Gothic"/>
                <a:ea typeface="Century Gothic"/>
                <a:cs typeface="Century Gothic"/>
                <a:sym typeface="Century Gothic"/>
              </a:defRPr>
            </a:pPr>
            <a:endParaRPr/>
          </a:p>
        </p:txBody>
      </p:sp>
      <p:sp>
        <p:nvSpPr>
          <p:cNvPr id="332" name="Rectangle 11"/>
          <p:cNvSpPr/>
          <p:nvPr/>
        </p:nvSpPr>
        <p:spPr>
          <a:xfrm>
            <a:off x="606828" y="4236275"/>
            <a:ext cx="199511" cy="199510"/>
          </a:xfrm>
          <a:prstGeom prst="rect">
            <a:avLst/>
          </a:prstGeom>
          <a:gradFill>
            <a:gsLst>
              <a:gs pos="0">
                <a:srgbClr val="D1F5AE"/>
              </a:gs>
              <a:gs pos="50000">
                <a:srgbClr val="C8F39E"/>
              </a:gs>
              <a:gs pos="100000">
                <a:srgbClr val="C1F58D"/>
              </a:gs>
            </a:gsLst>
            <a:lin ang="5400000"/>
          </a:gradFill>
          <a:ln w="3175">
            <a:solidFill>
              <a:srgbClr val="A7EA52"/>
            </a:solidFill>
            <a:miter/>
          </a:ln>
        </p:spPr>
        <p:txBody>
          <a:bodyPr lIns="45718" tIns="45718" rIns="45718" bIns="45718" anchor="ctr"/>
          <a:lstStyle/>
          <a:p>
            <a:pPr algn="ctr">
              <a:defRPr sz="1600">
                <a:latin typeface="Century Gothic"/>
                <a:ea typeface="Century Gothic"/>
                <a:cs typeface="Century Gothic"/>
                <a:sym typeface="Century Gothic"/>
              </a:defRPr>
            </a:pPr>
            <a:endParaRPr/>
          </a:p>
        </p:txBody>
      </p:sp>
      <p:sp>
        <p:nvSpPr>
          <p:cNvPr id="333" name="Rectangle 12"/>
          <p:cNvSpPr/>
          <p:nvPr/>
        </p:nvSpPr>
        <p:spPr>
          <a:xfrm>
            <a:off x="606828" y="5337652"/>
            <a:ext cx="199511" cy="199510"/>
          </a:xfrm>
          <a:prstGeom prst="rect">
            <a:avLst/>
          </a:prstGeom>
          <a:gradFill>
            <a:gsLst>
              <a:gs pos="0">
                <a:srgbClr val="D1F5AE"/>
              </a:gs>
              <a:gs pos="50000">
                <a:srgbClr val="C8F39E"/>
              </a:gs>
              <a:gs pos="100000">
                <a:srgbClr val="C1F58D"/>
              </a:gs>
            </a:gsLst>
            <a:lin ang="5400000"/>
          </a:gradFill>
          <a:ln w="3175">
            <a:solidFill>
              <a:srgbClr val="A7EA52"/>
            </a:solidFill>
            <a:miter/>
          </a:ln>
        </p:spPr>
        <p:txBody>
          <a:bodyPr lIns="45718" tIns="45718" rIns="45718" bIns="45718" anchor="ctr"/>
          <a:lstStyle/>
          <a:p>
            <a:pPr algn="ctr">
              <a:defRPr sz="1600">
                <a:latin typeface="Century Gothic"/>
                <a:ea typeface="Century Gothic"/>
                <a:cs typeface="Century Gothic"/>
                <a:sym typeface="Century Gothic"/>
              </a:defRPr>
            </a:pPr>
            <a:endParaRPr/>
          </a:p>
        </p:txBody>
      </p:sp>
      <p:pic>
        <p:nvPicPr>
          <p:cNvPr id="334" name="Picture 8" descr="Picture 8"/>
          <p:cNvPicPr>
            <a:picLocks noChangeAspect="1"/>
          </p:cNvPicPr>
          <p:nvPr/>
        </p:nvPicPr>
        <p:blipFill>
          <a:blip r:embed="rId5"/>
          <a:stretch>
            <a:fillRect/>
          </a:stretch>
        </p:blipFill>
        <p:spPr>
          <a:xfrm>
            <a:off x="6651865" y="2850089"/>
            <a:ext cx="2072613" cy="797162"/>
          </a:xfrm>
          <a:prstGeom prst="rect">
            <a:avLst/>
          </a:prstGeom>
          <a:ln w="12700">
            <a:miter lim="400000"/>
          </a:ln>
        </p:spPr>
      </p:pic>
      <p:pic>
        <p:nvPicPr>
          <p:cNvPr id="335" name="mcaca_logo_final.jpg" descr="mcaca_logo_final.jpg"/>
          <p:cNvPicPr>
            <a:picLocks noChangeAspect="1"/>
          </p:cNvPicPr>
          <p:nvPr/>
        </p:nvPicPr>
        <p:blipFill>
          <a:blip r:embed="rId6"/>
          <a:stretch>
            <a:fillRect/>
          </a:stretch>
        </p:blipFill>
        <p:spPr>
          <a:xfrm>
            <a:off x="6833947" y="3906351"/>
            <a:ext cx="1529320" cy="1361381"/>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Picture 2" descr="Picture 2"/>
          <p:cNvPicPr>
            <a:picLocks noChangeAspect="1"/>
          </p:cNvPicPr>
          <p:nvPr/>
        </p:nvPicPr>
        <p:blipFill>
          <a:blip r:embed="rId2"/>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 name="Picture 1" descr="Picture 1"/>
          <p:cNvPicPr>
            <a:picLocks noChangeAspect="1"/>
          </p:cNvPicPr>
          <p:nvPr/>
        </p:nvPicPr>
        <p:blipFill>
          <a:blip r:embed="rId2"/>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 name="Picture 1" descr="Picture 1"/>
          <p:cNvPicPr>
            <a:picLocks noChangeAspect="1"/>
          </p:cNvPicPr>
          <p:nvPr/>
        </p:nvPicPr>
        <p:blipFill>
          <a:blip r:embed="rId2"/>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 name="Picture 2" descr="Picture 2"/>
          <p:cNvPicPr>
            <a:picLocks noChangeAspect="1"/>
          </p:cNvPicPr>
          <p:nvPr/>
        </p:nvPicPr>
        <p:blipFill>
          <a:blip r:embed="rId3"/>
          <a:stretch>
            <a:fillRect/>
          </a:stretch>
        </p:blipFill>
        <p:spPr>
          <a:xfrm>
            <a:off x="14" y="857256"/>
            <a:ext cx="9143987" cy="5143494"/>
          </a:xfrm>
          <a:prstGeom prst="rect">
            <a:avLst/>
          </a:prstGeom>
          <a:ln w="12700">
            <a:miter lim="400000"/>
          </a:ln>
        </p:spPr>
      </p:pic>
      <p:grpSp>
        <p:nvGrpSpPr>
          <p:cNvPr id="512" name="Group 3"/>
          <p:cNvGrpSpPr/>
          <p:nvPr/>
        </p:nvGrpSpPr>
        <p:grpSpPr>
          <a:xfrm>
            <a:off x="7096752" y="2701939"/>
            <a:ext cx="675546" cy="459906"/>
            <a:chOff x="0" y="0"/>
            <a:chExt cx="675544" cy="459904"/>
          </a:xfrm>
        </p:grpSpPr>
        <p:sp>
          <p:nvSpPr>
            <p:cNvPr id="510" name="Straight Arrow Connector 4"/>
            <p:cNvSpPr/>
            <p:nvPr/>
          </p:nvSpPr>
          <p:spPr>
            <a:xfrm>
              <a:off x="0" y="-1"/>
              <a:ext cx="432333" cy="232831"/>
            </a:xfrm>
            <a:prstGeom prst="line">
              <a:avLst/>
            </a:prstGeom>
            <a:noFill/>
            <a:ln w="28575" cap="flat">
              <a:solidFill>
                <a:srgbClr val="FF0000"/>
              </a:solidFill>
              <a:prstDash val="solid"/>
              <a:round/>
              <a:tailEnd type="triangle" w="med" len="med"/>
            </a:ln>
            <a:effectLst/>
          </p:spPr>
          <p:txBody>
            <a:bodyPr wrap="square" lIns="45718" tIns="45718" rIns="45718" bIns="45718" numCol="1" anchor="t">
              <a:noAutofit/>
            </a:bodyPr>
            <a:lstStyle/>
            <a:p>
              <a:endParaRPr/>
            </a:p>
          </p:txBody>
        </p:sp>
        <p:sp>
          <p:nvSpPr>
            <p:cNvPr id="511" name="Oval 5"/>
            <p:cNvSpPr/>
            <p:nvPr/>
          </p:nvSpPr>
          <p:spPr>
            <a:xfrm>
              <a:off x="464606" y="248966"/>
              <a:ext cx="210939" cy="210939"/>
            </a:xfrm>
            <a:prstGeom prst="ellipse">
              <a:avLst/>
            </a:prstGeom>
            <a:noFill/>
            <a:ln w="28575" cap="flat">
              <a:solidFill>
                <a:srgbClr val="FF0000"/>
              </a:solidFill>
              <a:prstDash val="solid"/>
              <a:round/>
            </a:ln>
            <a:effectLst/>
          </p:spPr>
          <p:txBody>
            <a:bodyPr wrap="square" lIns="45718" tIns="45718" rIns="45718" bIns="45718" numCol="1" anchor="ctr">
              <a:noAutofit/>
            </a:bodyPr>
            <a:lstStyle/>
            <a:p>
              <a:pPr algn="ctr">
                <a:defRPr sz="1300">
                  <a:solidFill>
                    <a:srgbClr val="FFFFFF"/>
                  </a:solidFill>
                </a:defRPr>
              </a:pPr>
              <a:endParaRPr/>
            </a:p>
          </p:txBody>
        </p:sp>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 name="Picture 1" descr="Picture 1"/>
          <p:cNvPicPr>
            <a:picLocks noChangeAspect="1"/>
          </p:cNvPicPr>
          <p:nvPr/>
        </p:nvPicPr>
        <p:blipFill>
          <a:blip r:embed="rId3"/>
          <a:stretch>
            <a:fillRect/>
          </a:stretch>
        </p:blipFill>
        <p:spPr>
          <a:xfrm>
            <a:off x="14" y="857256"/>
            <a:ext cx="9143987" cy="5143494"/>
          </a:xfrm>
          <a:prstGeom prst="rect">
            <a:avLst/>
          </a:prstGeom>
          <a:ln w="12700">
            <a:miter lim="400000"/>
          </a:ln>
        </p:spPr>
      </p:pic>
      <p:sp>
        <p:nvSpPr>
          <p:cNvPr id="517" name="TextBox 10"/>
          <p:cNvSpPr txBox="1"/>
          <p:nvPr/>
        </p:nvSpPr>
        <p:spPr>
          <a:xfrm>
            <a:off x="1911804" y="1505030"/>
            <a:ext cx="358430" cy="29464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0000"/>
                </a:solidFill>
                <a:latin typeface="Franklin Gothic Heavy"/>
                <a:ea typeface="Franklin Gothic Heavy"/>
                <a:cs typeface="Franklin Gothic Heavy"/>
                <a:sym typeface="Franklin Gothic Heavy"/>
              </a:defRPr>
            </a:lvl1pPr>
          </a:lstStyle>
          <a:p>
            <a:r>
              <a:t>A.</a:t>
            </a:r>
          </a:p>
        </p:txBody>
      </p:sp>
      <p:sp>
        <p:nvSpPr>
          <p:cNvPr id="518" name="TextBox 12"/>
          <p:cNvSpPr txBox="1"/>
          <p:nvPr/>
        </p:nvSpPr>
        <p:spPr>
          <a:xfrm>
            <a:off x="5304375" y="1935082"/>
            <a:ext cx="358430" cy="29464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0000"/>
                </a:solidFill>
                <a:latin typeface="Franklin Gothic Heavy"/>
                <a:ea typeface="Franklin Gothic Heavy"/>
                <a:cs typeface="Franklin Gothic Heavy"/>
                <a:sym typeface="Franklin Gothic Heavy"/>
              </a:defRPr>
            </a:lvl1pPr>
          </a:lstStyle>
          <a:p>
            <a:r>
              <a:t>B.</a:t>
            </a:r>
          </a:p>
        </p:txBody>
      </p:sp>
      <p:sp>
        <p:nvSpPr>
          <p:cNvPr id="519" name="TextBox 14"/>
          <p:cNvSpPr txBox="1"/>
          <p:nvPr/>
        </p:nvSpPr>
        <p:spPr>
          <a:xfrm>
            <a:off x="5304375" y="2579807"/>
            <a:ext cx="358430" cy="29464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0000"/>
                </a:solidFill>
                <a:latin typeface="Franklin Gothic Heavy"/>
                <a:ea typeface="Franklin Gothic Heavy"/>
                <a:cs typeface="Franklin Gothic Heavy"/>
                <a:sym typeface="Franklin Gothic Heavy"/>
              </a:defRPr>
            </a:lvl1pPr>
          </a:lstStyle>
          <a:p>
            <a:r>
              <a:t>C.</a:t>
            </a:r>
          </a:p>
        </p:txBody>
      </p:sp>
      <p:sp>
        <p:nvSpPr>
          <p:cNvPr id="520" name="TextBox 19"/>
          <p:cNvSpPr txBox="1"/>
          <p:nvPr/>
        </p:nvSpPr>
        <p:spPr>
          <a:xfrm>
            <a:off x="7388165" y="1734235"/>
            <a:ext cx="358430" cy="29464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0000"/>
                </a:solidFill>
                <a:latin typeface="Franklin Gothic Heavy"/>
                <a:ea typeface="Franklin Gothic Heavy"/>
                <a:cs typeface="Franklin Gothic Heavy"/>
                <a:sym typeface="Franklin Gothic Heavy"/>
              </a:defRPr>
            </a:lvl1pPr>
          </a:lstStyle>
          <a:p>
            <a:r>
              <a:t>D.</a:t>
            </a:r>
          </a:p>
        </p:txBody>
      </p:sp>
      <p:sp>
        <p:nvSpPr>
          <p:cNvPr id="521" name="TextBox 20"/>
          <p:cNvSpPr txBox="1"/>
          <p:nvPr/>
        </p:nvSpPr>
        <p:spPr>
          <a:xfrm>
            <a:off x="6471580" y="2073581"/>
            <a:ext cx="358430" cy="29464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0000"/>
                </a:solidFill>
                <a:latin typeface="Franklin Gothic Heavy"/>
                <a:ea typeface="Franklin Gothic Heavy"/>
                <a:cs typeface="Franklin Gothic Heavy"/>
                <a:sym typeface="Franklin Gothic Heavy"/>
              </a:defRPr>
            </a:lvl1pPr>
          </a:lstStyle>
          <a:p>
            <a:r>
              <a:t>F.</a:t>
            </a:r>
          </a:p>
        </p:txBody>
      </p:sp>
      <p:sp>
        <p:nvSpPr>
          <p:cNvPr id="522" name="TextBox 21"/>
          <p:cNvSpPr txBox="1"/>
          <p:nvPr/>
        </p:nvSpPr>
        <p:spPr>
          <a:xfrm>
            <a:off x="7809320" y="4352745"/>
            <a:ext cx="358430" cy="29464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0000"/>
                </a:solidFill>
                <a:latin typeface="Franklin Gothic Heavy"/>
                <a:ea typeface="Franklin Gothic Heavy"/>
                <a:cs typeface="Franklin Gothic Heavy"/>
                <a:sym typeface="Franklin Gothic Heavy"/>
              </a:defRPr>
            </a:lvl1pPr>
          </a:lstStyle>
          <a:p>
            <a:r>
              <a:t>G.</a:t>
            </a:r>
          </a:p>
        </p:txBody>
      </p:sp>
      <p:sp>
        <p:nvSpPr>
          <p:cNvPr id="523" name="TextBox 22"/>
          <p:cNvSpPr txBox="1"/>
          <p:nvPr/>
        </p:nvSpPr>
        <p:spPr>
          <a:xfrm>
            <a:off x="7263475" y="2821614"/>
            <a:ext cx="358430" cy="29464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0000"/>
                </a:solidFill>
                <a:latin typeface="Franklin Gothic Heavy"/>
                <a:ea typeface="Franklin Gothic Heavy"/>
                <a:cs typeface="Franklin Gothic Heavy"/>
                <a:sym typeface="Franklin Gothic Heavy"/>
              </a:defRPr>
            </a:lvl1pPr>
          </a:lstStyle>
          <a:p>
            <a:r>
              <a:t>E.</a:t>
            </a:r>
          </a:p>
        </p:txBody>
      </p:sp>
      <p:sp>
        <p:nvSpPr>
          <p:cNvPr id="524" name="TextBox 23"/>
          <p:cNvSpPr txBox="1"/>
          <p:nvPr/>
        </p:nvSpPr>
        <p:spPr>
          <a:xfrm>
            <a:off x="8366273" y="1505030"/>
            <a:ext cx="358430" cy="29464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0000"/>
                </a:solidFill>
                <a:latin typeface="Franklin Gothic Heavy"/>
                <a:ea typeface="Franklin Gothic Heavy"/>
                <a:cs typeface="Franklin Gothic Heavy"/>
                <a:sym typeface="Franklin Gothic Heavy"/>
              </a:defRPr>
            </a:lvl1pPr>
          </a:lstStyle>
          <a:p>
            <a:r>
              <a:t>H.</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 name="Picture 1" descr="Picture 1"/>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Picture 1" descr="Picture 1"/>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 name="Picture 2" descr="Picture 2"/>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 name="Picture 1" descr="Picture 1"/>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 name="Picture 1" descr="Picture 1"/>
          <p:cNvPicPr>
            <a:picLocks noChangeAspect="1"/>
          </p:cNvPicPr>
          <p:nvPr/>
        </p:nvPicPr>
        <p:blipFill>
          <a:blip r:embed="rId3"/>
          <a:stretch>
            <a:fillRect/>
          </a:stretch>
        </p:blipFill>
        <p:spPr>
          <a:xfrm>
            <a:off x="14" y="857256"/>
            <a:ext cx="9143987" cy="514349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Rounded Rectangle 6"/>
          <p:cNvSpPr/>
          <p:nvPr/>
        </p:nvSpPr>
        <p:spPr>
          <a:xfrm>
            <a:off x="4910830" y="1812521"/>
            <a:ext cx="3844031" cy="4161697"/>
          </a:xfrm>
          <a:custGeom>
            <a:avLst/>
            <a:gdLst/>
            <a:ahLst/>
            <a:cxnLst>
              <a:cxn ang="0">
                <a:pos x="wd2" y="hd2"/>
              </a:cxn>
              <a:cxn ang="5400000">
                <a:pos x="wd2" y="hd2"/>
              </a:cxn>
              <a:cxn ang="10800000">
                <a:pos x="wd2" y="hd2"/>
              </a:cxn>
              <a:cxn ang="16200000">
                <a:pos x="wd2" y="hd2"/>
              </a:cxn>
            </a:cxnLst>
            <a:rect l="0" t="0" r="r" b="b"/>
            <a:pathLst>
              <a:path w="21600" h="21600" extrusionOk="0">
                <a:moveTo>
                  <a:pt x="0" y="3233"/>
                </a:moveTo>
                <a:cubicBezTo>
                  <a:pt x="0" y="1397"/>
                  <a:pt x="365" y="0"/>
                  <a:pt x="2353" y="0"/>
                </a:cubicBezTo>
                <a:lnTo>
                  <a:pt x="19247" y="0"/>
                </a:lnTo>
                <a:cubicBezTo>
                  <a:pt x="21235" y="0"/>
                  <a:pt x="21600" y="1397"/>
                  <a:pt x="21600" y="3233"/>
                </a:cubicBezTo>
                <a:lnTo>
                  <a:pt x="21600" y="18229"/>
                </a:lnTo>
                <a:cubicBezTo>
                  <a:pt x="21600" y="20065"/>
                  <a:pt x="21335" y="21600"/>
                  <a:pt x="19347" y="21600"/>
                </a:cubicBezTo>
                <a:lnTo>
                  <a:pt x="2253" y="21554"/>
                </a:lnTo>
                <a:cubicBezTo>
                  <a:pt x="265" y="21554"/>
                  <a:pt x="0" y="20065"/>
                  <a:pt x="0" y="18229"/>
                </a:cubicBezTo>
                <a:lnTo>
                  <a:pt x="0" y="3233"/>
                </a:lnTo>
                <a:close/>
              </a:path>
            </a:pathLst>
          </a:custGeom>
          <a:solidFill>
            <a:srgbClr val="2F5597"/>
          </a:solidFill>
          <a:ln w="12700">
            <a:miter lim="400000"/>
          </a:ln>
        </p:spPr>
        <p:txBody>
          <a:bodyPr lIns="45719" rIns="45719" anchor="ctr"/>
          <a:lstStyle/>
          <a:p>
            <a:pPr defTabSz="457200">
              <a:defRPr>
                <a:latin typeface="Palatino Linotype"/>
                <a:ea typeface="Palatino Linotype"/>
                <a:cs typeface="Palatino Linotype"/>
                <a:sym typeface="Palatino Linotype"/>
              </a:defRPr>
            </a:pPr>
            <a:endParaRPr/>
          </a:p>
        </p:txBody>
      </p:sp>
      <p:sp>
        <p:nvSpPr>
          <p:cNvPr id="372" name="Rounded Rectangle 6"/>
          <p:cNvSpPr/>
          <p:nvPr/>
        </p:nvSpPr>
        <p:spPr>
          <a:xfrm>
            <a:off x="4838332" y="1748901"/>
            <a:ext cx="3844031" cy="4161698"/>
          </a:xfrm>
          <a:custGeom>
            <a:avLst/>
            <a:gdLst/>
            <a:ahLst/>
            <a:cxnLst>
              <a:cxn ang="0">
                <a:pos x="wd2" y="hd2"/>
              </a:cxn>
              <a:cxn ang="5400000">
                <a:pos x="wd2" y="hd2"/>
              </a:cxn>
              <a:cxn ang="10800000">
                <a:pos x="wd2" y="hd2"/>
              </a:cxn>
              <a:cxn ang="16200000">
                <a:pos x="wd2" y="hd2"/>
              </a:cxn>
            </a:cxnLst>
            <a:rect l="0" t="0" r="r" b="b"/>
            <a:pathLst>
              <a:path w="21600" h="21600" extrusionOk="0">
                <a:moveTo>
                  <a:pt x="0" y="3233"/>
                </a:moveTo>
                <a:cubicBezTo>
                  <a:pt x="0" y="1397"/>
                  <a:pt x="365" y="0"/>
                  <a:pt x="2353" y="0"/>
                </a:cubicBezTo>
                <a:lnTo>
                  <a:pt x="19247" y="0"/>
                </a:lnTo>
                <a:cubicBezTo>
                  <a:pt x="21235" y="0"/>
                  <a:pt x="21600" y="1397"/>
                  <a:pt x="21600" y="3233"/>
                </a:cubicBezTo>
                <a:lnTo>
                  <a:pt x="21600" y="18229"/>
                </a:lnTo>
                <a:cubicBezTo>
                  <a:pt x="21600" y="20065"/>
                  <a:pt x="21335" y="21600"/>
                  <a:pt x="19347" y="21600"/>
                </a:cubicBezTo>
                <a:lnTo>
                  <a:pt x="2253" y="21554"/>
                </a:lnTo>
                <a:cubicBezTo>
                  <a:pt x="265" y="21554"/>
                  <a:pt x="0" y="20065"/>
                  <a:pt x="0" y="18229"/>
                </a:cubicBezTo>
                <a:lnTo>
                  <a:pt x="0" y="3233"/>
                </a:lnTo>
                <a:close/>
              </a:path>
            </a:pathLst>
          </a:custGeom>
          <a:solidFill>
            <a:srgbClr val="B4C7E7"/>
          </a:solidFill>
          <a:ln w="12700">
            <a:miter lim="400000"/>
          </a:ln>
        </p:spPr>
        <p:txBody>
          <a:bodyPr lIns="45719" rIns="45719" anchor="ctr"/>
          <a:lstStyle/>
          <a:p>
            <a:pPr defTabSz="457200">
              <a:defRPr>
                <a:latin typeface="Palatino Linotype"/>
                <a:ea typeface="Palatino Linotype"/>
                <a:cs typeface="Palatino Linotype"/>
                <a:sym typeface="Palatino Linotype"/>
              </a:defRPr>
            </a:pPr>
            <a:endParaRPr/>
          </a:p>
        </p:txBody>
      </p:sp>
      <p:sp>
        <p:nvSpPr>
          <p:cNvPr id="373" name="Shape 769"/>
          <p:cNvSpPr txBox="1">
            <a:spLocks noGrp="1"/>
          </p:cNvSpPr>
          <p:nvPr>
            <p:ph type="subTitle" sz="half" idx="1"/>
          </p:nvPr>
        </p:nvSpPr>
        <p:spPr>
          <a:xfrm>
            <a:off x="511172" y="2067538"/>
            <a:ext cx="3815783" cy="3737489"/>
          </a:xfrm>
          <a:prstGeom prst="rect">
            <a:avLst/>
          </a:prstGeom>
          <a:ln w="9525">
            <a:solidFill>
              <a:srgbClr val="FFFFFF"/>
            </a:solidFill>
            <a:round/>
          </a:ln>
        </p:spPr>
        <p:txBody>
          <a:bodyPr/>
          <a:lstStyle/>
          <a:p>
            <a:pPr algn="l">
              <a:spcBef>
                <a:spcPts val="500"/>
              </a:spcBef>
              <a:defRPr sz="2400">
                <a:solidFill>
                  <a:srgbClr val="222A35"/>
                </a:solidFill>
              </a:defRPr>
            </a:pPr>
            <a:r>
              <a:t>We are the Michigan Arts Education Instruction and Assessment (MAEIA) project.</a:t>
            </a:r>
          </a:p>
          <a:p>
            <a:pPr algn="l">
              <a:defRPr sz="2400">
                <a:solidFill>
                  <a:srgbClr val="222A35"/>
                </a:solidFill>
              </a:defRPr>
            </a:pPr>
            <a:endParaRPr/>
          </a:p>
          <a:p>
            <a:pPr algn="l">
              <a:spcBef>
                <a:spcPts val="500"/>
              </a:spcBef>
              <a:defRPr sz="2400">
                <a:solidFill>
                  <a:srgbClr val="222A35"/>
                </a:solidFill>
              </a:defRPr>
            </a:pPr>
            <a:r>
              <a:t>We're changing the landscape of arts assessment for students, educators, and programs. </a:t>
            </a:r>
          </a:p>
        </p:txBody>
      </p:sp>
      <p:sp>
        <p:nvSpPr>
          <p:cNvPr id="374" name="Shape 770"/>
          <p:cNvSpPr txBox="1">
            <a:spLocks noGrp="1"/>
          </p:cNvSpPr>
          <p:nvPr>
            <p:ph type="ctrTitle"/>
          </p:nvPr>
        </p:nvSpPr>
        <p:spPr>
          <a:xfrm>
            <a:off x="381518" y="-230872"/>
            <a:ext cx="8061326" cy="1444623"/>
          </a:xfrm>
          <a:prstGeom prst="rect">
            <a:avLst/>
          </a:prstGeom>
        </p:spPr>
        <p:txBody>
          <a:bodyPr/>
          <a:lstStyle>
            <a:lvl1pPr algn="l">
              <a:defRPr sz="4000">
                <a:solidFill>
                  <a:srgbClr val="FFFFFF"/>
                </a:solidFill>
              </a:defRPr>
            </a:lvl1pPr>
          </a:lstStyle>
          <a:p>
            <a:r>
              <a:t>Welcome to MAEIA . . .</a:t>
            </a:r>
          </a:p>
        </p:txBody>
      </p:sp>
      <p:sp>
        <p:nvSpPr>
          <p:cNvPr id="375" name="Rectangle 1"/>
          <p:cNvSpPr txBox="1"/>
          <p:nvPr/>
        </p:nvSpPr>
        <p:spPr>
          <a:xfrm>
            <a:off x="5188706" y="2672783"/>
            <a:ext cx="3395708" cy="3177540"/>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spAutoFit/>
          </a:bodyPr>
          <a:lstStyle/>
          <a:p>
            <a:pPr>
              <a:defRPr sz="2400"/>
            </a:pPr>
            <a:r>
              <a:t>Arts Blueprint &amp; a Program Review Tool</a:t>
            </a:r>
          </a:p>
          <a:p>
            <a:pPr>
              <a:defRPr sz="1400"/>
            </a:pPr>
            <a:endParaRPr/>
          </a:p>
          <a:p>
            <a:pPr>
              <a:defRPr sz="2400"/>
            </a:pPr>
            <a:r>
              <a:t>360 arts assessments in dance, music, theatre, and visual art &amp; a community of like-minded professionals</a:t>
            </a:r>
          </a:p>
        </p:txBody>
      </p:sp>
      <p:sp>
        <p:nvSpPr>
          <p:cNvPr id="376" name="Rectangle 2"/>
          <p:cNvSpPr txBox="1"/>
          <p:nvPr/>
        </p:nvSpPr>
        <p:spPr>
          <a:xfrm>
            <a:off x="5099927" y="1879026"/>
            <a:ext cx="2975159" cy="56134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9" rIns="45719">
            <a:spAutoFit/>
          </a:bodyPr>
          <a:lstStyle>
            <a:lvl1pPr>
              <a:defRPr sz="2800">
                <a:solidFill>
                  <a:srgbClr val="2F5597"/>
                </a:solidFill>
              </a:defRPr>
            </a:lvl1pPr>
          </a:lstStyle>
          <a:p>
            <a:r>
              <a:t>MAEIA Resources</a:t>
            </a:r>
          </a:p>
        </p:txBody>
      </p:sp>
      <p:sp>
        <p:nvSpPr>
          <p:cNvPr id="377" name="Straight Connector 5"/>
          <p:cNvSpPr/>
          <p:nvPr/>
        </p:nvSpPr>
        <p:spPr>
          <a:xfrm>
            <a:off x="5246704" y="2503503"/>
            <a:ext cx="2840855" cy="1"/>
          </a:xfrm>
          <a:prstGeom prst="line">
            <a:avLst/>
          </a:prstGeom>
          <a:ln w="12700">
            <a:solidFill>
              <a:schemeClr val="accent1"/>
            </a:solidFill>
            <a:miter/>
          </a:ln>
        </p:spPr>
        <p:txBody>
          <a:bodyPr lIns="45719" rIns="45719"/>
          <a:lstStyle/>
          <a:p>
            <a:endParaRPr/>
          </a:p>
        </p:txBody>
      </p:sp>
      <p:sp>
        <p:nvSpPr>
          <p:cNvPr id="378" name="Oval 7"/>
          <p:cNvSpPr/>
          <p:nvPr/>
        </p:nvSpPr>
        <p:spPr>
          <a:xfrm>
            <a:off x="5007009" y="2831976"/>
            <a:ext cx="159799" cy="159799"/>
          </a:xfrm>
          <a:prstGeom prst="ellipse">
            <a:avLst/>
          </a:prstGeom>
          <a:solidFill>
            <a:srgbClr val="2F5597"/>
          </a:solidFill>
          <a:ln w="12700">
            <a:miter lim="400000"/>
          </a:ln>
        </p:spPr>
        <p:txBody>
          <a:bodyPr lIns="45719" rIns="45719" anchor="ctr"/>
          <a:lstStyle/>
          <a:p>
            <a:pPr defTabSz="457200">
              <a:defRPr>
                <a:latin typeface="Palatino Linotype"/>
                <a:ea typeface="Palatino Linotype"/>
                <a:cs typeface="Palatino Linotype"/>
                <a:sym typeface="Palatino Linotype"/>
              </a:defRPr>
            </a:pPr>
            <a:endParaRPr/>
          </a:p>
        </p:txBody>
      </p:sp>
      <p:sp>
        <p:nvSpPr>
          <p:cNvPr id="379" name="Oval 13"/>
          <p:cNvSpPr/>
          <p:nvPr/>
        </p:nvSpPr>
        <p:spPr>
          <a:xfrm>
            <a:off x="5005535" y="3776484"/>
            <a:ext cx="159799" cy="159799"/>
          </a:xfrm>
          <a:prstGeom prst="ellipse">
            <a:avLst/>
          </a:prstGeom>
          <a:solidFill>
            <a:srgbClr val="2F5597"/>
          </a:solidFill>
          <a:ln w="12700">
            <a:miter lim="400000"/>
          </a:ln>
        </p:spPr>
        <p:txBody>
          <a:bodyPr lIns="45719" rIns="45719" anchor="ctr"/>
          <a:lstStyle/>
          <a:p>
            <a:pPr defTabSz="457200">
              <a:defRPr>
                <a:latin typeface="Palatino Linotype"/>
                <a:ea typeface="Palatino Linotype"/>
                <a:cs typeface="Palatino Linotype"/>
                <a:sym typeface="Palatino Linotype"/>
              </a:defRPr>
            </a:pPr>
            <a:endParaRPr/>
          </a:p>
        </p:txBody>
      </p:sp>
    </p:spTree>
    <p:extLst>
      <p:ext uri="{BB962C8B-B14F-4D97-AF65-F5344CB8AC3E}">
        <p14:creationId xmlns:p14="http://schemas.microsoft.com/office/powerpoint/2010/main" val="21613296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D2322-BAC5-A24E-B224-FD16A8FA89E5}"/>
              </a:ext>
            </a:extLst>
          </p:cNvPr>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CABCFFD6-8209-E549-A20B-5F453BC24132}"/>
              </a:ext>
            </a:extLst>
          </p:cNvPr>
          <p:cNvSpPr>
            <a:spLocks noGrp="1"/>
          </p:cNvSpPr>
          <p:nvPr>
            <p:ph type="title"/>
          </p:nvPr>
        </p:nvSpPr>
        <p:spPr/>
        <p:txBody>
          <a:bodyPr/>
          <a:lstStyle/>
          <a:p>
            <a:r>
              <a:rPr lang="en-US" dirty="0"/>
              <a:t>So What?</a:t>
            </a:r>
          </a:p>
        </p:txBody>
      </p:sp>
      <p:pic>
        <p:nvPicPr>
          <p:cNvPr id="4" name="Picture 3">
            <a:extLst>
              <a:ext uri="{FF2B5EF4-FFF2-40B4-BE49-F238E27FC236}">
                <a16:creationId xmlns:a16="http://schemas.microsoft.com/office/drawing/2014/main" id="{8986D671-6228-2C4B-879E-D56AA1B62362}"/>
              </a:ext>
            </a:extLst>
          </p:cNvPr>
          <p:cNvPicPr>
            <a:picLocks noChangeAspect="1"/>
          </p:cNvPicPr>
          <p:nvPr/>
        </p:nvPicPr>
        <p:blipFill>
          <a:blip r:embed="rId2"/>
          <a:stretch>
            <a:fillRect/>
          </a:stretch>
        </p:blipFill>
        <p:spPr>
          <a:xfrm>
            <a:off x="1035050" y="1432146"/>
            <a:ext cx="7073900" cy="4305300"/>
          </a:xfrm>
          <a:prstGeom prst="rect">
            <a:avLst/>
          </a:prstGeom>
        </p:spPr>
      </p:pic>
    </p:spTree>
    <p:extLst>
      <p:ext uri="{BB962C8B-B14F-4D97-AF65-F5344CB8AC3E}">
        <p14:creationId xmlns:p14="http://schemas.microsoft.com/office/powerpoint/2010/main" val="86757687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AAB4D8-0402-C646-9058-C545B428D794}"/>
              </a:ext>
            </a:extLst>
          </p:cNvPr>
          <p:cNvSpPr>
            <a:spLocks noGrp="1"/>
          </p:cNvSpPr>
          <p:nvPr>
            <p:ph type="body" idx="1"/>
          </p:nvPr>
        </p:nvSpPr>
        <p:spPr/>
        <p:txBody>
          <a:bodyPr/>
          <a:lstStyle/>
          <a:p>
            <a:endParaRPr lang="en-US" sz="1800" dirty="0"/>
          </a:p>
          <a:p>
            <a:r>
              <a:rPr lang="en-US" sz="1800" dirty="0"/>
              <a:t>One page talking-points specific to each of the MAEIA resources used in demonstrating educator effectiveness</a:t>
            </a:r>
          </a:p>
          <a:p>
            <a:r>
              <a:rPr lang="en-US" sz="1800" dirty="0"/>
              <a:t>A virtual experience with flexibility for summer travel and 1 f2f meeting</a:t>
            </a:r>
          </a:p>
          <a:p>
            <a:endParaRPr lang="en-US" dirty="0"/>
          </a:p>
          <a:p>
            <a:endParaRPr lang="en-US" dirty="0"/>
          </a:p>
        </p:txBody>
      </p:sp>
      <p:sp>
        <p:nvSpPr>
          <p:cNvPr id="3" name="Title 2">
            <a:extLst>
              <a:ext uri="{FF2B5EF4-FFF2-40B4-BE49-F238E27FC236}">
                <a16:creationId xmlns:a16="http://schemas.microsoft.com/office/drawing/2014/main" id="{66A32650-4DF9-D244-A499-786B58762017}"/>
              </a:ext>
            </a:extLst>
          </p:cNvPr>
          <p:cNvSpPr>
            <a:spLocks noGrp="1"/>
          </p:cNvSpPr>
          <p:nvPr>
            <p:ph type="title"/>
          </p:nvPr>
        </p:nvSpPr>
        <p:spPr/>
        <p:txBody>
          <a:bodyPr/>
          <a:lstStyle/>
          <a:p>
            <a:r>
              <a:rPr lang="en-US" dirty="0"/>
              <a:t>MAEIA Institute: June 22-Aug 3</a:t>
            </a:r>
          </a:p>
        </p:txBody>
      </p:sp>
      <p:pic>
        <p:nvPicPr>
          <p:cNvPr id="4" name="Picture 3">
            <a:extLst>
              <a:ext uri="{FF2B5EF4-FFF2-40B4-BE49-F238E27FC236}">
                <a16:creationId xmlns:a16="http://schemas.microsoft.com/office/drawing/2014/main" id="{F868D006-4807-AE43-BE3E-905BBD798BA9}"/>
              </a:ext>
            </a:extLst>
          </p:cNvPr>
          <p:cNvPicPr>
            <a:picLocks noChangeAspect="1"/>
          </p:cNvPicPr>
          <p:nvPr/>
        </p:nvPicPr>
        <p:blipFill>
          <a:blip r:embed="rId2"/>
          <a:stretch>
            <a:fillRect/>
          </a:stretch>
        </p:blipFill>
        <p:spPr>
          <a:xfrm>
            <a:off x="5265295" y="2323081"/>
            <a:ext cx="2780778" cy="3584786"/>
          </a:xfrm>
          <a:prstGeom prst="rect">
            <a:avLst/>
          </a:prstGeom>
        </p:spPr>
      </p:pic>
      <p:pic>
        <p:nvPicPr>
          <p:cNvPr id="5" name="Picture 4">
            <a:extLst>
              <a:ext uri="{FF2B5EF4-FFF2-40B4-BE49-F238E27FC236}">
                <a16:creationId xmlns:a16="http://schemas.microsoft.com/office/drawing/2014/main" id="{29259ACD-130D-4848-80E4-8C1FBC5D3F13}"/>
              </a:ext>
            </a:extLst>
          </p:cNvPr>
          <p:cNvPicPr>
            <a:picLocks noChangeAspect="1"/>
          </p:cNvPicPr>
          <p:nvPr/>
        </p:nvPicPr>
        <p:blipFill>
          <a:blip r:embed="rId3"/>
          <a:stretch>
            <a:fillRect/>
          </a:stretch>
        </p:blipFill>
        <p:spPr>
          <a:xfrm>
            <a:off x="709247" y="2323081"/>
            <a:ext cx="2780778" cy="3536424"/>
          </a:xfrm>
          <a:prstGeom prst="rect">
            <a:avLst/>
          </a:prstGeom>
        </p:spPr>
      </p:pic>
    </p:spTree>
    <p:extLst>
      <p:ext uri="{BB962C8B-B14F-4D97-AF65-F5344CB8AC3E}">
        <p14:creationId xmlns:p14="http://schemas.microsoft.com/office/powerpoint/2010/main" val="347198302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lide Number Placeholder 1"/>
          <p:cNvSpPr txBox="1">
            <a:spLocks noGrp="1"/>
          </p:cNvSpPr>
          <p:nvPr>
            <p:ph type="sldNum" sz="quarter" idx="4294967295"/>
          </p:nvPr>
        </p:nvSpPr>
        <p:spPr>
          <a:xfrm>
            <a:off x="8386976" y="6442076"/>
            <a:ext cx="299823" cy="279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800"/>
            </a:lvl1pPr>
          </a:lstStyle>
          <a:p>
            <a:fld id="{86CB4B4D-7CA3-9044-876B-883B54F8677D}" type="slidenum">
              <a:t>52</a:t>
            </a:fld>
            <a:endParaRPr/>
          </a:p>
        </p:txBody>
      </p:sp>
      <p:sp>
        <p:nvSpPr>
          <p:cNvPr id="553" name="Content Placeholder 3"/>
          <p:cNvSpPr txBox="1">
            <a:spLocks noGrp="1"/>
          </p:cNvSpPr>
          <p:nvPr>
            <p:ph type="body" idx="1"/>
          </p:nvPr>
        </p:nvSpPr>
        <p:spPr>
          <a:xfrm>
            <a:off x="535328" y="1567442"/>
            <a:ext cx="8176260" cy="5011344"/>
          </a:xfrm>
          <a:prstGeom prst="rect">
            <a:avLst/>
          </a:prstGeom>
        </p:spPr>
        <p:txBody>
          <a:bodyPr/>
          <a:lstStyle/>
          <a:p>
            <a:pPr marL="0" indent="0">
              <a:lnSpc>
                <a:spcPct val="90000"/>
              </a:lnSpc>
              <a:spcBef>
                <a:spcPts val="400"/>
              </a:spcBef>
              <a:buSzTx/>
              <a:buNone/>
              <a:defRPr sz="2500">
                <a:solidFill>
                  <a:srgbClr val="1F497D"/>
                </a:solidFill>
                <a:latin typeface="Candara"/>
                <a:ea typeface="Candara"/>
                <a:cs typeface="Candara"/>
                <a:sym typeface="Candara"/>
              </a:defRPr>
            </a:pPr>
            <a:endParaRPr lang="en-US" dirty="0"/>
          </a:p>
          <a:p>
            <a:pPr marL="0" indent="0">
              <a:lnSpc>
                <a:spcPct val="90000"/>
              </a:lnSpc>
              <a:spcBef>
                <a:spcPts val="400"/>
              </a:spcBef>
              <a:buSzTx/>
              <a:buNone/>
              <a:defRPr sz="2500">
                <a:solidFill>
                  <a:srgbClr val="1F497D"/>
                </a:solidFill>
                <a:latin typeface="Candara"/>
                <a:ea typeface="Candara"/>
                <a:cs typeface="Candara"/>
                <a:sym typeface="Candara"/>
              </a:defRPr>
            </a:pPr>
            <a:r>
              <a:rPr dirty="0"/>
              <a:t>MAEIA Project</a:t>
            </a:r>
            <a:endParaRPr sz="2400" dirty="0"/>
          </a:p>
          <a:p>
            <a:pPr marL="0" indent="0">
              <a:lnSpc>
                <a:spcPct val="90000"/>
              </a:lnSpc>
              <a:spcBef>
                <a:spcPts val="400"/>
              </a:spcBef>
              <a:buSzTx/>
              <a:buNone/>
              <a:defRPr sz="2500">
                <a:solidFill>
                  <a:srgbClr val="1F497D"/>
                </a:solidFill>
                <a:latin typeface="Candara"/>
                <a:ea typeface="Candara"/>
                <a:cs typeface="Candara"/>
                <a:sym typeface="Candara"/>
              </a:defRPr>
            </a:pPr>
            <a:r>
              <a:rPr dirty="0"/>
              <a:t>517-816-4520</a:t>
            </a:r>
            <a:endParaRPr sz="2400" dirty="0"/>
          </a:p>
          <a:p>
            <a:pPr marL="0" indent="0">
              <a:lnSpc>
                <a:spcPct val="90000"/>
              </a:lnSpc>
              <a:spcBef>
                <a:spcPts val="400"/>
              </a:spcBef>
              <a:buSzTx/>
              <a:buNone/>
              <a:defRPr sz="2400" u="sng">
                <a:solidFill>
                  <a:srgbClr val="0000FF"/>
                </a:solidFill>
                <a:uFill>
                  <a:solidFill>
                    <a:srgbClr val="0000FF"/>
                  </a:solidFill>
                </a:uFill>
              </a:defRPr>
            </a:pPr>
            <a:r>
              <a:rPr dirty="0">
                <a:hlinkClick r:id="rId2"/>
              </a:rPr>
              <a:t>maeia.artsed@gmail.com</a:t>
            </a:r>
          </a:p>
          <a:p>
            <a:pPr marL="0" indent="0">
              <a:lnSpc>
                <a:spcPct val="90000"/>
              </a:lnSpc>
              <a:spcBef>
                <a:spcPts val="400"/>
              </a:spcBef>
              <a:buSzTx/>
              <a:buNone/>
              <a:defRPr sz="2400" u="sng">
                <a:solidFill>
                  <a:srgbClr val="1F497D"/>
                </a:solidFill>
                <a:uFill>
                  <a:solidFill>
                    <a:srgbClr val="0000FF"/>
                  </a:solidFill>
                </a:uFill>
              </a:defRPr>
            </a:pPr>
            <a:endParaRPr dirty="0">
              <a:hlinkClick r:id="rId2"/>
            </a:endParaRPr>
          </a:p>
          <a:p>
            <a:pPr marL="0" lvl="1" indent="386334">
              <a:lnSpc>
                <a:spcPct val="99000"/>
              </a:lnSpc>
              <a:spcBef>
                <a:spcPts val="200"/>
              </a:spcBef>
              <a:buSzTx/>
              <a:buNone/>
              <a:defRPr sz="2100">
                <a:solidFill>
                  <a:srgbClr val="1F497D"/>
                </a:solidFill>
              </a:defRPr>
            </a:pPr>
            <a:endParaRPr sz="2100" dirty="0"/>
          </a:p>
          <a:p>
            <a:pPr marL="0" lvl="1" indent="386334">
              <a:lnSpc>
                <a:spcPct val="99000"/>
              </a:lnSpc>
              <a:spcBef>
                <a:spcPts val="200"/>
              </a:spcBef>
              <a:buSzTx/>
              <a:buNone/>
              <a:defRPr sz="2800" u="sng">
                <a:solidFill>
                  <a:srgbClr val="31859C"/>
                </a:solidFill>
              </a:defRPr>
            </a:pPr>
            <a:endParaRPr lang="en-US" dirty="0"/>
          </a:p>
          <a:p>
            <a:pPr marL="0" lvl="1" indent="386334">
              <a:lnSpc>
                <a:spcPct val="99000"/>
              </a:lnSpc>
              <a:spcBef>
                <a:spcPts val="200"/>
              </a:spcBef>
              <a:buSzTx/>
              <a:buNone/>
              <a:defRPr sz="2800" u="sng">
                <a:solidFill>
                  <a:srgbClr val="31859C"/>
                </a:solidFill>
              </a:defRPr>
            </a:pPr>
            <a:endParaRPr lang="en-US" dirty="0"/>
          </a:p>
          <a:p>
            <a:pPr marL="0" lvl="1" indent="386334">
              <a:lnSpc>
                <a:spcPct val="99000"/>
              </a:lnSpc>
              <a:spcBef>
                <a:spcPts val="200"/>
              </a:spcBef>
              <a:buSzTx/>
              <a:buNone/>
              <a:defRPr sz="2800" u="sng">
                <a:solidFill>
                  <a:srgbClr val="31859C"/>
                </a:solidFill>
              </a:defRPr>
            </a:pPr>
            <a:endParaRPr lang="en-US" dirty="0"/>
          </a:p>
          <a:p>
            <a:pPr marL="0" lvl="1" indent="386334">
              <a:lnSpc>
                <a:spcPct val="99000"/>
              </a:lnSpc>
              <a:spcBef>
                <a:spcPts val="200"/>
              </a:spcBef>
              <a:buSzTx/>
              <a:buNone/>
              <a:defRPr sz="2800" u="sng">
                <a:solidFill>
                  <a:srgbClr val="31859C"/>
                </a:solidFill>
              </a:defRPr>
            </a:pPr>
            <a:r>
              <a:rPr dirty="0"/>
              <a:t>Heather Vaughan-Southard</a:t>
            </a:r>
            <a:endParaRPr sz="1900" dirty="0"/>
          </a:p>
          <a:p>
            <a:pPr marL="0" lvl="1" indent="386334">
              <a:lnSpc>
                <a:spcPct val="99000"/>
              </a:lnSpc>
              <a:spcBef>
                <a:spcPts val="200"/>
              </a:spcBef>
              <a:buSzTx/>
              <a:buNone/>
              <a:defRPr sz="1900" u="sng">
                <a:solidFill>
                  <a:srgbClr val="0000FF"/>
                </a:solidFill>
                <a:uFill>
                  <a:solidFill>
                    <a:srgbClr val="0000FF"/>
                  </a:solidFill>
                </a:uFill>
              </a:defRPr>
            </a:pPr>
            <a:r>
              <a:rPr dirty="0">
                <a:hlinkClick r:id="rId3"/>
              </a:rPr>
              <a:t>hvsouthard@gmail.com</a:t>
            </a:r>
          </a:p>
        </p:txBody>
      </p:sp>
      <p:sp>
        <p:nvSpPr>
          <p:cNvPr id="554" name="Title 4"/>
          <p:cNvSpPr txBox="1">
            <a:spLocks noGrp="1"/>
          </p:cNvSpPr>
          <p:nvPr>
            <p:ph type="title"/>
          </p:nvPr>
        </p:nvSpPr>
        <p:spPr>
          <a:xfrm>
            <a:off x="457200" y="65460"/>
            <a:ext cx="8229600" cy="1143001"/>
          </a:xfrm>
          <a:prstGeom prst="rect">
            <a:avLst/>
          </a:prstGeom>
        </p:spPr>
        <p:txBody>
          <a:bodyPr/>
          <a:lstStyle>
            <a:lvl1pPr>
              <a:defRPr>
                <a:solidFill>
                  <a:srgbClr val="1F497D"/>
                </a:solidFill>
              </a:defRPr>
            </a:lvl1pPr>
          </a:lstStyle>
          <a:p>
            <a:r>
              <a:t>Contact Us</a:t>
            </a:r>
          </a:p>
        </p:txBody>
      </p:sp>
      <p:grpSp>
        <p:nvGrpSpPr>
          <p:cNvPr id="557" name="Picture 6"/>
          <p:cNvGrpSpPr/>
          <p:nvPr/>
        </p:nvGrpSpPr>
        <p:grpSpPr>
          <a:xfrm>
            <a:off x="4787918" y="2796363"/>
            <a:ext cx="2878157" cy="1908270"/>
            <a:chOff x="0" y="0"/>
            <a:chExt cx="2506985" cy="1581151"/>
          </a:xfrm>
        </p:grpSpPr>
        <p:sp>
          <p:nvSpPr>
            <p:cNvPr id="555" name="Rectangle"/>
            <p:cNvSpPr/>
            <p:nvPr/>
          </p:nvSpPr>
          <p:spPr>
            <a:xfrm>
              <a:off x="0" y="0"/>
              <a:ext cx="2506985" cy="1581152"/>
            </a:xfrm>
            <a:prstGeom prst="rect">
              <a:avLst/>
            </a:prstGeom>
            <a:solidFill>
              <a:srgbClr val="FFFFFF">
                <a:alpha val="0"/>
              </a:srgbClr>
            </a:solidFill>
            <a:ln w="12700" cap="flat">
              <a:noFill/>
              <a:miter lim="400000"/>
            </a:ln>
            <a:effectLst/>
          </p:spPr>
          <p:txBody>
            <a:bodyPr wrap="square" lIns="45718" tIns="45718" rIns="45718" bIns="45718" numCol="1" anchor="ctr">
              <a:noAutofit/>
            </a:bodyPr>
            <a:lstStyle/>
            <a:p>
              <a:pPr>
                <a:defRPr>
                  <a:latin typeface="Roboto"/>
                  <a:ea typeface="Roboto"/>
                  <a:cs typeface="Roboto"/>
                  <a:sym typeface="Roboto"/>
                </a:defRPr>
              </a:pPr>
              <a:endParaRPr/>
            </a:p>
          </p:txBody>
        </p:sp>
        <p:pic>
          <p:nvPicPr>
            <p:cNvPr id="556" name="image29.jpeg" descr="image29.jpeg"/>
            <p:cNvPicPr>
              <a:picLocks noChangeAspect="1"/>
            </p:cNvPicPr>
            <p:nvPr/>
          </p:nvPicPr>
          <p:blipFill>
            <a:blip r:embed="rId4"/>
            <a:stretch>
              <a:fillRect/>
            </a:stretch>
          </p:blipFill>
          <p:spPr>
            <a:xfrm>
              <a:off x="-1" y="0"/>
              <a:ext cx="2506986" cy="1581152"/>
            </a:xfrm>
            <a:prstGeom prst="rect">
              <a:avLst/>
            </a:prstGeom>
            <a:ln w="12700" cap="flat">
              <a:noFill/>
              <a:miter lim="400000"/>
            </a:ln>
            <a:effectLst/>
          </p:spPr>
        </p:pic>
      </p:grpSp>
      <p:sp>
        <p:nvSpPr>
          <p:cNvPr id="558" name="TextBox 5"/>
          <p:cNvSpPr/>
          <p:nvPr/>
        </p:nvSpPr>
        <p:spPr>
          <a:xfrm>
            <a:off x="-8839201" y="6096000"/>
            <a:ext cx="6942668" cy="1524000"/>
          </a:xfrm>
          <a:prstGeom prst="rect">
            <a:avLst/>
          </a:prstGeom>
          <a:ln>
            <a:solidFill>
              <a:srgbClr val="B4DCFA"/>
            </a:solidFill>
          </a:ln>
        </p:spPr>
        <p:txBody>
          <a:bodyPr lIns="45718" tIns="45718" rIns="45718" bIns="45718"/>
          <a:lstStyle/>
          <a:p>
            <a:pPr>
              <a:defRPr>
                <a:latin typeface="Century Gothic"/>
                <a:ea typeface="Century Gothic"/>
                <a:cs typeface="Century Gothic"/>
                <a:sym typeface="Century Gothic"/>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BE18E-6F02-5342-A329-06315C171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09" y="1540742"/>
            <a:ext cx="7692982" cy="4597445"/>
          </a:xfrm>
          <a:prstGeom prst="rect">
            <a:avLst/>
          </a:prstGeom>
        </p:spPr>
      </p:pic>
      <p:sp>
        <p:nvSpPr>
          <p:cNvPr id="5" name="TextBox 4">
            <a:extLst>
              <a:ext uri="{FF2B5EF4-FFF2-40B4-BE49-F238E27FC236}">
                <a16:creationId xmlns:a16="http://schemas.microsoft.com/office/drawing/2014/main" id="{B847FC13-9E7F-5644-8BF0-5B92988A5D1C}"/>
              </a:ext>
            </a:extLst>
          </p:cNvPr>
          <p:cNvSpPr txBox="1"/>
          <p:nvPr/>
        </p:nvSpPr>
        <p:spPr>
          <a:xfrm>
            <a:off x="876822" y="492464"/>
            <a:ext cx="516743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chemeClr val="accent5">
                    <a:lumMod val="50000"/>
                  </a:schemeClr>
                </a:solidFill>
                <a:effectLst/>
                <a:uFillTx/>
                <a:latin typeface="Varela Round" pitchFamily="2" charset="-79"/>
                <a:cs typeface="Varela Round" pitchFamily="2" charset="-79"/>
                <a:sym typeface="Roboto"/>
              </a:rPr>
              <a:t>MAEIA on the Map</a:t>
            </a:r>
          </a:p>
        </p:txBody>
      </p:sp>
    </p:spTree>
    <p:extLst>
      <p:ext uri="{BB962C8B-B14F-4D97-AF65-F5344CB8AC3E}">
        <p14:creationId xmlns:p14="http://schemas.microsoft.com/office/powerpoint/2010/main" val="7617074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lide Number Placeholder 1"/>
          <p:cNvSpPr txBox="1">
            <a:spLocks noGrp="1"/>
          </p:cNvSpPr>
          <p:nvPr>
            <p:ph type="sldNum" sz="quarter" idx="4294967295"/>
          </p:nvPr>
        </p:nvSpPr>
        <p:spPr>
          <a:xfrm>
            <a:off x="8546490" y="6467480"/>
            <a:ext cx="140311" cy="254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600"/>
            </a:lvl1pPr>
          </a:lstStyle>
          <a:p>
            <a:fld id="{86CB4B4D-7CA3-9044-876B-883B54F8677D}" type="slidenum">
              <a:t>7</a:t>
            </a:fld>
            <a:endParaRPr/>
          </a:p>
        </p:txBody>
      </p:sp>
      <p:sp>
        <p:nvSpPr>
          <p:cNvPr id="340" name="Content Placeholder 3"/>
          <p:cNvSpPr txBox="1">
            <a:spLocks noGrp="1"/>
          </p:cNvSpPr>
          <p:nvPr>
            <p:ph type="body" sz="half" idx="1"/>
          </p:nvPr>
        </p:nvSpPr>
        <p:spPr>
          <a:xfrm>
            <a:off x="4850781" y="2725757"/>
            <a:ext cx="4064621" cy="3374521"/>
          </a:xfrm>
          <a:prstGeom prst="rect">
            <a:avLst/>
          </a:prstGeom>
        </p:spPr>
        <p:txBody>
          <a:bodyPr/>
          <a:lstStyle/>
          <a:p>
            <a:pPr marL="316522" indent="-316522">
              <a:lnSpc>
                <a:spcPct val="80000"/>
              </a:lnSpc>
              <a:spcBef>
                <a:spcPts val="1100"/>
              </a:spcBef>
              <a:buFont typeface="Arial"/>
              <a:buChar char="•"/>
              <a:defRPr sz="1200"/>
            </a:pPr>
            <a:endParaRPr/>
          </a:p>
          <a:p>
            <a:pPr marL="314325" indent="-314325">
              <a:lnSpc>
                <a:spcPct val="80000"/>
              </a:lnSpc>
              <a:spcBef>
                <a:spcPts val="1100"/>
              </a:spcBef>
              <a:buFont typeface="Arial"/>
              <a:buChar char="•"/>
              <a:defRPr sz="2200"/>
            </a:pPr>
            <a:r>
              <a:t>Michigan Arts Education Assessment Specifications</a:t>
            </a:r>
            <a:endParaRPr sz="1800"/>
          </a:p>
          <a:p>
            <a:pPr marL="314325" indent="-314325">
              <a:lnSpc>
                <a:spcPct val="80000"/>
              </a:lnSpc>
              <a:spcBef>
                <a:spcPts val="1100"/>
              </a:spcBef>
              <a:buFont typeface="Arial"/>
              <a:buChar char="•"/>
              <a:defRPr sz="2200"/>
            </a:pPr>
            <a:r>
              <a:t>360 Model Performance Arts Assessments in Dance, Music, Theatre, Visual Arts (K-2, 3-5, 6-8, and High School)</a:t>
            </a:r>
          </a:p>
        </p:txBody>
      </p:sp>
      <p:sp>
        <p:nvSpPr>
          <p:cNvPr id="341" name="Content Placeholder 3"/>
          <p:cNvSpPr txBox="1"/>
          <p:nvPr/>
        </p:nvSpPr>
        <p:spPr>
          <a:xfrm>
            <a:off x="457200" y="2686049"/>
            <a:ext cx="3641008" cy="3670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300036" indent="-300036">
              <a:spcBef>
                <a:spcPts val="1100"/>
              </a:spcBef>
              <a:buClr>
                <a:srgbClr val="A7EA52"/>
              </a:buClr>
              <a:buSzPct val="95000"/>
              <a:buFont typeface="Arial"/>
              <a:buChar char="•"/>
              <a:defRPr sz="700">
                <a:latin typeface="Varela Round"/>
                <a:ea typeface="Varela Round"/>
                <a:cs typeface="Varela Round"/>
                <a:sym typeface="Varela Round"/>
              </a:defRPr>
            </a:pPr>
            <a:endParaRPr/>
          </a:p>
          <a:p>
            <a:pPr marL="314325" indent="-314325">
              <a:spcBef>
                <a:spcPts val="1100"/>
              </a:spcBef>
              <a:buClr>
                <a:srgbClr val="A7EA52"/>
              </a:buClr>
              <a:buSzPct val="95000"/>
              <a:buFont typeface="Arial"/>
              <a:buChar char="•"/>
              <a:defRPr sz="2200">
                <a:latin typeface="Varela Round"/>
                <a:ea typeface="Varela Round"/>
                <a:cs typeface="Varela Round"/>
                <a:sym typeface="Varela Round"/>
              </a:defRPr>
            </a:pPr>
            <a:r>
              <a:t>Blueprint of a Quality Arts Education Program</a:t>
            </a:r>
            <a:endParaRPr sz="2400"/>
          </a:p>
          <a:p>
            <a:pPr marL="314325" indent="-314325">
              <a:spcBef>
                <a:spcPts val="1100"/>
              </a:spcBef>
              <a:buClr>
                <a:srgbClr val="A7EA52"/>
              </a:buClr>
              <a:buSzPct val="95000"/>
              <a:buFont typeface="Arial"/>
              <a:buChar char="•"/>
              <a:defRPr sz="2200">
                <a:latin typeface="Varela Round"/>
                <a:ea typeface="Varela Round"/>
                <a:cs typeface="Varela Round"/>
                <a:sym typeface="Varela Round"/>
              </a:defRPr>
            </a:pPr>
            <a:r>
              <a:t>Research and Recommendations</a:t>
            </a:r>
            <a:endParaRPr sz="2400"/>
          </a:p>
          <a:p>
            <a:pPr marL="314325" indent="-314325">
              <a:spcBef>
                <a:spcPts val="1100"/>
              </a:spcBef>
              <a:buClr>
                <a:srgbClr val="A7EA52"/>
              </a:buClr>
              <a:buSzPct val="95000"/>
              <a:buFont typeface="Arial"/>
              <a:buChar char="•"/>
              <a:defRPr sz="2200">
                <a:latin typeface="Varela Round"/>
                <a:ea typeface="Varela Round"/>
                <a:cs typeface="Varela Round"/>
                <a:sym typeface="Varela Round"/>
              </a:defRPr>
            </a:pPr>
            <a:r>
              <a:t>Arts Education Program Review Tool</a:t>
            </a:r>
          </a:p>
        </p:txBody>
      </p:sp>
      <p:sp>
        <p:nvSpPr>
          <p:cNvPr id="342" name="Title 4"/>
          <p:cNvSpPr txBox="1">
            <a:spLocks noGrp="1"/>
          </p:cNvSpPr>
          <p:nvPr>
            <p:ph type="title"/>
          </p:nvPr>
        </p:nvSpPr>
        <p:spPr>
          <a:xfrm>
            <a:off x="457198" y="83101"/>
            <a:ext cx="8229604" cy="1143004"/>
          </a:xfrm>
          <a:prstGeom prst="rect">
            <a:avLst/>
          </a:prstGeom>
        </p:spPr>
        <p:txBody>
          <a:bodyPr/>
          <a:lstStyle>
            <a:lvl1pPr>
              <a:defRPr sz="3600">
                <a:solidFill>
                  <a:srgbClr val="000090"/>
                </a:solidFill>
              </a:defRPr>
            </a:lvl1pPr>
          </a:lstStyle>
          <a:p>
            <a:r>
              <a:t>MAEIA Resources</a:t>
            </a:r>
          </a:p>
        </p:txBody>
      </p:sp>
      <p:sp>
        <p:nvSpPr>
          <p:cNvPr id="343" name="TextBox 5"/>
          <p:cNvSpPr txBox="1"/>
          <p:nvPr/>
        </p:nvSpPr>
        <p:spPr>
          <a:xfrm>
            <a:off x="457198" y="1771652"/>
            <a:ext cx="4129796" cy="916937"/>
          </a:xfrm>
          <a:prstGeom prst="rect">
            <a:avLst/>
          </a:prstGeom>
          <a:solidFill>
            <a:srgbClr val="23735D"/>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600">
                <a:solidFill>
                  <a:srgbClr val="FFFFFF"/>
                </a:solidFill>
                <a:latin typeface="Century Gothic"/>
                <a:ea typeface="Century Gothic"/>
                <a:cs typeface="Century Gothic"/>
                <a:sym typeface="Century Gothic"/>
              </a:defRPr>
            </a:pPr>
            <a:r>
              <a:t>Program </a:t>
            </a:r>
          </a:p>
          <a:p>
            <a:pPr algn="ctr">
              <a:defRPr sz="2600">
                <a:solidFill>
                  <a:srgbClr val="FFFFFF"/>
                </a:solidFill>
                <a:latin typeface="Century Gothic"/>
                <a:ea typeface="Century Gothic"/>
                <a:cs typeface="Century Gothic"/>
                <a:sym typeface="Century Gothic"/>
              </a:defRPr>
            </a:pPr>
            <a:r>
              <a:t>Improvement </a:t>
            </a:r>
          </a:p>
        </p:txBody>
      </p:sp>
      <p:sp>
        <p:nvSpPr>
          <p:cNvPr id="344" name="TextBox 8"/>
          <p:cNvSpPr txBox="1"/>
          <p:nvPr/>
        </p:nvSpPr>
        <p:spPr>
          <a:xfrm>
            <a:off x="4762498" y="1771650"/>
            <a:ext cx="4152903" cy="916937"/>
          </a:xfrm>
          <a:prstGeom prst="rect">
            <a:avLst/>
          </a:prstGeom>
          <a:solidFill>
            <a:srgbClr val="23735D"/>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600">
                <a:solidFill>
                  <a:srgbClr val="FFFFFF"/>
                </a:solidFill>
                <a:latin typeface="Century Gothic"/>
                <a:ea typeface="Century Gothic"/>
                <a:cs typeface="Century Gothic"/>
                <a:sym typeface="Century Gothic"/>
              </a:defRPr>
            </a:lvl1pPr>
          </a:lstStyle>
          <a:p>
            <a:r>
              <a:t>Promote Student Learning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ound Same Side Corner Rectangle 6"/>
          <p:cNvSpPr/>
          <p:nvPr/>
        </p:nvSpPr>
        <p:spPr>
          <a:xfrm>
            <a:off x="4650509" y="1791853"/>
            <a:ext cx="4315691" cy="456276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525"/>
                  <a:pt x="21600" y="3405"/>
                </a:cubicBezTo>
                <a:lnTo>
                  <a:pt x="21600" y="21600"/>
                </a:lnTo>
                <a:lnTo>
                  <a:pt x="0" y="21600"/>
                </a:lnTo>
                <a:lnTo>
                  <a:pt x="0" y="3405"/>
                </a:lnTo>
                <a:cubicBezTo>
                  <a:pt x="0" y="1525"/>
                  <a:pt x="1612" y="0"/>
                  <a:pt x="3600" y="0"/>
                </a:cubicBezTo>
                <a:close/>
              </a:path>
            </a:pathLst>
          </a:custGeom>
          <a:solidFill>
            <a:srgbClr val="F2F2F2"/>
          </a:solidFill>
          <a:ln w="12700">
            <a:miter lim="400000"/>
          </a:ln>
        </p:spPr>
        <p:txBody>
          <a:bodyPr lIns="45719" rIns="45719" anchor="ctr"/>
          <a:lstStyle/>
          <a:p>
            <a:pPr algn="ctr">
              <a:defRPr>
                <a:latin typeface="Century Gothic"/>
                <a:ea typeface="Century Gothic"/>
                <a:cs typeface="Century Gothic"/>
                <a:sym typeface="Century Gothic"/>
              </a:defRPr>
            </a:pPr>
            <a:endParaRPr/>
          </a:p>
        </p:txBody>
      </p:sp>
      <p:sp>
        <p:nvSpPr>
          <p:cNvPr id="454" name="Round Same Side Corner Rectangle 5"/>
          <p:cNvSpPr/>
          <p:nvPr/>
        </p:nvSpPr>
        <p:spPr>
          <a:xfrm>
            <a:off x="184727" y="1791854"/>
            <a:ext cx="4315691" cy="456276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525"/>
                  <a:pt x="21600" y="3405"/>
                </a:cubicBezTo>
                <a:lnTo>
                  <a:pt x="21600" y="21600"/>
                </a:lnTo>
                <a:lnTo>
                  <a:pt x="0" y="21600"/>
                </a:lnTo>
                <a:lnTo>
                  <a:pt x="0" y="3405"/>
                </a:lnTo>
                <a:cubicBezTo>
                  <a:pt x="0" y="1525"/>
                  <a:pt x="1612" y="0"/>
                  <a:pt x="3600" y="0"/>
                </a:cubicBezTo>
                <a:close/>
              </a:path>
            </a:pathLst>
          </a:custGeom>
          <a:solidFill>
            <a:srgbClr val="F2F2F2"/>
          </a:solidFill>
          <a:ln w="12700">
            <a:miter lim="400000"/>
          </a:ln>
        </p:spPr>
        <p:txBody>
          <a:bodyPr lIns="45719" rIns="45719" anchor="ctr"/>
          <a:lstStyle/>
          <a:p>
            <a:pPr algn="ctr">
              <a:defRPr>
                <a:latin typeface="Century Gothic"/>
                <a:ea typeface="Century Gothic"/>
                <a:cs typeface="Century Gothic"/>
                <a:sym typeface="Century Gothic"/>
              </a:defRPr>
            </a:pPr>
            <a:endParaRPr/>
          </a:p>
        </p:txBody>
      </p:sp>
      <p:sp>
        <p:nvSpPr>
          <p:cNvPr id="455" name="Slide Number Placeholder 1"/>
          <p:cNvSpPr txBox="1">
            <a:spLocks noGrp="1"/>
          </p:cNvSpPr>
          <p:nvPr>
            <p:ph type="sldNum" sz="quarter" idx="2"/>
          </p:nvPr>
        </p:nvSpPr>
        <p:spPr>
          <a:xfrm>
            <a:off x="8482685" y="6543676"/>
            <a:ext cx="204115" cy="177801"/>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a:lstStyle/>
          <a:p>
            <a:fld id="{86CB4B4D-7CA3-9044-876B-883B54F8677D}" type="slidenum">
              <a:rPr/>
              <a:pPr/>
              <a:t>8</a:t>
            </a:fld>
            <a:endParaRPr/>
          </a:p>
        </p:txBody>
      </p:sp>
      <p:sp>
        <p:nvSpPr>
          <p:cNvPr id="456" name="Content Placeholder 2"/>
          <p:cNvSpPr txBox="1">
            <a:spLocks noGrp="1"/>
          </p:cNvSpPr>
          <p:nvPr>
            <p:ph type="body" sz="half" idx="1"/>
          </p:nvPr>
        </p:nvSpPr>
        <p:spPr>
          <a:xfrm>
            <a:off x="616526" y="2163794"/>
            <a:ext cx="3883892" cy="3978388"/>
          </a:xfrm>
          <a:prstGeom prst="rect">
            <a:avLst/>
          </a:prstGeom>
        </p:spPr>
        <p:txBody>
          <a:bodyPr/>
          <a:lstStyle/>
          <a:p>
            <a:pPr marL="0" indent="0" defTabSz="822959">
              <a:spcBef>
                <a:spcPts val="0"/>
              </a:spcBef>
              <a:buSzTx/>
              <a:buFont typeface="Wingdings 2"/>
              <a:buNone/>
              <a:defRPr sz="2700">
                <a:latin typeface="Roboto"/>
                <a:ea typeface="Roboto"/>
                <a:cs typeface="Roboto"/>
                <a:sym typeface="Roboto"/>
              </a:defRPr>
            </a:pPr>
            <a:r>
              <a:t>The model assessments are </a:t>
            </a:r>
          </a:p>
          <a:p>
            <a:pPr marL="0" indent="0" defTabSz="822959">
              <a:spcBef>
                <a:spcPts val="0"/>
              </a:spcBef>
              <a:buSzTx/>
              <a:buFont typeface="Wingdings 2"/>
              <a:buNone/>
              <a:defRPr sz="2700">
                <a:latin typeface="Roboto"/>
                <a:ea typeface="Roboto"/>
                <a:cs typeface="Roboto"/>
                <a:sym typeface="Roboto"/>
              </a:defRPr>
            </a:pPr>
            <a:r>
              <a:t>a combination of </a:t>
            </a:r>
            <a:r>
              <a:rPr>
                <a:solidFill>
                  <a:srgbClr val="C3260C"/>
                </a:solidFill>
              </a:rPr>
              <a:t>performance tasks</a:t>
            </a:r>
            <a:r>
              <a:t>, </a:t>
            </a:r>
            <a:r>
              <a:rPr>
                <a:solidFill>
                  <a:srgbClr val="12B2EB"/>
                </a:solidFill>
              </a:rPr>
              <a:t>events</a:t>
            </a:r>
            <a:r>
              <a:t>, and </a:t>
            </a:r>
          </a:p>
          <a:p>
            <a:pPr marL="0" indent="0" defTabSz="822959">
              <a:spcBef>
                <a:spcPts val="0"/>
              </a:spcBef>
              <a:buSzTx/>
              <a:buFont typeface="Wingdings 2"/>
              <a:buNone/>
              <a:defRPr sz="2700">
                <a:latin typeface="Roboto"/>
                <a:ea typeface="Roboto"/>
                <a:cs typeface="Roboto"/>
                <a:sym typeface="Roboto"/>
              </a:defRPr>
            </a:pPr>
            <a:r>
              <a:t>related constructed and selected </a:t>
            </a:r>
            <a:r>
              <a:rPr>
                <a:solidFill>
                  <a:srgbClr val="81D31A"/>
                </a:solidFill>
              </a:rPr>
              <a:t>response items</a:t>
            </a:r>
            <a:r>
              <a:t>. </a:t>
            </a:r>
            <a:br/>
            <a:r>
              <a:rPr sz="2159">
                <a:latin typeface="Varela Round"/>
                <a:ea typeface="Varela Round"/>
                <a:cs typeface="Varela Round"/>
                <a:sym typeface="Varela Round"/>
              </a:rPr>
              <a:t>	</a:t>
            </a:r>
          </a:p>
        </p:txBody>
      </p:sp>
      <p:sp>
        <p:nvSpPr>
          <p:cNvPr id="457" name="Title 3"/>
          <p:cNvSpPr txBox="1">
            <a:spLocks noGrp="1"/>
          </p:cNvSpPr>
          <p:nvPr>
            <p:ph type="title"/>
          </p:nvPr>
        </p:nvSpPr>
        <p:spPr>
          <a:xfrm>
            <a:off x="385618" y="0"/>
            <a:ext cx="8229601" cy="1143000"/>
          </a:xfrm>
          <a:prstGeom prst="rect">
            <a:avLst/>
          </a:prstGeom>
        </p:spPr>
        <p:txBody>
          <a:bodyPr/>
          <a:lstStyle>
            <a:lvl1pPr>
              <a:defRPr sz="3400"/>
            </a:lvl1pPr>
          </a:lstStyle>
          <a:p>
            <a:r>
              <a:t>Types of Assessment Items</a:t>
            </a:r>
          </a:p>
        </p:txBody>
      </p:sp>
      <p:sp>
        <p:nvSpPr>
          <p:cNvPr id="458" name="Rectangle 4"/>
          <p:cNvSpPr txBox="1"/>
          <p:nvPr/>
        </p:nvSpPr>
        <p:spPr>
          <a:xfrm>
            <a:off x="4996870" y="2265460"/>
            <a:ext cx="3489038" cy="334264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spAutoFit/>
          </a:bodyPr>
          <a:lstStyle/>
          <a:p>
            <a:pPr>
              <a:defRPr>
                <a:latin typeface="Century Gothic"/>
                <a:ea typeface="Century Gothic"/>
                <a:cs typeface="Century Gothic"/>
                <a:sym typeface="Century Gothic"/>
              </a:defRPr>
            </a:pPr>
            <a:endParaRPr/>
          </a:p>
          <a:p>
            <a:pPr>
              <a:defRPr sz="3000"/>
            </a:pPr>
            <a:r>
              <a:t>They are intended to be used over the course of a year, </a:t>
            </a:r>
            <a:br/>
            <a:r>
              <a:rPr>
                <a:solidFill>
                  <a:srgbClr val="34AC8B"/>
                </a:solidFill>
              </a:rPr>
              <a:t>in conjunction with arts instruction</a:t>
            </a:r>
            <a:r>
              <a:t>. </a:t>
            </a:r>
            <a:br/>
            <a:r>
              <a:t> </a:t>
            </a:r>
          </a:p>
        </p:txBody>
      </p:sp>
    </p:spTree>
    <p:extLst>
      <p:ext uri="{BB962C8B-B14F-4D97-AF65-F5344CB8AC3E}">
        <p14:creationId xmlns:p14="http://schemas.microsoft.com/office/powerpoint/2010/main" val="227471368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Rectangle 12"/>
          <p:cNvSpPr/>
          <p:nvPr/>
        </p:nvSpPr>
        <p:spPr>
          <a:xfrm>
            <a:off x="4864970" y="4011527"/>
            <a:ext cx="3808520" cy="2479220"/>
          </a:xfrm>
          <a:prstGeom prst="rect">
            <a:avLst/>
          </a:prstGeom>
          <a:solidFill>
            <a:srgbClr val="FFE6D3"/>
          </a:solidFill>
          <a:ln w="12700">
            <a:miter lim="400000"/>
          </a:ln>
        </p:spPr>
        <p:txBody>
          <a:bodyPr lIns="45719" rIns="45719" anchor="ctr"/>
          <a:lstStyle/>
          <a:p>
            <a:pPr defTabSz="457200">
              <a:defRPr>
                <a:latin typeface="Palatino Linotype"/>
                <a:ea typeface="Palatino Linotype"/>
                <a:cs typeface="Palatino Linotype"/>
                <a:sym typeface="Palatino Linotype"/>
              </a:defRPr>
            </a:pPr>
            <a:endParaRPr/>
          </a:p>
        </p:txBody>
      </p:sp>
      <p:sp>
        <p:nvSpPr>
          <p:cNvPr id="495" name="Rectangle 8"/>
          <p:cNvSpPr/>
          <p:nvPr/>
        </p:nvSpPr>
        <p:spPr>
          <a:xfrm>
            <a:off x="426131" y="3990302"/>
            <a:ext cx="3808521" cy="2485485"/>
          </a:xfrm>
          <a:prstGeom prst="rect">
            <a:avLst/>
          </a:prstGeom>
          <a:solidFill>
            <a:srgbClr val="FFE6D3"/>
          </a:solidFill>
          <a:ln w="12700">
            <a:miter lim="400000"/>
          </a:ln>
        </p:spPr>
        <p:txBody>
          <a:bodyPr lIns="45719" rIns="45719" anchor="ctr"/>
          <a:lstStyle/>
          <a:p>
            <a:pPr defTabSz="457200">
              <a:defRPr>
                <a:latin typeface="Palatino Linotype"/>
                <a:ea typeface="Palatino Linotype"/>
                <a:cs typeface="Palatino Linotype"/>
                <a:sym typeface="Palatino Linotype"/>
              </a:defRPr>
            </a:pPr>
            <a:endParaRPr/>
          </a:p>
        </p:txBody>
      </p:sp>
      <p:sp>
        <p:nvSpPr>
          <p:cNvPr id="496" name="Round Single Corner Rectangle 10"/>
          <p:cNvSpPr/>
          <p:nvPr/>
        </p:nvSpPr>
        <p:spPr>
          <a:xfrm>
            <a:off x="4864970" y="2390207"/>
            <a:ext cx="3808520" cy="15535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31" y="0"/>
                </a:lnTo>
                <a:cubicBezTo>
                  <a:pt x="20943" y="0"/>
                  <a:pt x="21600" y="1612"/>
                  <a:pt x="21600" y="3600"/>
                </a:cubicBezTo>
                <a:lnTo>
                  <a:pt x="21600" y="21600"/>
                </a:lnTo>
                <a:lnTo>
                  <a:pt x="0" y="21600"/>
                </a:lnTo>
                <a:close/>
              </a:path>
            </a:pathLst>
          </a:custGeom>
          <a:solidFill>
            <a:srgbClr val="FF8021">
              <a:alpha val="50000"/>
            </a:srgbClr>
          </a:solidFill>
          <a:ln w="12700">
            <a:miter lim="400000"/>
          </a:ln>
        </p:spPr>
        <p:txBody>
          <a:bodyPr lIns="45719" rIns="45719" anchor="ctr"/>
          <a:lstStyle/>
          <a:p>
            <a:pPr defTabSz="457200">
              <a:defRPr>
                <a:latin typeface="Palatino Linotype"/>
                <a:ea typeface="Palatino Linotype"/>
                <a:cs typeface="Palatino Linotype"/>
                <a:sym typeface="Palatino Linotype"/>
              </a:defRPr>
            </a:pPr>
            <a:endParaRPr/>
          </a:p>
        </p:txBody>
      </p:sp>
      <p:sp>
        <p:nvSpPr>
          <p:cNvPr id="497" name="Round Single Corner Rectangle 7"/>
          <p:cNvSpPr/>
          <p:nvPr/>
        </p:nvSpPr>
        <p:spPr>
          <a:xfrm>
            <a:off x="426131" y="2361459"/>
            <a:ext cx="3808520" cy="15535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31" y="0"/>
                </a:lnTo>
                <a:cubicBezTo>
                  <a:pt x="20943" y="0"/>
                  <a:pt x="21600" y="1612"/>
                  <a:pt x="21600" y="3600"/>
                </a:cubicBezTo>
                <a:lnTo>
                  <a:pt x="21600" y="21600"/>
                </a:lnTo>
                <a:lnTo>
                  <a:pt x="0" y="21600"/>
                </a:lnTo>
                <a:close/>
              </a:path>
            </a:pathLst>
          </a:custGeom>
          <a:solidFill>
            <a:srgbClr val="FF8021">
              <a:alpha val="50000"/>
            </a:srgbClr>
          </a:solidFill>
          <a:ln w="12700">
            <a:miter lim="400000"/>
          </a:ln>
        </p:spPr>
        <p:txBody>
          <a:bodyPr lIns="45719" rIns="45719" anchor="ctr"/>
          <a:lstStyle/>
          <a:p>
            <a:pPr defTabSz="457200">
              <a:defRPr>
                <a:latin typeface="Palatino Linotype"/>
                <a:ea typeface="Palatino Linotype"/>
                <a:cs typeface="Palatino Linotype"/>
                <a:sym typeface="Palatino Linotype"/>
              </a:defRPr>
            </a:pPr>
            <a:endParaRPr/>
          </a:p>
        </p:txBody>
      </p:sp>
      <p:sp>
        <p:nvSpPr>
          <p:cNvPr id="498" name="Shape 825"/>
          <p:cNvSpPr txBox="1">
            <a:spLocks noGrp="1"/>
          </p:cNvSpPr>
          <p:nvPr>
            <p:ph type="body" sz="quarter" idx="1"/>
          </p:nvPr>
        </p:nvSpPr>
        <p:spPr>
          <a:xfrm>
            <a:off x="550416" y="2387599"/>
            <a:ext cx="3684236" cy="1385411"/>
          </a:xfrm>
          <a:prstGeom prst="rect">
            <a:avLst/>
          </a:prstGeom>
        </p:spPr>
        <p:txBody>
          <a:bodyPr/>
          <a:lstStyle/>
          <a:p>
            <a:pPr marL="135262" indent="-270525" defTabSz="886968">
              <a:lnSpc>
                <a:spcPts val="2900"/>
              </a:lnSpc>
              <a:spcBef>
                <a:spcPts val="400"/>
              </a:spcBef>
              <a:buSzTx/>
              <a:buFont typeface="Wingdings 2"/>
              <a:buNone/>
              <a:defRPr sz="2716">
                <a:latin typeface="Century Gothic"/>
                <a:ea typeface="Century Gothic"/>
                <a:cs typeface="Century Gothic"/>
                <a:sym typeface="Century Gothic"/>
              </a:defRPr>
            </a:pPr>
            <a:r>
              <a:t>Model Arts Education Assessments for </a:t>
            </a:r>
            <a:r>
              <a:rPr>
                <a:solidFill>
                  <a:srgbClr val="D85C00"/>
                </a:solidFill>
              </a:rPr>
              <a:t>Grades K-8</a:t>
            </a:r>
          </a:p>
        </p:txBody>
      </p:sp>
      <p:sp>
        <p:nvSpPr>
          <p:cNvPr id="499" name="Shape 826"/>
          <p:cNvSpPr txBox="1">
            <a:spLocks noGrp="1"/>
          </p:cNvSpPr>
          <p:nvPr>
            <p:ph type="title"/>
          </p:nvPr>
        </p:nvSpPr>
        <p:spPr>
          <a:xfrm>
            <a:off x="577013" y="518321"/>
            <a:ext cx="8001731" cy="649551"/>
          </a:xfrm>
          <a:prstGeom prst="rect">
            <a:avLst/>
          </a:prstGeom>
        </p:spPr>
        <p:txBody>
          <a:bodyPr/>
          <a:lstStyle>
            <a:lvl1pPr algn="ctr">
              <a:defRPr sz="3600" b="1">
                <a:solidFill>
                  <a:srgbClr val="FFFFFF"/>
                </a:solidFill>
                <a:latin typeface="Century Gothic"/>
                <a:ea typeface="Century Gothic"/>
                <a:cs typeface="Century Gothic"/>
                <a:sym typeface="Century Gothic"/>
              </a:defRPr>
            </a:lvl1pPr>
          </a:lstStyle>
          <a:p>
            <a:r>
              <a:t>Building the Experience</a:t>
            </a:r>
          </a:p>
        </p:txBody>
      </p:sp>
      <p:sp>
        <p:nvSpPr>
          <p:cNvPr id="500" name="TextBox 1"/>
          <p:cNvSpPr txBox="1"/>
          <p:nvPr/>
        </p:nvSpPr>
        <p:spPr>
          <a:xfrm>
            <a:off x="353584" y="1723673"/>
            <a:ext cx="8225160" cy="3962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lvl1pPr defTabSz="457200">
              <a:defRPr sz="2000" b="1">
                <a:latin typeface="Century Gothic"/>
                <a:ea typeface="Century Gothic"/>
                <a:cs typeface="Century Gothic"/>
                <a:sym typeface="Century Gothic"/>
              </a:defRPr>
            </a:lvl1pPr>
          </a:lstStyle>
          <a:p>
            <a:r>
              <a:t>The MAEIA resources include:</a:t>
            </a:r>
          </a:p>
        </p:txBody>
      </p:sp>
      <p:sp>
        <p:nvSpPr>
          <p:cNvPr id="501" name="Rectangle 2"/>
          <p:cNvSpPr txBox="1"/>
          <p:nvPr/>
        </p:nvSpPr>
        <p:spPr>
          <a:xfrm>
            <a:off x="4967065" y="2404533"/>
            <a:ext cx="3601202" cy="155150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spAutoFit/>
          </a:bodyPr>
          <a:lstStyle/>
          <a:p>
            <a:pPr marL="139445" indent="-278891">
              <a:lnSpc>
                <a:spcPts val="2600"/>
              </a:lnSpc>
              <a:spcBef>
                <a:spcPts val="500"/>
              </a:spcBef>
              <a:defRPr sz="2800">
                <a:latin typeface="Century Gothic"/>
                <a:ea typeface="Century Gothic"/>
                <a:cs typeface="Century Gothic"/>
                <a:sym typeface="Century Gothic"/>
              </a:defRPr>
            </a:pPr>
            <a:r>
              <a:t>Model Arts Education</a:t>
            </a:r>
            <a:endParaRPr sz="2400"/>
          </a:p>
          <a:p>
            <a:pPr marL="139445" indent="-278891">
              <a:lnSpc>
                <a:spcPts val="2600"/>
              </a:lnSpc>
              <a:spcBef>
                <a:spcPts val="500"/>
              </a:spcBef>
              <a:defRPr sz="2800">
                <a:latin typeface="Century Gothic"/>
                <a:ea typeface="Century Gothic"/>
                <a:cs typeface="Century Gothic"/>
                <a:sym typeface="Century Gothic"/>
              </a:defRPr>
            </a:pPr>
            <a:r>
              <a:t>Assessments for </a:t>
            </a:r>
            <a:endParaRPr sz="2400"/>
          </a:p>
          <a:p>
            <a:pPr marL="139445" indent="-278891">
              <a:lnSpc>
                <a:spcPts val="2600"/>
              </a:lnSpc>
              <a:spcBef>
                <a:spcPts val="500"/>
              </a:spcBef>
              <a:defRPr sz="2800">
                <a:solidFill>
                  <a:srgbClr val="D85C00"/>
                </a:solidFill>
                <a:latin typeface="Century Gothic"/>
                <a:ea typeface="Century Gothic"/>
                <a:cs typeface="Century Gothic"/>
                <a:sym typeface="Century Gothic"/>
              </a:defRPr>
            </a:pPr>
            <a:r>
              <a:t>High School</a:t>
            </a:r>
          </a:p>
        </p:txBody>
      </p:sp>
      <p:sp>
        <p:nvSpPr>
          <p:cNvPr id="502" name="Rectangle 4"/>
          <p:cNvSpPr txBox="1"/>
          <p:nvPr/>
        </p:nvSpPr>
        <p:spPr>
          <a:xfrm>
            <a:off x="603684" y="4144698"/>
            <a:ext cx="3453414" cy="161544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spAutoFit/>
          </a:bodyPr>
          <a:lstStyle>
            <a:lvl1pPr>
              <a:defRPr sz="2000">
                <a:latin typeface="Century Gothic"/>
                <a:ea typeface="Century Gothic"/>
                <a:cs typeface="Century Gothic"/>
                <a:sym typeface="Century Gothic"/>
              </a:defRPr>
            </a:lvl1pPr>
          </a:lstStyle>
          <a:p>
            <a:r>
              <a:t>These assessments are available in three grade bands (grades K-2, 3-5, and 6-8) in dance, music, theatre, and visual arts.</a:t>
            </a:r>
          </a:p>
        </p:txBody>
      </p:sp>
      <p:sp>
        <p:nvSpPr>
          <p:cNvPr id="503" name="Rectangle 5"/>
          <p:cNvSpPr txBox="1"/>
          <p:nvPr/>
        </p:nvSpPr>
        <p:spPr>
          <a:xfrm>
            <a:off x="5090612" y="4099247"/>
            <a:ext cx="3703466" cy="192024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spAutoFit/>
          </a:bodyPr>
          <a:lstStyle>
            <a:lvl1pPr>
              <a:defRPr sz="2000">
                <a:latin typeface="Century Gothic"/>
                <a:ea typeface="Century Gothic"/>
                <a:cs typeface="Century Gothic"/>
                <a:sym typeface="Century Gothic"/>
              </a:defRPr>
            </a:lvl1pPr>
          </a:lstStyle>
          <a:p>
            <a:r>
              <a:t>These assessments are available in three levels, suitable for first-year, second-year, and third- &amp; fourth-year students in dance, music, theatre, and visual arts.</a:t>
            </a:r>
          </a:p>
        </p:txBody>
      </p:sp>
    </p:spTree>
    <p:extLst>
      <p:ext uri="{BB962C8B-B14F-4D97-AF65-F5344CB8AC3E}">
        <p14:creationId xmlns:p14="http://schemas.microsoft.com/office/powerpoint/2010/main" val="32591894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p:transition spd="slow">
        <p:fade/>
      </p:transition>
    </mc:Fallback>
  </mc:AlternateContent>
</p:sld>
</file>

<file path=ppt/theme/theme1.xml><?xml version="1.0" encoding="utf-8"?>
<a:theme xmlns:a="http://schemas.openxmlformats.org/drawingml/2006/main" name="MAEA 2016 - 17 Template">
  <a:themeElements>
    <a:clrScheme name="MAEA 2016 - 17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MAEA 2016 - 17 Template">
      <a:majorFont>
        <a:latin typeface="Helvetica"/>
        <a:ea typeface="Helvetica"/>
        <a:cs typeface="Helvetica"/>
      </a:majorFont>
      <a:minorFont>
        <a:latin typeface="Calibri"/>
        <a:ea typeface="Calibri"/>
        <a:cs typeface="Calibri"/>
      </a:minorFont>
    </a:fontScheme>
    <a:fmtScheme name="MAEA 2016 - 17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EA 2016 - 17 Template">
  <a:themeElements>
    <a:clrScheme name="MAEA 2016 - 17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MAEA 2016 - 17 Template">
      <a:majorFont>
        <a:latin typeface="Helvetica"/>
        <a:ea typeface="Helvetica"/>
        <a:cs typeface="Helvetica"/>
      </a:majorFont>
      <a:minorFont>
        <a:latin typeface="Calibri"/>
        <a:ea typeface="Calibri"/>
        <a:cs typeface="Calibri"/>
      </a:minorFont>
    </a:fontScheme>
    <a:fmtScheme name="MAEA 2016 - 17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TotalTime>
  <Words>3058</Words>
  <Application>Microsoft Macintosh PowerPoint</Application>
  <PresentationFormat>On-screen Show (4:3)</PresentationFormat>
  <Paragraphs>336</Paragraphs>
  <Slides>52</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Arial</vt:lpstr>
      <vt:lpstr>Calibri</vt:lpstr>
      <vt:lpstr>Candara</vt:lpstr>
      <vt:lpstr>Century Gothic</vt:lpstr>
      <vt:lpstr>Franklin Gothic Book</vt:lpstr>
      <vt:lpstr>Franklin Gothic Heavy</vt:lpstr>
      <vt:lpstr>Helvetica</vt:lpstr>
      <vt:lpstr>Palatino Linotype</vt:lpstr>
      <vt:lpstr>Roboto</vt:lpstr>
      <vt:lpstr>Times New Roman</vt:lpstr>
      <vt:lpstr>Varela Round</vt:lpstr>
      <vt:lpstr>Wingdings 2</vt:lpstr>
      <vt:lpstr>MAEA 2016 - 17 Template</vt:lpstr>
      <vt:lpstr>Michigan Arts Education Instruction and Assessment</vt:lpstr>
      <vt:lpstr>Introductions</vt:lpstr>
      <vt:lpstr>Overview of the Presentation</vt:lpstr>
      <vt:lpstr>  MAEIA: Advancing Creativity in Education </vt:lpstr>
      <vt:lpstr>Welcome to MAEIA . . .</vt:lpstr>
      <vt:lpstr>PowerPoint Presentation</vt:lpstr>
      <vt:lpstr>MAEIA Resources</vt:lpstr>
      <vt:lpstr>Types of Assessment Items</vt:lpstr>
      <vt:lpstr>Building the Experience</vt:lpstr>
      <vt:lpstr>How can teachers use MAEIA Assessments?</vt:lpstr>
      <vt:lpstr>MAEIA Assessment: </vt:lpstr>
      <vt:lpstr>Rubrics with Embedded Exemplars</vt:lpstr>
      <vt:lpstr>PowerPoint Presentation</vt:lpstr>
      <vt:lpstr>MI-CSS Communities of Practice</vt:lpstr>
      <vt:lpstr>For the Educators</vt:lpstr>
      <vt:lpstr>Michigan–Collaborative Scoring System  (MI-CSS)</vt:lpstr>
      <vt:lpstr>Why Develop MI-CSS?</vt:lpstr>
      <vt:lpstr>Why Develop MI-CSS?</vt:lpstr>
      <vt:lpstr>  Overview of MI-CSS</vt:lpstr>
      <vt:lpstr>The MI-CSS process in short</vt:lpstr>
      <vt:lpstr>Broader Questions to Ponder</vt:lpstr>
      <vt:lpstr>Broader Questions to Ponder</vt:lpstr>
      <vt:lpstr>Demonstration of MI-CSS</vt:lpstr>
      <vt:lpstr>Teacher Registration</vt:lpstr>
      <vt:lpstr>PowerPoint Presentation</vt:lpstr>
      <vt:lpstr>PowerPoint Presentation</vt:lpstr>
      <vt:lpstr>PowerPoint Presentation</vt:lpstr>
      <vt:lpstr>PowerPoint Presentation</vt:lpstr>
      <vt:lpstr>PowerPoint Presentation</vt:lpstr>
      <vt:lpstr>PowerPoint Presentation</vt:lpstr>
      <vt:lpstr>MI-CSS Configuration – Add Class</vt:lpstr>
      <vt:lpstr>PowerPoint Presentation</vt:lpstr>
      <vt:lpstr>PowerPoint Presentation</vt:lpstr>
      <vt:lpstr>MI-CSS Configuration – Add Assessment</vt:lpstr>
      <vt:lpstr>PowerPoint Presentation</vt:lpstr>
      <vt:lpstr>MI-CSS Configuration – Add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vt:lpstr>
      <vt:lpstr>MAEIA Institute: June 22-Aug 3</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Arts Education Instruction and Assessment</dc:title>
  <cp:lastModifiedBy>Heather Southard</cp:lastModifiedBy>
  <cp:revision>8</cp:revision>
  <dcterms:modified xsi:type="dcterms:W3CDTF">2020-02-09T20:07:09Z</dcterms:modified>
</cp:coreProperties>
</file>