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75" r:id="rId4"/>
  </p:sldMasterIdLst>
  <p:notesMasterIdLst>
    <p:notesMasterId r:id="rId18"/>
  </p:notesMasterIdLst>
  <p:sldIdLst>
    <p:sldId id="257" r:id="rId5"/>
    <p:sldId id="501" r:id="rId6"/>
    <p:sldId id="526" r:id="rId7"/>
    <p:sldId id="380" r:id="rId8"/>
    <p:sldId id="531" r:id="rId9"/>
    <p:sldId id="532" r:id="rId10"/>
    <p:sldId id="533" r:id="rId11"/>
    <p:sldId id="534" r:id="rId12"/>
    <p:sldId id="377" r:id="rId13"/>
    <p:sldId id="515" r:id="rId14"/>
    <p:sldId id="367" r:id="rId15"/>
    <p:sldId id="509" r:id="rId16"/>
    <p:sldId id="527"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9D7B"/>
    <a:srgbClr val="EB7647"/>
    <a:srgbClr val="E27410"/>
    <a:srgbClr val="AC5200"/>
    <a:srgbClr val="0041C4"/>
    <a:srgbClr val="F60000"/>
    <a:srgbClr val="F93C01"/>
    <a:srgbClr val="FF010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20FFD0-BEFB-030E-EB94-5A20F7A0A93E}" v="1" dt="2022-03-14T17:42:10.054"/>
    <p1510:client id="{49AE872D-A889-489B-A8E4-A312A0FEE99D}" v="645" dt="2022-03-10T16:21:23.8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1" autoAdjust="0"/>
    <p:restoredTop sz="94660"/>
  </p:normalViewPr>
  <p:slideViewPr>
    <p:cSldViewPr snapToGrid="0">
      <p:cViewPr varScale="1">
        <p:scale>
          <a:sx n="132" d="100"/>
          <a:sy n="132" d="100"/>
        </p:scale>
        <p:origin x="1368" y="176"/>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a Wacyk" userId="65a75a7a-c96f-445e-a6e2-3f8f53443d72" providerId="ADAL" clId="{49AE872D-A889-489B-A8E4-A312A0FEE99D}"/>
    <pc:docChg chg="undo custSel addSld delSld modSld">
      <pc:chgData name="Linda Wacyk" userId="65a75a7a-c96f-445e-a6e2-3f8f53443d72" providerId="ADAL" clId="{49AE872D-A889-489B-A8E4-A312A0FEE99D}" dt="2022-03-10T16:22:24.604" v="941" actId="113"/>
      <pc:docMkLst>
        <pc:docMk/>
      </pc:docMkLst>
      <pc:sldChg chg="modSp mod">
        <pc:chgData name="Linda Wacyk" userId="65a75a7a-c96f-445e-a6e2-3f8f53443d72" providerId="ADAL" clId="{49AE872D-A889-489B-A8E4-A312A0FEE99D}" dt="2022-03-10T15:48:00.164" v="26" actId="20577"/>
        <pc:sldMkLst>
          <pc:docMk/>
          <pc:sldMk cId="1671510019" sldId="257"/>
        </pc:sldMkLst>
        <pc:spChg chg="mod">
          <ac:chgData name="Linda Wacyk" userId="65a75a7a-c96f-445e-a6e2-3f8f53443d72" providerId="ADAL" clId="{49AE872D-A889-489B-A8E4-A312A0FEE99D}" dt="2022-03-10T15:48:00.164" v="26" actId="20577"/>
          <ac:spMkLst>
            <pc:docMk/>
            <pc:sldMk cId="1671510019" sldId="257"/>
            <ac:spMk id="2" creationId="{3BB1D4E2-E4B6-4E9C-9A41-5B92A7DB82DF}"/>
          </ac:spMkLst>
        </pc:spChg>
      </pc:sldChg>
      <pc:sldChg chg="del">
        <pc:chgData name="Linda Wacyk" userId="65a75a7a-c96f-445e-a6e2-3f8f53443d72" providerId="ADAL" clId="{49AE872D-A889-489B-A8E4-A312A0FEE99D}" dt="2022-03-10T15:56:28.054" v="614" actId="2696"/>
        <pc:sldMkLst>
          <pc:docMk/>
          <pc:sldMk cId="4170206473" sldId="279"/>
        </pc:sldMkLst>
      </pc:sldChg>
      <pc:sldChg chg="del">
        <pc:chgData name="Linda Wacyk" userId="65a75a7a-c96f-445e-a6e2-3f8f53443d72" providerId="ADAL" clId="{49AE872D-A889-489B-A8E4-A312A0FEE99D}" dt="2022-03-10T15:56:18.016" v="611" actId="2696"/>
        <pc:sldMkLst>
          <pc:docMk/>
          <pc:sldMk cId="3161081581" sldId="291"/>
        </pc:sldMkLst>
      </pc:sldChg>
      <pc:sldChg chg="del">
        <pc:chgData name="Linda Wacyk" userId="65a75a7a-c96f-445e-a6e2-3f8f53443d72" providerId="ADAL" clId="{49AE872D-A889-489B-A8E4-A312A0FEE99D}" dt="2022-03-10T15:56:42.487" v="619" actId="2696"/>
        <pc:sldMkLst>
          <pc:docMk/>
          <pc:sldMk cId="3621779205" sldId="329"/>
        </pc:sldMkLst>
      </pc:sldChg>
      <pc:sldChg chg="del">
        <pc:chgData name="Linda Wacyk" userId="65a75a7a-c96f-445e-a6e2-3f8f53443d72" providerId="ADAL" clId="{49AE872D-A889-489B-A8E4-A312A0FEE99D}" dt="2022-03-10T15:57:24.024" v="630" actId="2696"/>
        <pc:sldMkLst>
          <pc:docMk/>
          <pc:sldMk cId="446810086" sldId="338"/>
        </pc:sldMkLst>
      </pc:sldChg>
      <pc:sldChg chg="addSp delSp modSp del mod setBg modAnim setClrOvrMap">
        <pc:chgData name="Linda Wacyk" userId="65a75a7a-c96f-445e-a6e2-3f8f53443d72" providerId="ADAL" clId="{49AE872D-A889-489B-A8E4-A312A0FEE99D}" dt="2022-03-10T16:21:55.256" v="938" actId="255"/>
        <pc:sldMkLst>
          <pc:docMk/>
          <pc:sldMk cId="1884541722" sldId="367"/>
        </pc:sldMkLst>
        <pc:spChg chg="mod">
          <ac:chgData name="Linda Wacyk" userId="65a75a7a-c96f-445e-a6e2-3f8f53443d72" providerId="ADAL" clId="{49AE872D-A889-489B-A8E4-A312A0FEE99D}" dt="2022-03-10T16:21:55.256" v="938" actId="255"/>
          <ac:spMkLst>
            <pc:docMk/>
            <pc:sldMk cId="1884541722" sldId="367"/>
            <ac:spMk id="2" creationId="{A3F2FA41-E915-4C4F-806C-A3C3A80E59BD}"/>
          </ac:spMkLst>
        </pc:spChg>
        <pc:spChg chg="mod">
          <ac:chgData name="Linda Wacyk" userId="65a75a7a-c96f-445e-a6e2-3f8f53443d72" providerId="ADAL" clId="{49AE872D-A889-489B-A8E4-A312A0FEE99D}" dt="2022-03-10T16:21:23.862" v="935" actId="255"/>
          <ac:spMkLst>
            <pc:docMk/>
            <pc:sldMk cId="1884541722" sldId="367"/>
            <ac:spMk id="3" creationId="{A3FAC6CA-B139-443E-92B5-59D1C46E74F9}"/>
          </ac:spMkLst>
        </pc:spChg>
        <pc:spChg chg="mod ord">
          <ac:chgData name="Linda Wacyk" userId="65a75a7a-c96f-445e-a6e2-3f8f53443d72" providerId="ADAL" clId="{49AE872D-A889-489B-A8E4-A312A0FEE99D}" dt="2022-03-10T16:15:56.879" v="784" actId="26606"/>
          <ac:spMkLst>
            <pc:docMk/>
            <pc:sldMk cId="1884541722" sldId="367"/>
            <ac:spMk id="8" creationId="{D89CD59F-9D2E-415B-8535-10531AB2DC10}"/>
          </ac:spMkLst>
        </pc:spChg>
        <pc:spChg chg="mod">
          <ac:chgData name="Linda Wacyk" userId="65a75a7a-c96f-445e-a6e2-3f8f53443d72" providerId="ADAL" clId="{49AE872D-A889-489B-A8E4-A312A0FEE99D}" dt="2022-03-10T16:15:56.879" v="784" actId="26606"/>
          <ac:spMkLst>
            <pc:docMk/>
            <pc:sldMk cId="1884541722" sldId="367"/>
            <ac:spMk id="9" creationId="{4B8395DF-11A1-4D68-AF38-F351FB25D080}"/>
          </ac:spMkLst>
        </pc:spChg>
        <pc:spChg chg="add del">
          <ac:chgData name="Linda Wacyk" userId="65a75a7a-c96f-445e-a6e2-3f8f53443d72" providerId="ADAL" clId="{49AE872D-A889-489B-A8E4-A312A0FEE99D}" dt="2022-03-10T16:15:06.703" v="769" actId="26606"/>
          <ac:spMkLst>
            <pc:docMk/>
            <pc:sldMk cId="1884541722" sldId="367"/>
            <ac:spMk id="16" creationId="{94DBFBD2-23B9-4007-B82F-D0C394407024}"/>
          </ac:spMkLst>
        </pc:spChg>
        <pc:spChg chg="add del">
          <ac:chgData name="Linda Wacyk" userId="65a75a7a-c96f-445e-a6e2-3f8f53443d72" providerId="ADAL" clId="{49AE872D-A889-489B-A8E4-A312A0FEE99D}" dt="2022-03-10T16:15:56.879" v="784" actId="26606"/>
          <ac:spMkLst>
            <pc:docMk/>
            <pc:sldMk cId="1884541722" sldId="367"/>
            <ac:spMk id="18" creationId="{E0D6FA1A-9067-4A57-8B52-D765291064E7}"/>
          </ac:spMkLst>
        </pc:spChg>
        <pc:spChg chg="add del">
          <ac:chgData name="Linda Wacyk" userId="65a75a7a-c96f-445e-a6e2-3f8f53443d72" providerId="ADAL" clId="{49AE872D-A889-489B-A8E4-A312A0FEE99D}" dt="2022-03-10T16:15:56.879" v="784" actId="26606"/>
          <ac:spMkLst>
            <pc:docMk/>
            <pc:sldMk cId="1884541722" sldId="367"/>
            <ac:spMk id="19" creationId="{4521E245-781E-4267-8028-1813702472BB}"/>
          </ac:spMkLst>
        </pc:spChg>
        <pc:spChg chg="add del">
          <ac:chgData name="Linda Wacyk" userId="65a75a7a-c96f-445e-a6e2-3f8f53443d72" providerId="ADAL" clId="{49AE872D-A889-489B-A8E4-A312A0FEE99D}" dt="2022-03-10T16:15:56.879" v="784" actId="26606"/>
          <ac:spMkLst>
            <pc:docMk/>
            <pc:sldMk cId="1884541722" sldId="367"/>
            <ac:spMk id="20" creationId="{214E7273-D54E-4C05-B07D-FEF35FDAB6FB}"/>
          </ac:spMkLst>
        </pc:spChg>
        <pc:spChg chg="add">
          <ac:chgData name="Linda Wacyk" userId="65a75a7a-c96f-445e-a6e2-3f8f53443d72" providerId="ADAL" clId="{49AE872D-A889-489B-A8E4-A312A0FEE99D}" dt="2022-03-10T16:15:56.879" v="784" actId="26606"/>
          <ac:spMkLst>
            <pc:docMk/>
            <pc:sldMk cId="1884541722" sldId="367"/>
            <ac:spMk id="25" creationId="{9F5EF35B-201C-44F0-B571-2B74F952707D}"/>
          </ac:spMkLst>
        </pc:spChg>
        <pc:spChg chg="add">
          <ac:chgData name="Linda Wacyk" userId="65a75a7a-c96f-445e-a6e2-3f8f53443d72" providerId="ADAL" clId="{49AE872D-A889-489B-A8E4-A312A0FEE99D}" dt="2022-03-10T16:15:56.879" v="784" actId="26606"/>
          <ac:spMkLst>
            <pc:docMk/>
            <pc:sldMk cId="1884541722" sldId="367"/>
            <ac:spMk id="27" creationId="{4BF33555-1B12-49B5-BADE-CEAB32216861}"/>
          </ac:spMkLst>
        </pc:spChg>
        <pc:picChg chg="mod ord modCrop">
          <ac:chgData name="Linda Wacyk" userId="65a75a7a-c96f-445e-a6e2-3f8f53443d72" providerId="ADAL" clId="{49AE872D-A889-489B-A8E4-A312A0FEE99D}" dt="2022-03-10T16:17:22.329" v="805" actId="1076"/>
          <ac:picMkLst>
            <pc:docMk/>
            <pc:sldMk cId="1884541722" sldId="367"/>
            <ac:picMk id="11" creationId="{D3C120EF-E117-437D-96C5-A36C02C8F0BD}"/>
          </ac:picMkLst>
        </pc:picChg>
      </pc:sldChg>
      <pc:sldChg chg="del">
        <pc:chgData name="Linda Wacyk" userId="65a75a7a-c96f-445e-a6e2-3f8f53443d72" providerId="ADAL" clId="{49AE872D-A889-489B-A8E4-A312A0FEE99D}" dt="2022-03-10T16:12:01.159" v="724" actId="2696"/>
        <pc:sldMkLst>
          <pc:docMk/>
          <pc:sldMk cId="4125845577" sldId="372"/>
        </pc:sldMkLst>
      </pc:sldChg>
      <pc:sldChg chg="del">
        <pc:chgData name="Linda Wacyk" userId="65a75a7a-c96f-445e-a6e2-3f8f53443d72" providerId="ADAL" clId="{49AE872D-A889-489B-A8E4-A312A0FEE99D}" dt="2022-03-10T16:11:52.352" v="722" actId="2696"/>
        <pc:sldMkLst>
          <pc:docMk/>
          <pc:sldMk cId="3736700255" sldId="373"/>
        </pc:sldMkLst>
      </pc:sldChg>
      <pc:sldChg chg="del">
        <pc:chgData name="Linda Wacyk" userId="65a75a7a-c96f-445e-a6e2-3f8f53443d72" providerId="ADAL" clId="{49AE872D-A889-489B-A8E4-A312A0FEE99D}" dt="2022-03-10T16:11:28.771" v="717" actId="2696"/>
        <pc:sldMkLst>
          <pc:docMk/>
          <pc:sldMk cId="4047596959" sldId="376"/>
        </pc:sldMkLst>
      </pc:sldChg>
      <pc:sldChg chg="modSp mod">
        <pc:chgData name="Linda Wacyk" userId="65a75a7a-c96f-445e-a6e2-3f8f53443d72" providerId="ADAL" clId="{49AE872D-A889-489B-A8E4-A312A0FEE99D}" dt="2022-03-10T16:22:24.604" v="941" actId="113"/>
        <pc:sldMkLst>
          <pc:docMk/>
          <pc:sldMk cId="3543441139" sldId="377"/>
        </pc:sldMkLst>
        <pc:spChg chg="mod">
          <ac:chgData name="Linda Wacyk" userId="65a75a7a-c96f-445e-a6e2-3f8f53443d72" providerId="ADAL" clId="{49AE872D-A889-489B-A8E4-A312A0FEE99D}" dt="2022-03-10T16:22:24.604" v="941" actId="113"/>
          <ac:spMkLst>
            <pc:docMk/>
            <pc:sldMk cId="3543441139" sldId="377"/>
            <ac:spMk id="4" creationId="{DA8B4EFC-2151-4D17-BC46-F97E4DD4DB85}"/>
          </ac:spMkLst>
        </pc:spChg>
        <pc:spChg chg="mod">
          <ac:chgData name="Linda Wacyk" userId="65a75a7a-c96f-445e-a6e2-3f8f53443d72" providerId="ADAL" clId="{49AE872D-A889-489B-A8E4-A312A0FEE99D}" dt="2022-03-10T16:05:22.214" v="675" actId="20577"/>
          <ac:spMkLst>
            <pc:docMk/>
            <pc:sldMk cId="3543441139" sldId="377"/>
            <ac:spMk id="10" creationId="{EC0CA062-5F51-49E0-9403-1A56F087FC6B}"/>
          </ac:spMkLst>
        </pc:spChg>
        <pc:picChg chg="mod">
          <ac:chgData name="Linda Wacyk" userId="65a75a7a-c96f-445e-a6e2-3f8f53443d72" providerId="ADAL" clId="{49AE872D-A889-489B-A8E4-A312A0FEE99D}" dt="2022-03-10T16:00:50.867" v="668" actId="14826"/>
          <ac:picMkLst>
            <pc:docMk/>
            <pc:sldMk cId="3543441139" sldId="377"/>
            <ac:picMk id="12" creationId="{ADCE7AAE-828F-4AF6-8557-21D544756C82}"/>
          </ac:picMkLst>
        </pc:picChg>
      </pc:sldChg>
      <pc:sldChg chg="del">
        <pc:chgData name="Linda Wacyk" userId="65a75a7a-c96f-445e-a6e2-3f8f53443d72" providerId="ADAL" clId="{49AE872D-A889-489B-A8E4-A312A0FEE99D}" dt="2022-03-10T15:56:45.213" v="620" actId="2696"/>
        <pc:sldMkLst>
          <pc:docMk/>
          <pc:sldMk cId="499911719" sldId="379"/>
        </pc:sldMkLst>
      </pc:sldChg>
      <pc:sldChg chg="modSp mod modAnim">
        <pc:chgData name="Linda Wacyk" userId="65a75a7a-c96f-445e-a6e2-3f8f53443d72" providerId="ADAL" clId="{49AE872D-A889-489B-A8E4-A312A0FEE99D}" dt="2022-03-10T15:54:29.367" v="518" actId="255"/>
        <pc:sldMkLst>
          <pc:docMk/>
          <pc:sldMk cId="2474283658" sldId="380"/>
        </pc:sldMkLst>
        <pc:spChg chg="mod">
          <ac:chgData name="Linda Wacyk" userId="65a75a7a-c96f-445e-a6e2-3f8f53443d72" providerId="ADAL" clId="{49AE872D-A889-489B-A8E4-A312A0FEE99D}" dt="2022-03-10T15:49:03.768" v="45" actId="20577"/>
          <ac:spMkLst>
            <pc:docMk/>
            <pc:sldMk cId="2474283658" sldId="380"/>
            <ac:spMk id="2" creationId="{5E5B4BD0-CB36-46BC-B76A-7CFE455AD54E}"/>
          </ac:spMkLst>
        </pc:spChg>
        <pc:spChg chg="mod">
          <ac:chgData name="Linda Wacyk" userId="65a75a7a-c96f-445e-a6e2-3f8f53443d72" providerId="ADAL" clId="{49AE872D-A889-489B-A8E4-A312A0FEE99D}" dt="2022-03-10T15:54:29.367" v="518" actId="255"/>
          <ac:spMkLst>
            <pc:docMk/>
            <pc:sldMk cId="2474283658" sldId="380"/>
            <ac:spMk id="3" creationId="{8696397F-5D17-4B5F-A78F-1157E7E3EA43}"/>
          </ac:spMkLst>
        </pc:spChg>
      </pc:sldChg>
      <pc:sldChg chg="del">
        <pc:chgData name="Linda Wacyk" userId="65a75a7a-c96f-445e-a6e2-3f8f53443d72" providerId="ADAL" clId="{49AE872D-A889-489B-A8E4-A312A0FEE99D}" dt="2022-03-10T15:56:24.939" v="613" actId="2696"/>
        <pc:sldMkLst>
          <pc:docMk/>
          <pc:sldMk cId="2011904124" sldId="498"/>
        </pc:sldMkLst>
      </pc:sldChg>
      <pc:sldChg chg="del">
        <pc:chgData name="Linda Wacyk" userId="65a75a7a-c96f-445e-a6e2-3f8f53443d72" providerId="ADAL" clId="{49AE872D-A889-489B-A8E4-A312A0FEE99D}" dt="2022-03-10T15:56:39.589" v="618" actId="2696"/>
        <pc:sldMkLst>
          <pc:docMk/>
          <pc:sldMk cId="1478312158" sldId="502"/>
        </pc:sldMkLst>
      </pc:sldChg>
      <pc:sldChg chg="del">
        <pc:chgData name="Linda Wacyk" userId="65a75a7a-c96f-445e-a6e2-3f8f53443d72" providerId="ADAL" clId="{49AE872D-A889-489B-A8E4-A312A0FEE99D}" dt="2022-03-10T15:56:22.487" v="612" actId="2696"/>
        <pc:sldMkLst>
          <pc:docMk/>
          <pc:sldMk cId="3364323391" sldId="504"/>
        </pc:sldMkLst>
      </pc:sldChg>
      <pc:sldChg chg="del">
        <pc:chgData name="Linda Wacyk" userId="65a75a7a-c96f-445e-a6e2-3f8f53443d72" providerId="ADAL" clId="{49AE872D-A889-489B-A8E4-A312A0FEE99D}" dt="2022-03-10T15:56:31.270" v="615" actId="2696"/>
        <pc:sldMkLst>
          <pc:docMk/>
          <pc:sldMk cId="962190337" sldId="505"/>
        </pc:sldMkLst>
      </pc:sldChg>
      <pc:sldChg chg="del">
        <pc:chgData name="Linda Wacyk" userId="65a75a7a-c96f-445e-a6e2-3f8f53443d72" providerId="ADAL" clId="{49AE872D-A889-489B-A8E4-A312A0FEE99D}" dt="2022-03-10T15:56:34.385" v="616" actId="2696"/>
        <pc:sldMkLst>
          <pc:docMk/>
          <pc:sldMk cId="3036600129" sldId="507"/>
        </pc:sldMkLst>
      </pc:sldChg>
      <pc:sldChg chg="del">
        <pc:chgData name="Linda Wacyk" userId="65a75a7a-c96f-445e-a6e2-3f8f53443d72" providerId="ADAL" clId="{49AE872D-A889-489B-A8E4-A312A0FEE99D}" dt="2022-03-10T15:57:07.787" v="624" actId="2696"/>
        <pc:sldMkLst>
          <pc:docMk/>
          <pc:sldMk cId="2076360036" sldId="508"/>
        </pc:sldMkLst>
      </pc:sldChg>
      <pc:sldChg chg="del">
        <pc:chgData name="Linda Wacyk" userId="65a75a7a-c96f-445e-a6e2-3f8f53443d72" providerId="ADAL" clId="{49AE872D-A889-489B-A8E4-A312A0FEE99D}" dt="2022-03-10T15:56:58.910" v="622" actId="2696"/>
        <pc:sldMkLst>
          <pc:docMk/>
          <pc:sldMk cId="2355438090" sldId="510"/>
        </pc:sldMkLst>
      </pc:sldChg>
      <pc:sldChg chg="del">
        <pc:chgData name="Linda Wacyk" userId="65a75a7a-c96f-445e-a6e2-3f8f53443d72" providerId="ADAL" clId="{49AE872D-A889-489B-A8E4-A312A0FEE99D}" dt="2022-03-10T15:57:10.430" v="625" actId="2696"/>
        <pc:sldMkLst>
          <pc:docMk/>
          <pc:sldMk cId="4291630374" sldId="511"/>
        </pc:sldMkLst>
      </pc:sldChg>
      <pc:sldChg chg="del">
        <pc:chgData name="Linda Wacyk" userId="65a75a7a-c96f-445e-a6e2-3f8f53443d72" providerId="ADAL" clId="{49AE872D-A889-489B-A8E4-A312A0FEE99D}" dt="2022-03-10T15:57:12.712" v="626" actId="2696"/>
        <pc:sldMkLst>
          <pc:docMk/>
          <pc:sldMk cId="1287521773" sldId="512"/>
        </pc:sldMkLst>
      </pc:sldChg>
      <pc:sldChg chg="del">
        <pc:chgData name="Linda Wacyk" userId="65a75a7a-c96f-445e-a6e2-3f8f53443d72" providerId="ADAL" clId="{49AE872D-A889-489B-A8E4-A312A0FEE99D}" dt="2022-03-10T15:57:18.569" v="628" actId="2696"/>
        <pc:sldMkLst>
          <pc:docMk/>
          <pc:sldMk cId="4072701053" sldId="513"/>
        </pc:sldMkLst>
      </pc:sldChg>
      <pc:sldChg chg="del">
        <pc:chgData name="Linda Wacyk" userId="65a75a7a-c96f-445e-a6e2-3f8f53443d72" providerId="ADAL" clId="{49AE872D-A889-489B-A8E4-A312A0FEE99D}" dt="2022-03-10T15:57:21.388" v="629" actId="2696"/>
        <pc:sldMkLst>
          <pc:docMk/>
          <pc:sldMk cId="2067598041" sldId="514"/>
        </pc:sldMkLst>
      </pc:sldChg>
      <pc:sldChg chg="addSp delSp modSp mod delAnim">
        <pc:chgData name="Linda Wacyk" userId="65a75a7a-c96f-445e-a6e2-3f8f53443d72" providerId="ADAL" clId="{49AE872D-A889-489B-A8E4-A312A0FEE99D}" dt="2022-03-10T16:22:20.294" v="940" actId="113"/>
        <pc:sldMkLst>
          <pc:docMk/>
          <pc:sldMk cId="1319855826" sldId="515"/>
        </pc:sldMkLst>
        <pc:spChg chg="add mod">
          <ac:chgData name="Linda Wacyk" userId="65a75a7a-c96f-445e-a6e2-3f8f53443d72" providerId="ADAL" clId="{49AE872D-A889-489B-A8E4-A312A0FEE99D}" dt="2022-03-10T16:10:41.410" v="716" actId="948"/>
          <ac:spMkLst>
            <pc:docMk/>
            <pc:sldMk cId="1319855826" sldId="515"/>
            <ac:spMk id="3" creationId="{E4FD2E88-4BD4-4218-8548-80BAD8905614}"/>
          </ac:spMkLst>
        </pc:spChg>
        <pc:spChg chg="del">
          <ac:chgData name="Linda Wacyk" userId="65a75a7a-c96f-445e-a6e2-3f8f53443d72" providerId="ADAL" clId="{49AE872D-A889-489B-A8E4-A312A0FEE99D}" dt="2022-03-10T16:07:44.164" v="694" actId="478"/>
          <ac:spMkLst>
            <pc:docMk/>
            <pc:sldMk cId="1319855826" sldId="515"/>
            <ac:spMk id="6" creationId="{00000000-0000-0000-0000-000000000000}"/>
          </ac:spMkLst>
        </pc:spChg>
        <pc:spChg chg="del">
          <ac:chgData name="Linda Wacyk" userId="65a75a7a-c96f-445e-a6e2-3f8f53443d72" providerId="ADAL" clId="{49AE872D-A889-489B-A8E4-A312A0FEE99D}" dt="2022-03-10T16:09:28.389" v="709" actId="478"/>
          <ac:spMkLst>
            <pc:docMk/>
            <pc:sldMk cId="1319855826" sldId="515"/>
            <ac:spMk id="7" creationId="{00000000-0000-0000-0000-000000000000}"/>
          </ac:spMkLst>
        </pc:spChg>
        <pc:spChg chg="del">
          <ac:chgData name="Linda Wacyk" userId="65a75a7a-c96f-445e-a6e2-3f8f53443d72" providerId="ADAL" clId="{49AE872D-A889-489B-A8E4-A312A0FEE99D}" dt="2022-03-10T16:07:47.358" v="695" actId="478"/>
          <ac:spMkLst>
            <pc:docMk/>
            <pc:sldMk cId="1319855826" sldId="515"/>
            <ac:spMk id="9" creationId="{6E7B5019-1B5D-4D64-9C68-4A792A1B4112}"/>
          </ac:spMkLst>
        </pc:spChg>
        <pc:spChg chg="mod">
          <ac:chgData name="Linda Wacyk" userId="65a75a7a-c96f-445e-a6e2-3f8f53443d72" providerId="ADAL" clId="{49AE872D-A889-489B-A8E4-A312A0FEE99D}" dt="2022-03-10T16:22:20.294" v="940" actId="113"/>
          <ac:spMkLst>
            <pc:docMk/>
            <pc:sldMk cId="1319855826" sldId="515"/>
            <ac:spMk id="10" creationId="{10B88433-8AB8-42B0-9CA4-EF6C84D1E6AE}"/>
          </ac:spMkLst>
        </pc:spChg>
      </pc:sldChg>
      <pc:sldChg chg="add del">
        <pc:chgData name="Linda Wacyk" userId="65a75a7a-c96f-445e-a6e2-3f8f53443d72" providerId="ADAL" clId="{49AE872D-A889-489B-A8E4-A312A0FEE99D}" dt="2022-03-10T16:20:07.252" v="927" actId="2696"/>
        <pc:sldMkLst>
          <pc:docMk/>
          <pc:sldMk cId="3599535349" sldId="516"/>
        </pc:sldMkLst>
      </pc:sldChg>
      <pc:sldChg chg="del">
        <pc:chgData name="Linda Wacyk" userId="65a75a7a-c96f-445e-a6e2-3f8f53443d72" providerId="ADAL" clId="{49AE872D-A889-489B-A8E4-A312A0FEE99D}" dt="2022-03-10T16:12:05.637" v="725" actId="2696"/>
        <pc:sldMkLst>
          <pc:docMk/>
          <pc:sldMk cId="1573718838" sldId="517"/>
        </pc:sldMkLst>
      </pc:sldChg>
      <pc:sldChg chg="del">
        <pc:chgData name="Linda Wacyk" userId="65a75a7a-c96f-445e-a6e2-3f8f53443d72" providerId="ADAL" clId="{49AE872D-A889-489B-A8E4-A312A0FEE99D}" dt="2022-03-10T16:11:57.968" v="723" actId="2696"/>
        <pc:sldMkLst>
          <pc:docMk/>
          <pc:sldMk cId="1925597222" sldId="518"/>
        </pc:sldMkLst>
      </pc:sldChg>
      <pc:sldChg chg="del">
        <pc:chgData name="Linda Wacyk" userId="65a75a7a-c96f-445e-a6e2-3f8f53443d72" providerId="ADAL" clId="{49AE872D-A889-489B-A8E4-A312A0FEE99D}" dt="2022-03-10T16:11:47.776" v="721" actId="2696"/>
        <pc:sldMkLst>
          <pc:docMk/>
          <pc:sldMk cId="880900267" sldId="520"/>
        </pc:sldMkLst>
      </pc:sldChg>
      <pc:sldChg chg="del">
        <pc:chgData name="Linda Wacyk" userId="65a75a7a-c96f-445e-a6e2-3f8f53443d72" providerId="ADAL" clId="{49AE872D-A889-489B-A8E4-A312A0FEE99D}" dt="2022-03-10T16:11:32.677" v="718" actId="2696"/>
        <pc:sldMkLst>
          <pc:docMk/>
          <pc:sldMk cId="2289044676" sldId="523"/>
        </pc:sldMkLst>
      </pc:sldChg>
      <pc:sldChg chg="del">
        <pc:chgData name="Linda Wacyk" userId="65a75a7a-c96f-445e-a6e2-3f8f53443d72" providerId="ADAL" clId="{49AE872D-A889-489B-A8E4-A312A0FEE99D}" dt="2022-03-10T16:11:43.758" v="720" actId="2696"/>
        <pc:sldMkLst>
          <pc:docMk/>
          <pc:sldMk cId="3692509826" sldId="524"/>
        </pc:sldMkLst>
      </pc:sldChg>
      <pc:sldChg chg="del">
        <pc:chgData name="Linda Wacyk" userId="65a75a7a-c96f-445e-a6e2-3f8f53443d72" providerId="ADAL" clId="{49AE872D-A889-489B-A8E4-A312A0FEE99D}" dt="2022-03-10T16:11:41.171" v="719" actId="2696"/>
        <pc:sldMkLst>
          <pc:docMk/>
          <pc:sldMk cId="1791562542" sldId="525"/>
        </pc:sldMkLst>
      </pc:sldChg>
      <pc:sldChg chg="modSp mod">
        <pc:chgData name="Linda Wacyk" userId="65a75a7a-c96f-445e-a6e2-3f8f53443d72" providerId="ADAL" clId="{49AE872D-A889-489B-A8E4-A312A0FEE99D}" dt="2022-03-10T16:20:28.079" v="933" actId="207"/>
        <pc:sldMkLst>
          <pc:docMk/>
          <pc:sldMk cId="635976206" sldId="527"/>
        </pc:sldMkLst>
        <pc:spChg chg="mod">
          <ac:chgData name="Linda Wacyk" userId="65a75a7a-c96f-445e-a6e2-3f8f53443d72" providerId="ADAL" clId="{49AE872D-A889-489B-A8E4-A312A0FEE99D}" dt="2022-03-10T16:20:28.079" v="933" actId="207"/>
          <ac:spMkLst>
            <pc:docMk/>
            <pc:sldMk cId="635976206" sldId="527"/>
            <ac:spMk id="3" creationId="{5B4CBE8E-CE21-47AC-BCF2-18630FB8A5D8}"/>
          </ac:spMkLst>
        </pc:spChg>
      </pc:sldChg>
      <pc:sldChg chg="del">
        <pc:chgData name="Linda Wacyk" userId="65a75a7a-c96f-445e-a6e2-3f8f53443d72" providerId="ADAL" clId="{49AE872D-A889-489B-A8E4-A312A0FEE99D}" dt="2022-03-10T15:56:36.766" v="617" actId="2696"/>
        <pc:sldMkLst>
          <pc:docMk/>
          <pc:sldMk cId="912700646" sldId="528"/>
        </pc:sldMkLst>
      </pc:sldChg>
      <pc:sldChg chg="del">
        <pc:chgData name="Linda Wacyk" userId="65a75a7a-c96f-445e-a6e2-3f8f53443d72" providerId="ADAL" clId="{49AE872D-A889-489B-A8E4-A312A0FEE99D}" dt="2022-03-10T15:56:50.569" v="621" actId="2696"/>
        <pc:sldMkLst>
          <pc:docMk/>
          <pc:sldMk cId="4101568608" sldId="529"/>
        </pc:sldMkLst>
      </pc:sldChg>
      <pc:sldChg chg="del">
        <pc:chgData name="Linda Wacyk" userId="65a75a7a-c96f-445e-a6e2-3f8f53443d72" providerId="ADAL" clId="{49AE872D-A889-489B-A8E4-A312A0FEE99D}" dt="2022-03-10T15:57:03.667" v="623" actId="2696"/>
        <pc:sldMkLst>
          <pc:docMk/>
          <pc:sldMk cId="4239143281" sldId="530"/>
        </pc:sldMkLst>
      </pc:sldChg>
      <pc:sldChg chg="modSp add mod modAnim">
        <pc:chgData name="Linda Wacyk" userId="65a75a7a-c96f-445e-a6e2-3f8f53443d72" providerId="ADAL" clId="{49AE872D-A889-489B-A8E4-A312A0FEE99D}" dt="2022-03-10T15:54:20.228" v="517" actId="255"/>
        <pc:sldMkLst>
          <pc:docMk/>
          <pc:sldMk cId="669178158" sldId="531"/>
        </pc:sldMkLst>
        <pc:spChg chg="mod">
          <ac:chgData name="Linda Wacyk" userId="65a75a7a-c96f-445e-a6e2-3f8f53443d72" providerId="ADAL" clId="{49AE872D-A889-489B-A8E4-A312A0FEE99D}" dt="2022-03-10T15:54:20.228" v="517" actId="255"/>
          <ac:spMkLst>
            <pc:docMk/>
            <pc:sldMk cId="669178158" sldId="531"/>
            <ac:spMk id="3" creationId="{8696397F-5D17-4B5F-A78F-1157E7E3EA43}"/>
          </ac:spMkLst>
        </pc:spChg>
      </pc:sldChg>
      <pc:sldChg chg="modSp add del modAnim">
        <pc:chgData name="Linda Wacyk" userId="65a75a7a-c96f-445e-a6e2-3f8f53443d72" providerId="ADAL" clId="{49AE872D-A889-489B-A8E4-A312A0FEE99D}" dt="2022-03-10T16:12:46.070" v="730" actId="2696"/>
        <pc:sldMkLst>
          <pc:docMk/>
          <pc:sldMk cId="518394339" sldId="532"/>
        </pc:sldMkLst>
        <pc:spChg chg="mod">
          <ac:chgData name="Linda Wacyk" userId="65a75a7a-c96f-445e-a6e2-3f8f53443d72" providerId="ADAL" clId="{49AE872D-A889-489B-A8E4-A312A0FEE99D}" dt="2022-03-10T15:54:09.695" v="516" actId="255"/>
          <ac:spMkLst>
            <pc:docMk/>
            <pc:sldMk cId="518394339" sldId="532"/>
            <ac:spMk id="3" creationId="{8696397F-5D17-4B5F-A78F-1157E7E3EA43}"/>
          </ac:spMkLst>
        </pc:spChg>
      </pc:sldChg>
      <pc:sldChg chg="modSp add del modAnim">
        <pc:chgData name="Linda Wacyk" userId="65a75a7a-c96f-445e-a6e2-3f8f53443d72" providerId="ADAL" clId="{49AE872D-A889-489B-A8E4-A312A0FEE99D}" dt="2022-03-10T16:12:47.481" v="732" actId="2696"/>
        <pc:sldMkLst>
          <pc:docMk/>
          <pc:sldMk cId="735602265" sldId="533"/>
        </pc:sldMkLst>
        <pc:spChg chg="mod">
          <ac:chgData name="Linda Wacyk" userId="65a75a7a-c96f-445e-a6e2-3f8f53443d72" providerId="ADAL" clId="{49AE872D-A889-489B-A8E4-A312A0FEE99D}" dt="2022-03-10T15:55:16.319" v="558" actId="20577"/>
          <ac:spMkLst>
            <pc:docMk/>
            <pc:sldMk cId="735602265" sldId="533"/>
            <ac:spMk id="3" creationId="{8696397F-5D17-4B5F-A78F-1157E7E3EA43}"/>
          </ac:spMkLst>
        </pc:spChg>
      </pc:sldChg>
      <pc:sldChg chg="modSp add del">
        <pc:chgData name="Linda Wacyk" userId="65a75a7a-c96f-445e-a6e2-3f8f53443d72" providerId="ADAL" clId="{49AE872D-A889-489B-A8E4-A312A0FEE99D}" dt="2022-03-10T16:12:46.777" v="731" actId="2696"/>
        <pc:sldMkLst>
          <pc:docMk/>
          <pc:sldMk cId="3460204077" sldId="534"/>
        </pc:sldMkLst>
        <pc:spChg chg="mod">
          <ac:chgData name="Linda Wacyk" userId="65a75a7a-c96f-445e-a6e2-3f8f53443d72" providerId="ADAL" clId="{49AE872D-A889-489B-A8E4-A312A0FEE99D}" dt="2022-03-10T15:56:01.210" v="610" actId="20577"/>
          <ac:spMkLst>
            <pc:docMk/>
            <pc:sldMk cId="3460204077" sldId="534"/>
            <ac:spMk id="3" creationId="{8696397F-5D17-4B5F-A78F-1157E7E3EA43}"/>
          </ac:spMkLst>
        </pc:spChg>
      </pc:sldChg>
      <pc:sldChg chg="modSp add mod">
        <pc:chgData name="Linda Wacyk" userId="65a75a7a-c96f-445e-a6e2-3f8f53443d72" providerId="ADAL" clId="{49AE872D-A889-489B-A8E4-A312A0FEE99D}" dt="2022-03-10T16:22:12.899" v="939" actId="113"/>
        <pc:sldMkLst>
          <pc:docMk/>
          <pc:sldMk cId="3751495708" sldId="535"/>
        </pc:sldMkLst>
        <pc:spChg chg="mod">
          <ac:chgData name="Linda Wacyk" userId="65a75a7a-c96f-445e-a6e2-3f8f53443d72" providerId="ADAL" clId="{49AE872D-A889-489B-A8E4-A312A0FEE99D}" dt="2022-03-10T16:22:12.899" v="939" actId="113"/>
          <ac:spMkLst>
            <pc:docMk/>
            <pc:sldMk cId="3751495708" sldId="535"/>
            <ac:spMk id="10" creationId="{10B88433-8AB8-42B0-9CA4-EF6C84D1E6AE}"/>
          </ac:spMkLst>
        </pc:spChg>
      </pc:sldChg>
    </pc:docChg>
  </pc:docChgLst>
  <pc:docChgLst>
    <pc:chgData name="Guest User" userId="S::urn:spo:anon#c597a16e8add5b4d6c6bcc4ddb39374ad6340f71fd15afad7e4d51fae8a25939::" providerId="AD" clId="Web-{EA20FFD0-BEFB-030E-EB94-5A20F7A0A93E}"/>
    <pc:docChg chg="delSld">
      <pc:chgData name="Guest User" userId="S::urn:spo:anon#c597a16e8add5b4d6c6bcc4ddb39374ad6340f71fd15afad7e4d51fae8a25939::" providerId="AD" clId="Web-{EA20FFD0-BEFB-030E-EB94-5A20F7A0A93E}" dt="2022-03-14T17:42:10.054" v="0"/>
      <pc:docMkLst>
        <pc:docMk/>
      </pc:docMkLst>
      <pc:sldChg chg="del">
        <pc:chgData name="Guest User" userId="S::urn:spo:anon#c597a16e8add5b4d6c6bcc4ddb39374ad6340f71fd15afad7e4d51fae8a25939::" providerId="AD" clId="Web-{EA20FFD0-BEFB-030E-EB94-5A20F7A0A93E}" dt="2022-03-14T17:42:10.054" v="0"/>
        <pc:sldMkLst>
          <pc:docMk/>
          <pc:sldMk cId="3751495708" sldId="53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441A9-9782-4A31-BE06-4FC9A40C6FBA}" type="datetimeFigureOut">
              <a:rPr lang="en-US" smtClean="0"/>
              <a:t>3/22/22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BEC5CF-9037-4EDD-87C2-C0321F5CC362}" type="slidenum">
              <a:rPr lang="en-US" smtClean="0"/>
              <a:t>‹#›</a:t>
            </a:fld>
            <a:endParaRPr lang="en-US"/>
          </a:p>
        </p:txBody>
      </p:sp>
    </p:spTree>
    <p:extLst>
      <p:ext uri="{BB962C8B-B14F-4D97-AF65-F5344CB8AC3E}">
        <p14:creationId xmlns:p14="http://schemas.microsoft.com/office/powerpoint/2010/main" val="2538354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1552494"/>
            <a:ext cx="12324229" cy="25690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545A08-E4B8-4E47-8935-9F7C92003309}" type="datetime1">
              <a:rPr lang="en-US" smtClean="0"/>
              <a:t>3/22/22</a:t>
            </a:fld>
            <a:endParaRPr lang="en-US"/>
          </a:p>
        </p:txBody>
      </p:sp>
      <p:sp>
        <p:nvSpPr>
          <p:cNvPr id="5" name="Footer Placeholder 4"/>
          <p:cNvSpPr>
            <a:spLocks noGrp="1"/>
          </p:cNvSpPr>
          <p:nvPr>
            <p:ph type="ftr" sz="quarter" idx="11"/>
          </p:nvPr>
        </p:nvSpPr>
        <p:spPr/>
        <p:txBody>
          <a:bodyPr/>
          <a:lstStyle>
            <a:lvl1pPr>
              <a:defRPr>
                <a:solidFill>
                  <a:schemeClr val="tx1"/>
                </a:solidFill>
              </a:defRPr>
            </a:lvl1pPr>
          </a:lstStyle>
          <a:p>
            <a:r>
              <a:rPr lang="en-US"/>
              <a:t>rickstiggins@gmail.com            www.MichiganAssessmentConsortium.org</a:t>
            </a:r>
            <a:endParaRPr lang="en-US" dirty="0"/>
          </a:p>
        </p:txBody>
      </p:sp>
      <p:sp>
        <p:nvSpPr>
          <p:cNvPr id="6" name="Slide Number Placeholder 5"/>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167945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2B80F6-918E-4692-B0F0-3F97184E4FF7}" type="datetime1">
              <a:rPr lang="en-US" smtClean="0"/>
              <a:t>3/22/22</a:t>
            </a:fld>
            <a:endParaRPr lang="en-US"/>
          </a:p>
        </p:txBody>
      </p:sp>
      <p:sp>
        <p:nvSpPr>
          <p:cNvPr id="5" name="Footer Placeholder 4"/>
          <p:cNvSpPr>
            <a:spLocks noGrp="1"/>
          </p:cNvSpPr>
          <p:nvPr>
            <p:ph type="ftr" sz="quarter" idx="11"/>
          </p:nvPr>
        </p:nvSpPr>
        <p:spPr/>
        <p:txBody>
          <a:bodyPr/>
          <a:lstStyle/>
          <a:p>
            <a:r>
              <a:rPr lang="en-US"/>
              <a:t>rickstiggins@gmail.com            www.MichiganAssessmentConsortium.org</a:t>
            </a:r>
          </a:p>
        </p:txBody>
      </p:sp>
      <p:sp>
        <p:nvSpPr>
          <p:cNvPr id="6" name="Slide Number Placeholder 5"/>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1053100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1055914" cy="365125"/>
          </a:xfrm>
        </p:spPr>
        <p:txBody>
          <a:bodyPr/>
          <a:lstStyle/>
          <a:p>
            <a:fld id="{FEC36C5D-EC1F-465F-A32F-AA2B034C5A5F}" type="datetime1">
              <a:rPr lang="en-US" smtClean="0"/>
              <a:t>3/22/22</a:t>
            </a:fld>
            <a:endParaRPr lang="en-US" dirty="0"/>
          </a:p>
        </p:txBody>
      </p:sp>
      <p:sp>
        <p:nvSpPr>
          <p:cNvPr id="5" name="Footer Placeholder 4"/>
          <p:cNvSpPr>
            <a:spLocks noGrp="1"/>
          </p:cNvSpPr>
          <p:nvPr>
            <p:ph type="ftr" sz="quarter" idx="11"/>
          </p:nvPr>
        </p:nvSpPr>
        <p:spPr>
          <a:xfrm>
            <a:off x="2351315" y="6422854"/>
            <a:ext cx="5704490" cy="365125"/>
          </a:xfrm>
        </p:spPr>
        <p:txBody>
          <a:bodyPr/>
          <a:lstStyle/>
          <a:p>
            <a:r>
              <a:rPr lang="en-US" dirty="0"/>
              <a:t>rickstiggins@gmail.com            www.MichiganAssessmentConsortium.org</a:t>
            </a:r>
          </a:p>
        </p:txBody>
      </p:sp>
      <p:sp>
        <p:nvSpPr>
          <p:cNvPr id="6" name="Slide Number Placeholder 5"/>
          <p:cNvSpPr>
            <a:spLocks noGrp="1"/>
          </p:cNvSpPr>
          <p:nvPr>
            <p:ph type="sldNum" sz="quarter" idx="12"/>
          </p:nvPr>
        </p:nvSpPr>
        <p:spPr>
          <a:xfrm>
            <a:off x="8073048" y="6422854"/>
            <a:ext cx="879759" cy="365125"/>
          </a:xfrm>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2041068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A540593-F5DA-4798-A23A-E700E9E15224}" type="datetime1">
              <a:rPr lang="en-US" smtClean="0"/>
              <a:t>3/22/22</a:t>
            </a:fld>
            <a:endParaRPr lang="en-US"/>
          </a:p>
        </p:txBody>
      </p:sp>
      <p:sp>
        <p:nvSpPr>
          <p:cNvPr id="5" name="Footer Placeholder 4"/>
          <p:cNvSpPr>
            <a:spLocks noGrp="1"/>
          </p:cNvSpPr>
          <p:nvPr>
            <p:ph type="ftr" sz="quarter" idx="11"/>
          </p:nvPr>
        </p:nvSpPr>
        <p:spPr/>
        <p:txBody>
          <a:bodyPr/>
          <a:lstStyle>
            <a:lvl1pPr>
              <a:defRPr/>
            </a:lvl1pPr>
          </a:lstStyle>
          <a:p>
            <a:r>
              <a:rPr lang="en-US"/>
              <a:t>rickstiggins@gmail.com            www.MichiganAssessmentConsortium.org</a:t>
            </a:r>
            <a:endParaRPr lang="en-US" dirty="0"/>
          </a:p>
        </p:txBody>
      </p:sp>
      <p:sp>
        <p:nvSpPr>
          <p:cNvPr id="6" name="Slide Number Placeholder 5"/>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3948180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541B3132-BA6C-49B2-8AAD-26B8A338768E}" type="datetime1">
              <a:rPr lang="en-US" smtClean="0"/>
              <a:t>3/22/22</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a:t>rickstiggins@gmail.com            www.MichiganAssessmentConsortium.org</a:t>
            </a: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969DCD-B566-4F58-92A3-B98CDD2E7620}" type="slidenum">
              <a:rPr lang="en-US" smtClean="0"/>
              <a:t>‹#›</a:t>
            </a:fld>
            <a:endParaRPr lang="en-US"/>
          </a:p>
        </p:txBody>
      </p:sp>
    </p:spTree>
    <p:extLst>
      <p:ext uri="{BB962C8B-B14F-4D97-AF65-F5344CB8AC3E}">
        <p14:creationId xmlns:p14="http://schemas.microsoft.com/office/powerpoint/2010/main" val="183555986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839DC6-357D-4506-B8F8-162F7B0A719D}" type="datetime1">
              <a:rPr lang="en-US" smtClean="0"/>
              <a:t>3/22/22</a:t>
            </a:fld>
            <a:endParaRPr lang="en-US"/>
          </a:p>
        </p:txBody>
      </p:sp>
      <p:sp>
        <p:nvSpPr>
          <p:cNvPr id="6" name="Footer Placeholder 5"/>
          <p:cNvSpPr>
            <a:spLocks noGrp="1"/>
          </p:cNvSpPr>
          <p:nvPr>
            <p:ph type="ftr" sz="quarter" idx="11"/>
          </p:nvPr>
        </p:nvSpPr>
        <p:spPr/>
        <p:txBody>
          <a:bodyPr/>
          <a:lstStyle/>
          <a:p>
            <a:r>
              <a:rPr lang="en-US"/>
              <a:t>rickstiggins@gmail.com            www.MichiganAssessmentConsortium.org</a:t>
            </a:r>
          </a:p>
        </p:txBody>
      </p:sp>
      <p:sp>
        <p:nvSpPr>
          <p:cNvPr id="7" name="Slide Number Placeholder 6"/>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3658693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B13F4C-9128-4CD1-8E1D-B807AABFF762}" type="datetime1">
              <a:rPr lang="en-US" smtClean="0"/>
              <a:t>3/22/22</a:t>
            </a:fld>
            <a:endParaRPr lang="en-US"/>
          </a:p>
        </p:txBody>
      </p:sp>
      <p:sp>
        <p:nvSpPr>
          <p:cNvPr id="8" name="Footer Placeholder 7"/>
          <p:cNvSpPr>
            <a:spLocks noGrp="1"/>
          </p:cNvSpPr>
          <p:nvPr>
            <p:ph type="ftr" sz="quarter" idx="11"/>
          </p:nvPr>
        </p:nvSpPr>
        <p:spPr/>
        <p:txBody>
          <a:bodyPr/>
          <a:lstStyle/>
          <a:p>
            <a:r>
              <a:rPr lang="en-US"/>
              <a:t>rickstiggins@gmail.com            www.MichiganAssessmentConsortium.org</a:t>
            </a:r>
          </a:p>
        </p:txBody>
      </p:sp>
      <p:sp>
        <p:nvSpPr>
          <p:cNvPr id="9" name="Slide Number Placeholder 8"/>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3209239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EAC2FE9-E880-42D2-8206-9B08F44510BA}" type="datetime1">
              <a:rPr lang="en-US" smtClean="0"/>
              <a:t>3/22/22</a:t>
            </a:fld>
            <a:endParaRPr lang="en-US"/>
          </a:p>
        </p:txBody>
      </p:sp>
      <p:sp>
        <p:nvSpPr>
          <p:cNvPr id="4" name="Footer Placeholder 3"/>
          <p:cNvSpPr>
            <a:spLocks noGrp="1"/>
          </p:cNvSpPr>
          <p:nvPr>
            <p:ph type="ftr" sz="quarter" idx="11"/>
          </p:nvPr>
        </p:nvSpPr>
        <p:spPr/>
        <p:txBody>
          <a:bodyPr/>
          <a:lstStyle/>
          <a:p>
            <a:r>
              <a:rPr lang="en-US"/>
              <a:t>rickstiggins@gmail.com            www.MichiganAssessmentConsortium.org</a:t>
            </a:r>
          </a:p>
        </p:txBody>
      </p:sp>
      <p:sp>
        <p:nvSpPr>
          <p:cNvPr id="5" name="Slide Number Placeholder 4"/>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4134443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A55B3B-6875-4558-8F44-2522BDBE25B2}" type="datetime1">
              <a:rPr lang="en-US" smtClean="0"/>
              <a:t>3/22/22</a:t>
            </a:fld>
            <a:endParaRPr lang="en-US"/>
          </a:p>
        </p:txBody>
      </p:sp>
      <p:sp>
        <p:nvSpPr>
          <p:cNvPr id="3" name="Footer Placeholder 2"/>
          <p:cNvSpPr>
            <a:spLocks noGrp="1"/>
          </p:cNvSpPr>
          <p:nvPr>
            <p:ph type="ftr" sz="quarter" idx="11"/>
          </p:nvPr>
        </p:nvSpPr>
        <p:spPr/>
        <p:txBody>
          <a:bodyPr/>
          <a:lstStyle/>
          <a:p>
            <a:r>
              <a:rPr lang="en-US"/>
              <a:t>rickstiggins@gmail.com            www.MichiganAssessmentConsortium.org</a:t>
            </a:r>
          </a:p>
        </p:txBody>
      </p:sp>
      <p:sp>
        <p:nvSpPr>
          <p:cNvPr id="4" name="Slide Number Placeholder 3"/>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3909787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B751F3-E14F-4CD5-9921-DA6974BB082F}" type="datetime1">
              <a:rPr lang="en-US" smtClean="0"/>
              <a:t>3/22/22</a:t>
            </a:fld>
            <a:endParaRPr lang="en-US"/>
          </a:p>
        </p:txBody>
      </p:sp>
      <p:sp>
        <p:nvSpPr>
          <p:cNvPr id="6" name="Footer Placeholder 5"/>
          <p:cNvSpPr>
            <a:spLocks noGrp="1"/>
          </p:cNvSpPr>
          <p:nvPr>
            <p:ph type="ftr" sz="quarter" idx="11"/>
          </p:nvPr>
        </p:nvSpPr>
        <p:spPr/>
        <p:txBody>
          <a:bodyPr/>
          <a:lstStyle/>
          <a:p>
            <a:r>
              <a:rPr lang="en-US"/>
              <a:t>rickstiggins@gmail.com            www.MichiganAssessmentConsortium.org</a:t>
            </a:r>
          </a:p>
        </p:txBody>
      </p:sp>
      <p:sp>
        <p:nvSpPr>
          <p:cNvPr id="7" name="Slide Number Placeholder 6"/>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3609831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F4825D-E768-40A9-A992-BC4F53105222}" type="datetime1">
              <a:rPr lang="en-US" smtClean="0"/>
              <a:t>3/22/22</a:t>
            </a:fld>
            <a:endParaRPr lang="en-US"/>
          </a:p>
        </p:txBody>
      </p:sp>
      <p:sp>
        <p:nvSpPr>
          <p:cNvPr id="6" name="Footer Placeholder 5"/>
          <p:cNvSpPr>
            <a:spLocks noGrp="1"/>
          </p:cNvSpPr>
          <p:nvPr>
            <p:ph type="ftr" sz="quarter" idx="11"/>
          </p:nvPr>
        </p:nvSpPr>
        <p:spPr/>
        <p:txBody>
          <a:bodyPr/>
          <a:lstStyle/>
          <a:p>
            <a:r>
              <a:rPr lang="en-US"/>
              <a:t>rickstiggins@gmail.com            www.MichiganAssessmentConsortium.org</a:t>
            </a:r>
            <a:endParaRPr lang="en-US" dirty="0"/>
          </a:p>
        </p:txBody>
      </p:sp>
      <p:sp>
        <p:nvSpPr>
          <p:cNvPr id="7" name="Slide Number Placeholder 6"/>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142124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755C399-AE1C-427B-8342-E4179D78683C}" type="datetime1">
              <a:rPr lang="en-US" smtClean="0"/>
              <a:t>3/22/22</a:t>
            </a:fld>
            <a:endParaRPr lang="en-US" dirty="0"/>
          </a:p>
        </p:txBody>
      </p:sp>
      <p:sp>
        <p:nvSpPr>
          <p:cNvPr id="5" name="Footer Placeholder 4"/>
          <p:cNvSpPr>
            <a:spLocks noGrp="1"/>
          </p:cNvSpPr>
          <p:nvPr>
            <p:ph type="ftr" sz="quarter" idx="3"/>
          </p:nvPr>
        </p:nvSpPr>
        <p:spPr>
          <a:xfrm>
            <a:off x="4203160" y="6422854"/>
            <a:ext cx="6437751" cy="435146"/>
          </a:xfrm>
          <a:prstGeom prst="rect">
            <a:avLst/>
          </a:prstGeom>
        </p:spPr>
        <p:txBody>
          <a:bodyPr vert="horz" lIns="91440" tIns="45720" rIns="91440" bIns="45720" rtlCol="0" anchor="ctr"/>
          <a:lstStyle>
            <a:lvl1pPr algn="r">
              <a:defRPr sz="1400">
                <a:solidFill>
                  <a:schemeClr val="tx1"/>
                </a:solidFill>
              </a:defRPr>
            </a:lvl1pPr>
          </a:lstStyle>
          <a:p>
            <a:r>
              <a:rPr lang="en-US" dirty="0"/>
              <a:t>rickstiggins@gmail.com     •     www.MichiganAssessmentConsortium.org</a:t>
            </a:r>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600" b="0">
                <a:solidFill>
                  <a:schemeClr val="tx1"/>
                </a:solidFill>
              </a:defRPr>
            </a:lvl1pPr>
          </a:lstStyle>
          <a:p>
            <a:fld id="{0B969DCD-B566-4F58-92A3-B98CDD2E7620}" type="slidenum">
              <a:rPr lang="en-US" smtClean="0"/>
              <a:pPr/>
              <a:t>‹#›</a:t>
            </a:fld>
            <a:endParaRPr lang="en-US" dirty="0"/>
          </a:p>
        </p:txBody>
      </p:sp>
    </p:spTree>
    <p:extLst>
      <p:ext uri="{BB962C8B-B14F-4D97-AF65-F5344CB8AC3E}">
        <p14:creationId xmlns:p14="http://schemas.microsoft.com/office/powerpoint/2010/main" val="4290201119"/>
      </p:ext>
    </p:extLst>
  </p:cSld>
  <p:clrMap bg1="dk1" tx1="lt1" bg2="dk2" tx2="lt2" accent1="accent1" accent2="accent2" accent3="accent3" accent4="accent4" accent5="accent5" accent6="accent6" hlink="hlink" folHlink="folHlink"/>
  <p:sldLayoutIdLst>
    <p:sldLayoutId id="2147483976" r:id="rId1"/>
    <p:sldLayoutId id="2147483977" r:id="rId2"/>
    <p:sldLayoutId id="2147483978" r:id="rId3"/>
    <p:sldLayoutId id="2147483979" r:id="rId4"/>
    <p:sldLayoutId id="2147483980" r:id="rId5"/>
    <p:sldLayoutId id="2147483981" r:id="rId6"/>
    <p:sldLayoutId id="2147483982" r:id="rId7"/>
    <p:sldLayoutId id="2147483983" r:id="rId8"/>
    <p:sldLayoutId id="2147483984" r:id="rId9"/>
    <p:sldLayoutId id="2147483985" r:id="rId10"/>
    <p:sldLayoutId id="2147483986" r:id="rId11"/>
  </p:sldLayoutIdLst>
  <p:hf hd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michiganassessmentconsortium.org/" TargetMode="External"/><Relationship Id="rId2" Type="http://schemas.openxmlformats.org/officeDocument/2006/relationships/hyperlink" Target="mailto:rickstiggins@gmail.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creativecommons.org/licenses/by-nc/4.0/" TargetMode="External"/><Relationship Id="rId2" Type="http://schemas.openxmlformats.org/officeDocument/2006/relationships/hyperlink" Target="http://www.michiganassessmentconsortium.org/events/Stiggins-webinars"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www.michiganassessmentconsortium.org/events/Stiggins-webinars"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66000">
              <a:schemeClr val="bg2"/>
            </a:gs>
            <a:gs pos="100000">
              <a:schemeClr val="bg2">
                <a:shade val="96000"/>
                <a:satMod val="160000"/>
                <a:lumMod val="100000"/>
              </a:schemeClr>
            </a:gs>
          </a:gsLst>
          <a:lin ang="474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1D4E2-E4B6-4E9C-9A41-5B92A7DB82DF}"/>
              </a:ext>
            </a:extLst>
          </p:cNvPr>
          <p:cNvSpPr>
            <a:spLocks noGrp="1"/>
          </p:cNvSpPr>
          <p:nvPr>
            <p:ph type="ctrTitle"/>
          </p:nvPr>
        </p:nvSpPr>
        <p:spPr>
          <a:xfrm>
            <a:off x="3738019" y="252529"/>
            <a:ext cx="7644039" cy="3926784"/>
          </a:xfrm>
        </p:spPr>
        <p:txBody>
          <a:bodyPr>
            <a:normAutofit fontScale="90000"/>
          </a:bodyPr>
          <a:lstStyle/>
          <a:p>
            <a:pPr>
              <a:lnSpc>
                <a:spcPct val="90000"/>
              </a:lnSpc>
              <a:spcBef>
                <a:spcPts val="0"/>
              </a:spcBef>
            </a:pPr>
            <a:br>
              <a:rPr lang="en-US" sz="2100" b="1" dirty="0">
                <a:latin typeface="+mn-lt"/>
              </a:rPr>
            </a:br>
            <a:br>
              <a:rPr lang="en-US" sz="2100" b="1" dirty="0">
                <a:latin typeface="+mn-lt"/>
              </a:rPr>
            </a:br>
            <a:br>
              <a:rPr lang="en-US" sz="2100" b="1" dirty="0">
                <a:latin typeface="+mn-lt"/>
              </a:rPr>
            </a:br>
            <a:br>
              <a:rPr lang="en-US" sz="2100" b="1" dirty="0">
                <a:latin typeface="+mn-lt"/>
              </a:rPr>
            </a:br>
            <a:br>
              <a:rPr lang="en-US" sz="2100" b="1" dirty="0">
                <a:latin typeface="+mn-lt"/>
              </a:rPr>
            </a:br>
            <a:br>
              <a:rPr lang="en-US" sz="2100" b="1" dirty="0">
                <a:latin typeface="+mn-lt"/>
              </a:rPr>
            </a:br>
            <a:br>
              <a:rPr lang="en-US" sz="2100" b="1" dirty="0">
                <a:latin typeface="+mn-lt"/>
              </a:rPr>
            </a:br>
            <a:r>
              <a:rPr lang="en-US" sz="4400" b="1" dirty="0">
                <a:solidFill>
                  <a:srgbClr val="E27410"/>
                </a:solidFill>
                <a:latin typeface="+mn-lt"/>
              </a:rPr>
              <a:t>A VISION OF EXCELLENCE </a:t>
            </a:r>
            <a:br>
              <a:rPr lang="en-US" sz="4400" b="1" dirty="0">
                <a:solidFill>
                  <a:srgbClr val="E27410"/>
                </a:solidFill>
                <a:latin typeface="+mn-lt"/>
              </a:rPr>
            </a:br>
            <a:r>
              <a:rPr lang="en-US" sz="4400" b="1" dirty="0">
                <a:solidFill>
                  <a:srgbClr val="E27410"/>
                </a:solidFill>
                <a:latin typeface="+mn-lt"/>
              </a:rPr>
              <a:t>IN  ASSESSMENT</a:t>
            </a:r>
            <a:br>
              <a:rPr lang="en-US" sz="4400" b="1" dirty="0">
                <a:solidFill>
                  <a:srgbClr val="E27410"/>
                </a:solidFill>
                <a:latin typeface="+mn-lt"/>
              </a:rPr>
            </a:br>
            <a:r>
              <a:rPr lang="en-US" sz="3100" b="1" dirty="0">
                <a:latin typeface="+mn-lt"/>
              </a:rPr>
              <a:t>Session #4: </a:t>
            </a:r>
            <a:br>
              <a:rPr lang="en-US" sz="3100" b="1" dirty="0">
                <a:latin typeface="+mn-lt"/>
              </a:rPr>
            </a:br>
            <a:r>
              <a:rPr lang="en-US" sz="3100" b="1" dirty="0">
                <a:latin typeface="+mn-lt"/>
              </a:rPr>
              <a:t>Planning for the Future</a:t>
            </a:r>
            <a:br>
              <a:rPr lang="en-US" sz="2100" b="1" dirty="0">
                <a:solidFill>
                  <a:srgbClr val="E27410"/>
                </a:solidFill>
                <a:latin typeface="+mn-lt"/>
              </a:rPr>
            </a:br>
            <a:endParaRPr lang="en-US" sz="2100" b="1" dirty="0">
              <a:solidFill>
                <a:srgbClr val="E27410"/>
              </a:solidFill>
              <a:latin typeface="+mn-lt"/>
            </a:endParaRPr>
          </a:p>
        </p:txBody>
      </p:sp>
      <p:sp>
        <p:nvSpPr>
          <p:cNvPr id="3" name="Subtitle 2">
            <a:extLst>
              <a:ext uri="{FF2B5EF4-FFF2-40B4-BE49-F238E27FC236}">
                <a16:creationId xmlns:a16="http://schemas.microsoft.com/office/drawing/2014/main" id="{0265E16F-66EE-4F0F-A5E8-9BCE0383DF35}"/>
              </a:ext>
            </a:extLst>
          </p:cNvPr>
          <p:cNvSpPr>
            <a:spLocks noGrp="1"/>
          </p:cNvSpPr>
          <p:nvPr>
            <p:ph type="subTitle" idx="1"/>
          </p:nvPr>
        </p:nvSpPr>
        <p:spPr>
          <a:xfrm>
            <a:off x="1353072" y="4554040"/>
            <a:ext cx="2605995" cy="592330"/>
          </a:xfrm>
        </p:spPr>
        <p:txBody>
          <a:bodyPr>
            <a:noAutofit/>
          </a:bodyPr>
          <a:lstStyle/>
          <a:p>
            <a:pPr>
              <a:lnSpc>
                <a:spcPct val="90000"/>
              </a:lnSpc>
            </a:pPr>
            <a:r>
              <a:rPr lang="en-US" sz="2800" b="1" dirty="0"/>
              <a:t>Rick Stiggins</a:t>
            </a:r>
          </a:p>
        </p:txBody>
      </p:sp>
      <p:pic>
        <p:nvPicPr>
          <p:cNvPr id="4" name="Picture 3">
            <a:extLst>
              <a:ext uri="{FF2B5EF4-FFF2-40B4-BE49-F238E27FC236}">
                <a16:creationId xmlns:a16="http://schemas.microsoft.com/office/drawing/2014/main" id="{9FE53169-8B28-4A8F-9625-E2BCDE92C8B6}"/>
              </a:ext>
            </a:extLst>
          </p:cNvPr>
          <p:cNvPicPr>
            <a:picLocks noChangeAspect="1"/>
          </p:cNvPicPr>
          <p:nvPr/>
        </p:nvPicPr>
        <p:blipFill>
          <a:blip r:embed="rId2"/>
          <a:stretch>
            <a:fillRect/>
          </a:stretch>
        </p:blipFill>
        <p:spPr>
          <a:xfrm>
            <a:off x="1426201" y="1238949"/>
            <a:ext cx="2613360" cy="3178410"/>
          </a:xfrm>
          <a:prstGeom prst="rect">
            <a:avLst/>
          </a:prstGeom>
          <a:ln w="50800">
            <a:solidFill>
              <a:srgbClr val="E27410"/>
            </a:solidFill>
          </a:ln>
        </p:spPr>
      </p:pic>
    </p:spTree>
    <p:extLst>
      <p:ext uri="{BB962C8B-B14F-4D97-AF65-F5344CB8AC3E}">
        <p14:creationId xmlns:p14="http://schemas.microsoft.com/office/powerpoint/2010/main" val="16715100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4294967295"/>
          </p:nvPr>
        </p:nvSpPr>
        <p:spPr>
          <a:xfrm>
            <a:off x="0" y="1309688"/>
            <a:ext cx="5157788" cy="823912"/>
          </a:xfrm>
        </p:spPr>
        <p:txBody>
          <a:bodyPr>
            <a:normAutofit/>
          </a:bodyPr>
          <a:lstStyle/>
          <a:p>
            <a:r>
              <a:rPr lang="en-US" sz="3200" dirty="0"/>
              <a:t>WAS MERELY TO: </a:t>
            </a:r>
          </a:p>
        </p:txBody>
      </p:sp>
      <p:sp>
        <p:nvSpPr>
          <p:cNvPr id="10" name="Title 9">
            <a:extLst>
              <a:ext uri="{FF2B5EF4-FFF2-40B4-BE49-F238E27FC236}">
                <a16:creationId xmlns:a16="http://schemas.microsoft.com/office/drawing/2014/main" id="{10B88433-8AB8-42B0-9CA4-EF6C84D1E6AE}"/>
              </a:ext>
            </a:extLst>
          </p:cNvPr>
          <p:cNvSpPr>
            <a:spLocks noGrp="1"/>
          </p:cNvSpPr>
          <p:nvPr>
            <p:ph type="title"/>
          </p:nvPr>
        </p:nvSpPr>
        <p:spPr>
          <a:xfrm>
            <a:off x="354655" y="284176"/>
            <a:ext cx="11264913" cy="1480006"/>
          </a:xfrm>
        </p:spPr>
        <p:txBody>
          <a:bodyPr/>
          <a:lstStyle/>
          <a:p>
            <a:pPr algn="ctr"/>
            <a:r>
              <a:rPr lang="en-US" dirty="0"/>
              <a:t>Useful Resources</a:t>
            </a:r>
          </a:p>
        </p:txBody>
      </p:sp>
      <p:sp>
        <p:nvSpPr>
          <p:cNvPr id="13" name="Footer Placeholder 12">
            <a:extLst>
              <a:ext uri="{FF2B5EF4-FFF2-40B4-BE49-F238E27FC236}">
                <a16:creationId xmlns:a16="http://schemas.microsoft.com/office/drawing/2014/main" id="{15A4C72E-7035-4350-99B8-0F48A4DEBCFC}"/>
              </a:ext>
            </a:extLst>
          </p:cNvPr>
          <p:cNvSpPr>
            <a:spLocks noGrp="1"/>
          </p:cNvSpPr>
          <p:nvPr>
            <p:ph type="ftr" sz="quarter" idx="11"/>
          </p:nvPr>
        </p:nvSpPr>
        <p:spPr/>
        <p:txBody>
          <a:bodyPr/>
          <a:lstStyle/>
          <a:p>
            <a:r>
              <a:rPr lang="en-US"/>
              <a:t>rickstiggins@gmail.com            www.MichiganAssessmentConsortium.org</a:t>
            </a:r>
          </a:p>
        </p:txBody>
      </p:sp>
      <p:sp>
        <p:nvSpPr>
          <p:cNvPr id="14" name="Slide Number Placeholder 13">
            <a:extLst>
              <a:ext uri="{FF2B5EF4-FFF2-40B4-BE49-F238E27FC236}">
                <a16:creationId xmlns:a16="http://schemas.microsoft.com/office/drawing/2014/main" id="{1C438476-7D81-4E38-8FC6-570DD07CEEBD}"/>
              </a:ext>
            </a:extLst>
          </p:cNvPr>
          <p:cNvSpPr>
            <a:spLocks noGrp="1"/>
          </p:cNvSpPr>
          <p:nvPr>
            <p:ph type="sldNum" sz="quarter" idx="12"/>
          </p:nvPr>
        </p:nvSpPr>
        <p:spPr/>
        <p:txBody>
          <a:bodyPr/>
          <a:lstStyle/>
          <a:p>
            <a:fld id="{0B969DCD-B566-4F58-92A3-B98CDD2E7620}" type="slidenum">
              <a:rPr lang="en-US" smtClean="0"/>
              <a:t>10</a:t>
            </a:fld>
            <a:endParaRPr lang="en-US"/>
          </a:p>
        </p:txBody>
      </p:sp>
      <p:sp>
        <p:nvSpPr>
          <p:cNvPr id="3" name="Content Placeholder 2">
            <a:extLst>
              <a:ext uri="{FF2B5EF4-FFF2-40B4-BE49-F238E27FC236}">
                <a16:creationId xmlns:a16="http://schemas.microsoft.com/office/drawing/2014/main" id="{E4FD2E88-4BD4-4218-8548-80BAD8905614}"/>
              </a:ext>
            </a:extLst>
          </p:cNvPr>
          <p:cNvSpPr>
            <a:spLocks noGrp="1"/>
          </p:cNvSpPr>
          <p:nvPr>
            <p:ph sz="half" idx="1"/>
          </p:nvPr>
        </p:nvSpPr>
        <p:spPr>
          <a:xfrm>
            <a:off x="839449" y="2011680"/>
            <a:ext cx="10463135" cy="4206240"/>
          </a:xfrm>
        </p:spPr>
        <p:txBody>
          <a:bodyPr>
            <a:normAutofit lnSpcReduction="10000"/>
          </a:bodyPr>
          <a:lstStyle/>
          <a:p>
            <a:pPr marL="0" indent="0">
              <a:spcBef>
                <a:spcPts val="600"/>
              </a:spcBef>
              <a:spcAft>
                <a:spcPts val="0"/>
              </a:spcAft>
              <a:buNone/>
            </a:pPr>
            <a:r>
              <a:rPr lang="en-US" b="1" dirty="0">
                <a:solidFill>
                  <a:srgbClr val="F19D7B"/>
                </a:solidFill>
              </a:rPr>
              <a:t>LEADERSHIP AND POLICY</a:t>
            </a:r>
          </a:p>
          <a:p>
            <a:pPr>
              <a:spcBef>
                <a:spcPts val="600"/>
              </a:spcBef>
              <a:spcAft>
                <a:spcPts val="0"/>
              </a:spcAft>
            </a:pPr>
            <a:r>
              <a:rPr lang="en-US" sz="2400" b="1" i="1" dirty="0"/>
              <a:t>The Perfect Assessment System </a:t>
            </a:r>
            <a:r>
              <a:rPr lang="en-US" sz="2400" b="1" dirty="0"/>
              <a:t>(ASCD, 2018)</a:t>
            </a:r>
          </a:p>
          <a:p>
            <a:pPr>
              <a:spcBef>
                <a:spcPts val="600"/>
              </a:spcBef>
              <a:spcAft>
                <a:spcPts val="0"/>
              </a:spcAft>
            </a:pPr>
            <a:r>
              <a:rPr lang="en-US" sz="2400" b="1" i="1" dirty="0"/>
              <a:t>Ten Assessment Literacy Goals for School Leaders </a:t>
            </a:r>
            <a:r>
              <a:rPr lang="en-US" sz="2400" b="1" dirty="0"/>
              <a:t>(Corwin, 2021)</a:t>
            </a:r>
          </a:p>
          <a:p>
            <a:pPr marL="0" indent="0">
              <a:spcBef>
                <a:spcPts val="600"/>
              </a:spcBef>
              <a:spcAft>
                <a:spcPts val="0"/>
              </a:spcAft>
              <a:buNone/>
            </a:pPr>
            <a:r>
              <a:rPr lang="en-US" b="1" dirty="0">
                <a:solidFill>
                  <a:srgbClr val="F19D7B"/>
                </a:solidFill>
              </a:rPr>
              <a:t>DEVELOPING ASSESSMENT LITERACY</a:t>
            </a:r>
          </a:p>
          <a:p>
            <a:pPr>
              <a:spcBef>
                <a:spcPts val="600"/>
              </a:spcBef>
              <a:spcAft>
                <a:spcPts val="0"/>
              </a:spcAft>
            </a:pPr>
            <a:r>
              <a:rPr lang="en-US" sz="2400" b="1" i="1" dirty="0"/>
              <a:t>An Introduction to Classroom Assessment FOR Learning</a:t>
            </a:r>
            <a:r>
              <a:rPr lang="en-US" sz="2400" b="1" dirty="0"/>
              <a:t> 7</a:t>
            </a:r>
            <a:r>
              <a:rPr lang="en-US" sz="2400" b="1" baseline="30000" dirty="0"/>
              <a:t>th</a:t>
            </a:r>
            <a:r>
              <a:rPr lang="en-US" sz="2400" b="1" dirty="0"/>
              <a:t> Ed (Pearson 2016) (pre-service instruction)</a:t>
            </a:r>
          </a:p>
          <a:p>
            <a:pPr>
              <a:spcBef>
                <a:spcPts val="600"/>
              </a:spcBef>
              <a:spcAft>
                <a:spcPts val="0"/>
              </a:spcAft>
            </a:pPr>
            <a:r>
              <a:rPr lang="en-US" sz="2400" b="1" i="1" dirty="0"/>
              <a:t>Classroom Assessment FOR Student Learning: Doing It Right, Using It Well </a:t>
            </a:r>
            <a:r>
              <a:rPr lang="en-US" sz="2400" b="1" dirty="0"/>
              <a:t>2</a:t>
            </a:r>
            <a:r>
              <a:rPr lang="en-US" sz="2400" b="1" baseline="30000" dirty="0"/>
              <a:t>nd</a:t>
            </a:r>
            <a:r>
              <a:rPr lang="en-US" sz="2400" b="1" dirty="0"/>
              <a:t> Ed (Pearson 2016) (in-service professional development</a:t>
            </a:r>
          </a:p>
          <a:p>
            <a:pPr>
              <a:spcBef>
                <a:spcPts val="600"/>
              </a:spcBef>
              <a:spcAft>
                <a:spcPts val="0"/>
              </a:spcAft>
            </a:pPr>
            <a:r>
              <a:rPr lang="en-US" sz="2400" b="1" i="1" dirty="0"/>
              <a:t>Seven Strategies of Assessment FOR Learning</a:t>
            </a:r>
            <a:r>
              <a:rPr lang="en-US" sz="2400" b="1" dirty="0"/>
              <a:t> (2 ed) Pearson (2009)</a:t>
            </a:r>
          </a:p>
          <a:p>
            <a:pPr marL="0" indent="0">
              <a:spcBef>
                <a:spcPts val="600"/>
              </a:spcBef>
              <a:spcAft>
                <a:spcPts val="0"/>
              </a:spcAft>
              <a:buNone/>
            </a:pPr>
            <a:r>
              <a:rPr lang="en-US" b="1" dirty="0">
                <a:solidFill>
                  <a:srgbClr val="F19D7B"/>
                </a:solidFill>
              </a:rPr>
              <a:t>PARENT AND COMMUNITY</a:t>
            </a:r>
          </a:p>
          <a:p>
            <a:pPr>
              <a:spcBef>
                <a:spcPts val="600"/>
              </a:spcBef>
              <a:spcAft>
                <a:spcPts val="0"/>
              </a:spcAft>
            </a:pPr>
            <a:r>
              <a:rPr lang="en-US" sz="2400" b="1" i="1" dirty="0"/>
              <a:t>Revolutionize Assessment: Engage Students and Inspire Learning </a:t>
            </a:r>
            <a:r>
              <a:rPr lang="en-US" sz="2400" b="1" dirty="0"/>
              <a:t>(Corwin 2014)</a:t>
            </a:r>
          </a:p>
          <a:p>
            <a:endParaRPr lang="en-US" dirty="0"/>
          </a:p>
        </p:txBody>
      </p:sp>
    </p:spTree>
    <p:extLst>
      <p:ext uri="{BB962C8B-B14F-4D97-AF65-F5344CB8AC3E}">
        <p14:creationId xmlns:p14="http://schemas.microsoft.com/office/powerpoint/2010/main" val="1319855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9F5EF35B-201C-44F0-B571-2B74F95270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08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3F2FA41-E915-4C4F-806C-A3C3A80E59BD}"/>
              </a:ext>
            </a:extLst>
          </p:cNvPr>
          <p:cNvSpPr>
            <a:spLocks noGrp="1"/>
          </p:cNvSpPr>
          <p:nvPr>
            <p:ph type="title"/>
          </p:nvPr>
        </p:nvSpPr>
        <p:spPr>
          <a:xfrm>
            <a:off x="643467" y="816722"/>
            <a:ext cx="5598957" cy="990024"/>
          </a:xfrm>
        </p:spPr>
        <p:txBody>
          <a:bodyPr>
            <a:normAutofit/>
          </a:bodyPr>
          <a:lstStyle/>
          <a:p>
            <a:pPr algn="ctr">
              <a:lnSpc>
                <a:spcPct val="100000"/>
              </a:lnSpc>
            </a:pPr>
            <a:r>
              <a:rPr lang="en-US" sz="3600" b="1" dirty="0">
                <a:solidFill>
                  <a:schemeClr val="bg1"/>
                </a:solidFill>
                <a:latin typeface="+mn-lt"/>
              </a:rPr>
              <a:t>Contact:</a:t>
            </a:r>
          </a:p>
        </p:txBody>
      </p:sp>
      <p:sp>
        <p:nvSpPr>
          <p:cNvPr id="3" name="Content Placeholder 2">
            <a:extLst>
              <a:ext uri="{FF2B5EF4-FFF2-40B4-BE49-F238E27FC236}">
                <a16:creationId xmlns:a16="http://schemas.microsoft.com/office/drawing/2014/main" id="{A3FAC6CA-B139-443E-92B5-59D1C46E74F9}"/>
              </a:ext>
            </a:extLst>
          </p:cNvPr>
          <p:cNvSpPr>
            <a:spLocks noGrp="1"/>
          </p:cNvSpPr>
          <p:nvPr>
            <p:ph idx="1"/>
          </p:nvPr>
        </p:nvSpPr>
        <p:spPr>
          <a:xfrm>
            <a:off x="643467" y="2011680"/>
            <a:ext cx="5722609" cy="1675900"/>
          </a:xfrm>
        </p:spPr>
        <p:txBody>
          <a:bodyPr>
            <a:noAutofit/>
          </a:bodyPr>
          <a:lstStyle/>
          <a:p>
            <a:pPr>
              <a:spcAft>
                <a:spcPts val="1200"/>
              </a:spcAft>
            </a:pPr>
            <a:r>
              <a:rPr lang="en-US" sz="3600" b="1" dirty="0">
                <a:solidFill>
                  <a:schemeClr val="bg1"/>
                </a:solidFill>
              </a:rPr>
              <a:t>Kathy Dewsbury White  </a:t>
            </a:r>
            <a:r>
              <a:rPr lang="en-US" sz="3200" dirty="0" err="1">
                <a:solidFill>
                  <a:schemeClr val="bg1"/>
                </a:solidFill>
              </a:rPr>
              <a:t>kdwhite@michiganassessmentconsortium</a:t>
            </a:r>
            <a:endParaRPr lang="en-US" sz="3200" dirty="0">
              <a:solidFill>
                <a:schemeClr val="bg1"/>
              </a:solidFill>
            </a:endParaRPr>
          </a:p>
          <a:p>
            <a:pPr>
              <a:spcAft>
                <a:spcPts val="1200"/>
              </a:spcAft>
            </a:pPr>
            <a:r>
              <a:rPr lang="en-US" sz="3600" b="1" dirty="0">
                <a:solidFill>
                  <a:schemeClr val="bg1"/>
                </a:solidFill>
              </a:rPr>
              <a:t>Kim Young	</a:t>
            </a:r>
            <a:br>
              <a:rPr lang="en-US" sz="4000" dirty="0">
                <a:solidFill>
                  <a:schemeClr val="bg1"/>
                </a:solidFill>
              </a:rPr>
            </a:br>
            <a:r>
              <a:rPr lang="en-US" sz="4000" dirty="0">
                <a:solidFill>
                  <a:schemeClr val="bg1"/>
                </a:solidFill>
              </a:rPr>
              <a:t>youngk1@michigan.gov</a:t>
            </a:r>
          </a:p>
        </p:txBody>
      </p:sp>
      <p:sp>
        <p:nvSpPr>
          <p:cNvPr id="8" name="Footer Placeholder 7">
            <a:extLst>
              <a:ext uri="{FF2B5EF4-FFF2-40B4-BE49-F238E27FC236}">
                <a16:creationId xmlns:a16="http://schemas.microsoft.com/office/drawing/2014/main" id="{D89CD59F-9D2E-415B-8535-10531AB2DC10}"/>
              </a:ext>
            </a:extLst>
          </p:cNvPr>
          <p:cNvSpPr>
            <a:spLocks noGrp="1"/>
          </p:cNvSpPr>
          <p:nvPr>
            <p:ph type="ftr" sz="quarter" idx="11"/>
          </p:nvPr>
        </p:nvSpPr>
        <p:spPr>
          <a:xfrm>
            <a:off x="643466" y="6422854"/>
            <a:ext cx="5598957" cy="365125"/>
          </a:xfrm>
        </p:spPr>
        <p:txBody>
          <a:bodyPr>
            <a:normAutofit/>
          </a:bodyPr>
          <a:lstStyle/>
          <a:p>
            <a:pPr marL="0" marR="0" lvl="0" indent="0" algn="l" defTabSz="457200" rtl="0" eaLnBrk="1" fontAlgn="auto" latinLnBrk="0" hangingPunct="1">
              <a:spcBef>
                <a:spcPts val="0"/>
              </a:spcBef>
              <a:spcAft>
                <a:spcPts val="600"/>
              </a:spcAft>
              <a:buClrTx/>
              <a:buSzTx/>
              <a:buFontTx/>
              <a:buNone/>
              <a:tabLst/>
              <a:defRPr/>
            </a:pPr>
            <a:r>
              <a:rPr kumimoji="0" lang="en-US" b="0" i="0" u="none" strike="noStrike" kern="1200" cap="none" spc="0" normalizeH="0" baseline="0" noProof="0">
                <a:ln>
                  <a:noFill/>
                </a:ln>
                <a:solidFill>
                  <a:schemeClr val="bg1"/>
                </a:solidFill>
                <a:effectLst/>
                <a:uLnTx/>
                <a:uFillTx/>
                <a:latin typeface="Corbel" panose="020B0503020204020204"/>
                <a:ea typeface="+mn-ea"/>
                <a:cs typeface="+mn-cs"/>
              </a:rPr>
              <a:t>rickstiggins@gmail.com            www.MichiganAssessmentConsortium.org</a:t>
            </a:r>
          </a:p>
        </p:txBody>
      </p:sp>
      <p:sp>
        <p:nvSpPr>
          <p:cNvPr id="27" name="Rectangle 26">
            <a:extLst>
              <a:ext uri="{FF2B5EF4-FFF2-40B4-BE49-F238E27FC236}">
                <a16:creationId xmlns:a16="http://schemas.microsoft.com/office/drawing/2014/main" id="{4BF33555-1B12-49B5-BADE-CEAB322168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1186" y="0"/>
            <a:ext cx="5300813"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D3C120EF-E117-437D-96C5-A36C02C8F0BD}"/>
              </a:ext>
            </a:extLst>
          </p:cNvPr>
          <p:cNvPicPr>
            <a:picLocks noChangeAspect="1"/>
          </p:cNvPicPr>
          <p:nvPr/>
        </p:nvPicPr>
        <p:blipFill rotWithShape="1">
          <a:blip r:embed="rId2">
            <a:extLst>
              <a:ext uri="{28A0092B-C50C-407E-A947-70E740481C1C}">
                <a14:useLocalDpi xmlns:a14="http://schemas.microsoft.com/office/drawing/2010/main" val="0"/>
              </a:ext>
            </a:extLst>
          </a:blip>
          <a:srcRect l="-817" t="-1225" r="-8396" b="1225"/>
          <a:stretch/>
        </p:blipFill>
        <p:spPr>
          <a:xfrm>
            <a:off x="7262694" y="1949060"/>
            <a:ext cx="4801158" cy="2524734"/>
          </a:xfrm>
          <a:prstGeom prst="rect">
            <a:avLst/>
          </a:prstGeom>
        </p:spPr>
      </p:pic>
      <p:sp>
        <p:nvSpPr>
          <p:cNvPr id="9" name="Slide Number Placeholder 8">
            <a:extLst>
              <a:ext uri="{FF2B5EF4-FFF2-40B4-BE49-F238E27FC236}">
                <a16:creationId xmlns:a16="http://schemas.microsoft.com/office/drawing/2014/main" id="{4B8395DF-11A1-4D68-AF38-F351FB25D080}"/>
              </a:ext>
            </a:extLst>
          </p:cNvPr>
          <p:cNvSpPr>
            <a:spLocks noGrp="1"/>
          </p:cNvSpPr>
          <p:nvPr>
            <p:ph type="sldNum" sz="quarter" idx="12"/>
          </p:nvPr>
        </p:nvSpPr>
        <p:spPr>
          <a:xfrm>
            <a:off x="10602269" y="6422854"/>
            <a:ext cx="946264" cy="365125"/>
          </a:xfrm>
        </p:spPr>
        <p:txBody>
          <a:bodyPr>
            <a:normAutofit/>
          </a:bodyPr>
          <a:lstStyle/>
          <a:p>
            <a:pPr marL="0" marR="0" lvl="0" indent="0" algn="r" defTabSz="457200" rtl="0" eaLnBrk="1" fontAlgn="auto" latinLnBrk="0" hangingPunct="1">
              <a:spcBef>
                <a:spcPts val="0"/>
              </a:spcBef>
              <a:spcAft>
                <a:spcPts val="600"/>
              </a:spcAft>
              <a:buClrTx/>
              <a:buSzTx/>
              <a:buFontTx/>
              <a:buNone/>
              <a:tabLst/>
              <a:defRPr/>
            </a:pPr>
            <a:fld id="{0B969DCD-B566-4F58-92A3-B98CDD2E7620}" type="slidenum">
              <a:rPr kumimoji="0" lang="en-US" b="0" i="0" u="none" strike="noStrike" kern="1200" cap="none" spc="0" normalizeH="0" baseline="0" noProof="0">
                <a:ln>
                  <a:noFill/>
                </a:ln>
                <a:solidFill>
                  <a:schemeClr val="tx2"/>
                </a:solidFill>
                <a:effectLst/>
                <a:uLnTx/>
                <a:uFillTx/>
                <a:latin typeface="Corbel" panose="020B0503020204020204"/>
                <a:ea typeface="+mn-ea"/>
                <a:cs typeface="+mn-cs"/>
              </a:rPr>
              <a:pPr marL="0" marR="0" lvl="0" indent="0" algn="r" defTabSz="457200" rtl="0" eaLnBrk="1" fontAlgn="auto" latinLnBrk="0" hangingPunct="1">
                <a:spcBef>
                  <a:spcPts val="0"/>
                </a:spcBef>
                <a:spcAft>
                  <a:spcPts val="600"/>
                </a:spcAft>
                <a:buClrTx/>
                <a:buSzTx/>
                <a:buFontTx/>
                <a:buNone/>
                <a:tabLst/>
                <a:defRPr/>
              </a:pPr>
              <a:t>11</a:t>
            </a:fld>
            <a:endParaRPr kumimoji="0" lang="en-US" b="0" i="0" u="none" strike="noStrike" kern="1200" cap="none" spc="0" normalizeH="0" baseline="0" noProof="0">
              <a:ln>
                <a:noFill/>
              </a:ln>
              <a:solidFill>
                <a:schemeClr val="tx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88454172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5D585-C561-4F70-8D44-80B45443074D}"/>
              </a:ext>
            </a:extLst>
          </p:cNvPr>
          <p:cNvSpPr>
            <a:spLocks noGrp="1"/>
          </p:cNvSpPr>
          <p:nvPr>
            <p:ph type="title"/>
          </p:nvPr>
        </p:nvSpPr>
        <p:spPr/>
        <p:txBody>
          <a:bodyPr/>
          <a:lstStyle/>
          <a:p>
            <a:r>
              <a:rPr lang="en-US" dirty="0"/>
              <a:t>For more information</a:t>
            </a:r>
          </a:p>
        </p:txBody>
      </p:sp>
      <p:sp>
        <p:nvSpPr>
          <p:cNvPr id="3" name="Content Placeholder 2">
            <a:extLst>
              <a:ext uri="{FF2B5EF4-FFF2-40B4-BE49-F238E27FC236}">
                <a16:creationId xmlns:a16="http://schemas.microsoft.com/office/drawing/2014/main" id="{5B4CBE8E-CE21-47AC-BCF2-18630FB8A5D8}"/>
              </a:ext>
            </a:extLst>
          </p:cNvPr>
          <p:cNvSpPr>
            <a:spLocks noGrp="1"/>
          </p:cNvSpPr>
          <p:nvPr>
            <p:ph idx="1"/>
          </p:nvPr>
        </p:nvSpPr>
        <p:spPr>
          <a:xfrm>
            <a:off x="1202918" y="2011680"/>
            <a:ext cx="10276067" cy="4411174"/>
          </a:xfrm>
        </p:spPr>
        <p:txBody>
          <a:bodyPr>
            <a:normAutofit/>
          </a:bodyPr>
          <a:lstStyle/>
          <a:p>
            <a:pPr marL="0" indent="0">
              <a:lnSpc>
                <a:spcPct val="100000"/>
              </a:lnSpc>
              <a:spcAft>
                <a:spcPts val="600"/>
              </a:spcAft>
              <a:buNone/>
            </a:pPr>
            <a:r>
              <a:rPr lang="en-US" sz="3200" dirty="0">
                <a:effectLst/>
                <a:latin typeface="Corbel" panose="020B0503020204020204" pitchFamily="34" charset="0"/>
              </a:rPr>
              <a:t>This webinar series is presented by the Michigan Assessment Consortium in collaboration with Rick Stiggins. </a:t>
            </a:r>
            <a:endParaRPr lang="en-US" sz="3200" b="0" i="0" strike="noStrike" dirty="0">
              <a:effectLst/>
              <a:latin typeface="Corbel" panose="020B0503020204020204" pitchFamily="34" charset="0"/>
            </a:endParaRPr>
          </a:p>
          <a:p>
            <a:pPr>
              <a:lnSpc>
                <a:spcPct val="100000"/>
              </a:lnSpc>
              <a:spcAft>
                <a:spcPts val="600"/>
              </a:spcAft>
            </a:pPr>
            <a:r>
              <a:rPr lang="en-US" sz="2800" b="0" i="0" strike="noStrike" dirty="0">
                <a:effectLst/>
                <a:latin typeface="Corbel" panose="020B0503020204020204" pitchFamily="34" charset="0"/>
              </a:rPr>
              <a:t>Contact Rick Stiggins at </a:t>
            </a:r>
            <a:r>
              <a:rPr lang="en-US" sz="2800" b="0" i="0" strike="noStrike" dirty="0">
                <a:solidFill>
                  <a:schemeClr val="accent4">
                    <a:lumMod val="60000"/>
                    <a:lumOff val="40000"/>
                  </a:schemeClr>
                </a:solidFill>
                <a:effectLst/>
                <a:latin typeface="Corbel" panose="020B0503020204020204" pitchFamily="34" charset="0"/>
                <a:hlinkClick r:id="rId2">
                  <a:extLst>
                    <a:ext uri="{A12FA001-AC4F-418D-AE19-62706E023703}">
                      <ahyp:hlinkClr xmlns:ahyp="http://schemas.microsoft.com/office/drawing/2018/hyperlinkcolor" val="tx"/>
                    </a:ext>
                  </a:extLst>
                </a:hlinkClick>
              </a:rPr>
              <a:t>rickstiggins@gmail.com</a:t>
            </a:r>
            <a:r>
              <a:rPr lang="en-US" sz="2800" dirty="0">
                <a:latin typeface="Corbel" panose="020B0503020204020204" pitchFamily="34" charset="0"/>
              </a:rPr>
              <a:t> </a:t>
            </a:r>
            <a:r>
              <a:rPr lang="en-US" sz="2800" b="0" i="0" strike="noStrike" dirty="0">
                <a:effectLst/>
                <a:latin typeface="Corbel" panose="020B0503020204020204" pitchFamily="34" charset="0"/>
              </a:rPr>
              <a:t>with questions or feedback about this webinar series.</a:t>
            </a:r>
          </a:p>
          <a:p>
            <a:pPr>
              <a:lnSpc>
                <a:spcPct val="100000"/>
              </a:lnSpc>
              <a:spcAft>
                <a:spcPts val="600"/>
              </a:spcAft>
            </a:pPr>
            <a:r>
              <a:rPr lang="en-US" sz="2800" dirty="0">
                <a:latin typeface="Corbel" panose="020B0503020204020204" pitchFamily="34" charset="0"/>
              </a:rPr>
              <a:t>Visit </a:t>
            </a:r>
            <a:r>
              <a:rPr lang="en-US" sz="2800" dirty="0">
                <a:solidFill>
                  <a:schemeClr val="accent4">
                    <a:lumMod val="60000"/>
                    <a:lumOff val="40000"/>
                  </a:schemeClr>
                </a:solidFill>
                <a:latin typeface="Corbel" panose="020B0503020204020204" pitchFamily="34" charset="0"/>
                <a:hlinkClick r:id="rId3">
                  <a:extLst>
                    <a:ext uri="{A12FA001-AC4F-418D-AE19-62706E023703}">
                      <ahyp:hlinkClr xmlns:ahyp="http://schemas.microsoft.com/office/drawing/2018/hyperlinkcolor" val="tx"/>
                    </a:ext>
                  </a:extLst>
                </a:hlinkClick>
              </a:rPr>
              <a:t>www.MichiganAssessmentConsortium.org</a:t>
            </a:r>
            <a:r>
              <a:rPr lang="en-US" sz="2800" dirty="0">
                <a:solidFill>
                  <a:schemeClr val="accent4">
                    <a:lumMod val="60000"/>
                    <a:lumOff val="40000"/>
                  </a:schemeClr>
                </a:solidFill>
                <a:latin typeface="Corbel" panose="020B0503020204020204" pitchFamily="34" charset="0"/>
              </a:rPr>
              <a:t> </a:t>
            </a:r>
            <a:r>
              <a:rPr lang="en-US" sz="2800" dirty="0">
                <a:latin typeface="Corbel" panose="020B0503020204020204" pitchFamily="34" charset="0"/>
              </a:rPr>
              <a:t>for more information about balanced assessment systems and for opportunities to improve assessment literacy for yourself or in your professional community. </a:t>
            </a:r>
          </a:p>
        </p:txBody>
      </p:sp>
      <p:sp>
        <p:nvSpPr>
          <p:cNvPr id="5" name="Footer Placeholder 4">
            <a:extLst>
              <a:ext uri="{FF2B5EF4-FFF2-40B4-BE49-F238E27FC236}">
                <a16:creationId xmlns:a16="http://schemas.microsoft.com/office/drawing/2014/main" id="{121211FF-46E9-4ACF-8B12-3ACEE7A0601D}"/>
              </a:ext>
            </a:extLst>
          </p:cNvPr>
          <p:cNvSpPr>
            <a:spLocks noGrp="1"/>
          </p:cNvSpPr>
          <p:nvPr>
            <p:ph type="ftr" sz="quarter" idx="11"/>
          </p:nvPr>
        </p:nvSpPr>
        <p:spPr/>
        <p:txBody>
          <a:bodyPr/>
          <a:lstStyle/>
          <a:p>
            <a:r>
              <a:rPr lang="en-US"/>
              <a:t>rickstiggins@gmail.com            www.MichiganAssessmentConsortium.org</a:t>
            </a:r>
            <a:endParaRPr lang="en-US" dirty="0"/>
          </a:p>
        </p:txBody>
      </p:sp>
      <p:sp>
        <p:nvSpPr>
          <p:cNvPr id="6" name="Slide Number Placeholder 5">
            <a:extLst>
              <a:ext uri="{FF2B5EF4-FFF2-40B4-BE49-F238E27FC236}">
                <a16:creationId xmlns:a16="http://schemas.microsoft.com/office/drawing/2014/main" id="{B37103B6-3B04-4F53-A1D5-6D60ED643FAD}"/>
              </a:ext>
            </a:extLst>
          </p:cNvPr>
          <p:cNvSpPr>
            <a:spLocks noGrp="1"/>
          </p:cNvSpPr>
          <p:nvPr>
            <p:ph type="sldNum" sz="quarter" idx="12"/>
          </p:nvPr>
        </p:nvSpPr>
        <p:spPr/>
        <p:txBody>
          <a:bodyPr/>
          <a:lstStyle/>
          <a:p>
            <a:fld id="{0B969DCD-B566-4F58-92A3-B98CDD2E7620}" type="slidenum">
              <a:rPr lang="en-US" smtClean="0"/>
              <a:t>12</a:t>
            </a:fld>
            <a:endParaRPr lang="en-US"/>
          </a:p>
        </p:txBody>
      </p:sp>
    </p:spTree>
    <p:extLst>
      <p:ext uri="{BB962C8B-B14F-4D97-AF65-F5344CB8AC3E}">
        <p14:creationId xmlns:p14="http://schemas.microsoft.com/office/powerpoint/2010/main" val="852517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5D585-C561-4F70-8D44-80B45443074D}"/>
              </a:ext>
            </a:extLst>
          </p:cNvPr>
          <p:cNvSpPr>
            <a:spLocks noGrp="1"/>
          </p:cNvSpPr>
          <p:nvPr>
            <p:ph type="title"/>
          </p:nvPr>
        </p:nvSpPr>
        <p:spPr>
          <a:xfrm>
            <a:off x="1202919" y="284176"/>
            <a:ext cx="4942067" cy="1508760"/>
          </a:xfrm>
        </p:spPr>
        <p:txBody>
          <a:bodyPr/>
          <a:lstStyle/>
          <a:p>
            <a:r>
              <a:rPr lang="en-US" dirty="0"/>
              <a:t>About this series</a:t>
            </a:r>
          </a:p>
        </p:txBody>
      </p:sp>
      <p:sp>
        <p:nvSpPr>
          <p:cNvPr id="3" name="Content Placeholder 2">
            <a:extLst>
              <a:ext uri="{FF2B5EF4-FFF2-40B4-BE49-F238E27FC236}">
                <a16:creationId xmlns:a16="http://schemas.microsoft.com/office/drawing/2014/main" id="{5B4CBE8E-CE21-47AC-BCF2-18630FB8A5D8}"/>
              </a:ext>
            </a:extLst>
          </p:cNvPr>
          <p:cNvSpPr>
            <a:spLocks noGrp="1"/>
          </p:cNvSpPr>
          <p:nvPr>
            <p:ph idx="1"/>
          </p:nvPr>
        </p:nvSpPr>
        <p:spPr>
          <a:xfrm>
            <a:off x="1202918" y="2011680"/>
            <a:ext cx="10276067" cy="4411174"/>
          </a:xfrm>
        </p:spPr>
        <p:txBody>
          <a:bodyPr>
            <a:noAutofit/>
          </a:bodyPr>
          <a:lstStyle/>
          <a:p>
            <a:pPr marL="0" indent="0">
              <a:lnSpc>
                <a:spcPct val="100000"/>
              </a:lnSpc>
              <a:spcAft>
                <a:spcPts val="600"/>
              </a:spcAft>
              <a:buNone/>
            </a:pPr>
            <a:r>
              <a:rPr lang="en-US" sz="2000" dirty="0">
                <a:effectLst/>
                <a:latin typeface="Corbel" panose="020B0503020204020204" pitchFamily="34" charset="0"/>
              </a:rPr>
              <a:t>We invite you to share this series of four interactive webinars, in which Rick Stiggins addresses fundamental concepts needed by all educators who aspire to implementing high quality assessment practice designed to advance student learning.</a:t>
            </a:r>
          </a:p>
          <a:p>
            <a:pPr marL="0" indent="0">
              <a:lnSpc>
                <a:spcPct val="100000"/>
              </a:lnSpc>
              <a:spcBef>
                <a:spcPts val="600"/>
              </a:spcBef>
              <a:spcAft>
                <a:spcPts val="600"/>
              </a:spcAft>
              <a:buNone/>
            </a:pPr>
            <a:r>
              <a:rPr lang="en-US" sz="2000" b="1" dirty="0">
                <a:effectLst/>
                <a:latin typeface="Corbel" panose="020B0503020204020204" pitchFamily="34" charset="0"/>
              </a:rPr>
              <a:t>Appropriate for: </a:t>
            </a:r>
            <a:r>
              <a:rPr lang="en-US" sz="2000" dirty="0">
                <a:effectLst/>
                <a:latin typeface="Corbel" panose="020B0503020204020204" pitchFamily="34" charset="0"/>
              </a:rPr>
              <a:t>teachers, principals, instructional coaches, central office administrators, superintendents, and others </a:t>
            </a:r>
          </a:p>
          <a:p>
            <a:pPr marL="0" indent="0">
              <a:lnSpc>
                <a:spcPct val="100000"/>
              </a:lnSpc>
              <a:spcBef>
                <a:spcPts val="600"/>
              </a:spcBef>
              <a:spcAft>
                <a:spcPts val="600"/>
              </a:spcAft>
              <a:buNone/>
            </a:pPr>
            <a:r>
              <a:rPr lang="en-US" sz="2000" b="1" dirty="0">
                <a:effectLst/>
                <a:latin typeface="Corbel" panose="020B0503020204020204" pitchFamily="34" charset="0"/>
              </a:rPr>
              <a:t>Webinars in this series include:</a:t>
            </a:r>
          </a:p>
          <a:p>
            <a:pPr>
              <a:lnSpc>
                <a:spcPct val="100000"/>
              </a:lnSpc>
              <a:spcBef>
                <a:spcPts val="0"/>
              </a:spcBef>
              <a:spcAft>
                <a:spcPts val="300"/>
              </a:spcAft>
            </a:pPr>
            <a:r>
              <a:rPr lang="en-US" sz="2000" dirty="0">
                <a:effectLst/>
                <a:latin typeface="Corbel" panose="020B0503020204020204" pitchFamily="34" charset="0"/>
              </a:rPr>
              <a:t>Session 1: Balanced Local Assessment Systems </a:t>
            </a:r>
          </a:p>
          <a:p>
            <a:pPr>
              <a:lnSpc>
                <a:spcPct val="100000"/>
              </a:lnSpc>
              <a:spcBef>
                <a:spcPts val="0"/>
              </a:spcBef>
              <a:spcAft>
                <a:spcPts val="300"/>
              </a:spcAft>
            </a:pPr>
            <a:r>
              <a:rPr lang="en-US" sz="2000" dirty="0">
                <a:effectLst/>
                <a:latin typeface="Corbel" panose="020B0503020204020204" pitchFamily="34" charset="0"/>
              </a:rPr>
              <a:t>Session 2: Foundation of Assessment Literacy</a:t>
            </a:r>
          </a:p>
          <a:p>
            <a:pPr>
              <a:lnSpc>
                <a:spcPct val="100000"/>
              </a:lnSpc>
              <a:spcBef>
                <a:spcPts val="0"/>
              </a:spcBef>
              <a:spcAft>
                <a:spcPts val="300"/>
              </a:spcAft>
            </a:pPr>
            <a:r>
              <a:rPr lang="en-US" sz="2000" dirty="0">
                <a:effectLst/>
                <a:latin typeface="Corbel" panose="020B0503020204020204" pitchFamily="34" charset="0"/>
              </a:rPr>
              <a:t>Session 3: Emotional Dynamics of Assessment</a:t>
            </a:r>
          </a:p>
          <a:p>
            <a:pPr>
              <a:lnSpc>
                <a:spcPct val="100000"/>
              </a:lnSpc>
              <a:spcBef>
                <a:spcPts val="0"/>
              </a:spcBef>
              <a:spcAft>
                <a:spcPts val="300"/>
              </a:spcAft>
            </a:pPr>
            <a:r>
              <a:rPr lang="en-US" sz="2000" dirty="0">
                <a:effectLst/>
                <a:latin typeface="Corbel" panose="020B0503020204020204" pitchFamily="34" charset="0"/>
              </a:rPr>
              <a:t>Session 4: Evaluate Your Assessment System </a:t>
            </a:r>
            <a:r>
              <a:rPr lang="en-US" sz="2000" dirty="0">
                <a:solidFill>
                  <a:srgbClr val="F19D7B"/>
                </a:solidFill>
                <a:effectLst/>
                <a:latin typeface="Corbel" panose="020B0503020204020204" pitchFamily="34" charset="0"/>
              </a:rPr>
              <a:t>(this webinar)</a:t>
            </a:r>
          </a:p>
          <a:p>
            <a:pPr marL="0" indent="0">
              <a:lnSpc>
                <a:spcPct val="100000"/>
              </a:lnSpc>
              <a:spcAft>
                <a:spcPts val="600"/>
              </a:spcAft>
              <a:buNone/>
            </a:pPr>
            <a:r>
              <a:rPr lang="en-US" sz="2000" dirty="0">
                <a:latin typeface="+mj-lt"/>
              </a:rPr>
              <a:t>All webinars and interactive handouts are available at </a:t>
            </a:r>
            <a:r>
              <a:rPr lang="en-US" sz="2000" dirty="0">
                <a:latin typeface="+mj-lt"/>
                <a:hlinkClick r:id="rId2">
                  <a:extLst>
                    <a:ext uri="{A12FA001-AC4F-418D-AE19-62706E023703}">
                      <ahyp:hlinkClr xmlns:ahyp="http://schemas.microsoft.com/office/drawing/2018/hyperlinkcolor" val="tx"/>
                    </a:ext>
                  </a:extLst>
                </a:hlinkClick>
              </a:rPr>
              <a:t>www.michiganassessmentconsortium.org/events/Stiggins-webinars</a:t>
            </a:r>
            <a:endParaRPr lang="en-US" sz="2000" dirty="0">
              <a:latin typeface="+mj-lt"/>
            </a:endParaRPr>
          </a:p>
        </p:txBody>
      </p:sp>
      <p:sp>
        <p:nvSpPr>
          <p:cNvPr id="5" name="Footer Placeholder 4">
            <a:extLst>
              <a:ext uri="{FF2B5EF4-FFF2-40B4-BE49-F238E27FC236}">
                <a16:creationId xmlns:a16="http://schemas.microsoft.com/office/drawing/2014/main" id="{121211FF-46E9-4ACF-8B12-3ACEE7A0601D}"/>
              </a:ext>
            </a:extLst>
          </p:cNvPr>
          <p:cNvSpPr>
            <a:spLocks noGrp="1"/>
          </p:cNvSpPr>
          <p:nvPr>
            <p:ph type="ftr" sz="quarter" idx="11"/>
          </p:nvPr>
        </p:nvSpPr>
        <p:spPr/>
        <p:txBody>
          <a:bodyPr/>
          <a:lstStyle/>
          <a:p>
            <a:r>
              <a:rPr lang="en-US" dirty="0"/>
              <a:t>rickstiggins@gmail.com            www.MichiganAssessmentConsortium.org</a:t>
            </a:r>
          </a:p>
        </p:txBody>
      </p:sp>
      <p:sp>
        <p:nvSpPr>
          <p:cNvPr id="6" name="Slide Number Placeholder 5">
            <a:extLst>
              <a:ext uri="{FF2B5EF4-FFF2-40B4-BE49-F238E27FC236}">
                <a16:creationId xmlns:a16="http://schemas.microsoft.com/office/drawing/2014/main" id="{B37103B6-3B04-4F53-A1D5-6D60ED643FAD}"/>
              </a:ext>
            </a:extLst>
          </p:cNvPr>
          <p:cNvSpPr>
            <a:spLocks noGrp="1"/>
          </p:cNvSpPr>
          <p:nvPr>
            <p:ph type="sldNum" sz="quarter" idx="12"/>
          </p:nvPr>
        </p:nvSpPr>
        <p:spPr/>
        <p:txBody>
          <a:bodyPr/>
          <a:lstStyle/>
          <a:p>
            <a:fld id="{0B969DCD-B566-4F58-92A3-B98CDD2E7620}" type="slidenum">
              <a:rPr lang="en-US" smtClean="0"/>
              <a:t>13</a:t>
            </a:fld>
            <a:endParaRPr lang="en-US"/>
          </a:p>
        </p:txBody>
      </p:sp>
      <p:grpSp>
        <p:nvGrpSpPr>
          <p:cNvPr id="11" name="Group 10">
            <a:extLst>
              <a:ext uri="{FF2B5EF4-FFF2-40B4-BE49-F238E27FC236}">
                <a16:creationId xmlns:a16="http://schemas.microsoft.com/office/drawing/2014/main" id="{42493B97-1015-442B-9EA2-27149AC7C1CB}"/>
              </a:ext>
            </a:extLst>
          </p:cNvPr>
          <p:cNvGrpSpPr/>
          <p:nvPr/>
        </p:nvGrpSpPr>
        <p:grpSpPr>
          <a:xfrm>
            <a:off x="7026729" y="500537"/>
            <a:ext cx="4844143" cy="1113077"/>
            <a:chOff x="6999514" y="391677"/>
            <a:chExt cx="4844143" cy="1113077"/>
          </a:xfrm>
        </p:grpSpPr>
        <p:sp>
          <p:nvSpPr>
            <p:cNvPr id="4" name="TextBox 3">
              <a:extLst>
                <a:ext uri="{FF2B5EF4-FFF2-40B4-BE49-F238E27FC236}">
                  <a16:creationId xmlns:a16="http://schemas.microsoft.com/office/drawing/2014/main" id="{3F4C5A27-A84E-498E-B0D1-370C600E83C0}"/>
                </a:ext>
              </a:extLst>
            </p:cNvPr>
            <p:cNvSpPr txBox="1"/>
            <p:nvPr/>
          </p:nvSpPr>
          <p:spPr>
            <a:xfrm>
              <a:off x="6999514" y="735313"/>
              <a:ext cx="4844143" cy="769441"/>
            </a:xfrm>
            <a:prstGeom prst="rect">
              <a:avLst/>
            </a:prstGeom>
            <a:noFill/>
          </p:spPr>
          <p:txBody>
            <a:bodyPr wrap="square" rtlCol="0">
              <a:spAutoFit/>
            </a:bodyPr>
            <a:lstStyle/>
            <a:p>
              <a:endParaRPr lang="en-US" sz="1200" dirty="0">
                <a:solidFill>
                  <a:schemeClr val="bg2">
                    <a:lumMod val="75000"/>
                  </a:schemeClr>
                </a:solidFill>
              </a:endParaRPr>
            </a:p>
            <a:p>
              <a:pPr algn="r"/>
              <a:r>
                <a:rPr lang="en-US" sz="1600" dirty="0">
                  <a:solidFill>
                    <a:schemeClr val="bg2">
                      <a:lumMod val="75000"/>
                    </a:schemeClr>
                  </a:solidFill>
                </a:rPr>
                <a:t>This work is licensed under a Creative Commons </a:t>
              </a:r>
              <a:br>
                <a:rPr lang="en-US" sz="1600" dirty="0">
                  <a:solidFill>
                    <a:schemeClr val="bg2">
                      <a:lumMod val="75000"/>
                    </a:schemeClr>
                  </a:solidFill>
                </a:rPr>
              </a:br>
              <a:r>
                <a:rPr lang="en-US" sz="1600" dirty="0">
                  <a:solidFill>
                    <a:schemeClr val="bg2">
                      <a:lumMod val="75000"/>
                    </a:schemeClr>
                  </a:solidFill>
                </a:rPr>
                <a:t>Attribution-</a:t>
              </a:r>
              <a:r>
                <a:rPr lang="en-US" sz="1600" dirty="0" err="1">
                  <a:solidFill>
                    <a:schemeClr val="bg2">
                      <a:lumMod val="75000"/>
                    </a:schemeClr>
                  </a:solidFill>
                </a:rPr>
                <a:t>NonCommercial</a:t>
              </a:r>
              <a:r>
                <a:rPr lang="en-US" sz="1600" dirty="0">
                  <a:solidFill>
                    <a:schemeClr val="bg2">
                      <a:lumMod val="75000"/>
                    </a:schemeClr>
                  </a:solidFill>
                </a:rPr>
                <a:t> 4.0 International License.</a:t>
              </a:r>
            </a:p>
          </p:txBody>
        </p:sp>
        <p:pic>
          <p:nvPicPr>
            <p:cNvPr id="10" name="Picture 9">
              <a:hlinkClick r:id="rId3"/>
              <a:extLst>
                <a:ext uri="{FF2B5EF4-FFF2-40B4-BE49-F238E27FC236}">
                  <a16:creationId xmlns:a16="http://schemas.microsoft.com/office/drawing/2014/main" id="{914BB2CE-F525-4650-9552-31A406A1DA3A}"/>
                </a:ext>
              </a:extLst>
            </p:cNvPr>
            <p:cNvPicPr>
              <a:picLocks noChangeAspect="1"/>
            </p:cNvPicPr>
            <p:nvPr/>
          </p:nvPicPr>
          <p:blipFill>
            <a:blip r:embed="rId4"/>
            <a:stretch>
              <a:fillRect/>
            </a:stretch>
          </p:blipFill>
          <p:spPr>
            <a:xfrm>
              <a:off x="10239546" y="391677"/>
              <a:ext cx="1499069" cy="528081"/>
            </a:xfrm>
            <a:prstGeom prst="rect">
              <a:avLst/>
            </a:prstGeom>
          </p:spPr>
        </p:pic>
      </p:grpSp>
    </p:spTree>
    <p:extLst>
      <p:ext uri="{BB962C8B-B14F-4D97-AF65-F5344CB8AC3E}">
        <p14:creationId xmlns:p14="http://schemas.microsoft.com/office/powerpoint/2010/main" val="635976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11">
            <a:extLst>
              <a:ext uri="{FF2B5EF4-FFF2-40B4-BE49-F238E27FC236}">
                <a16:creationId xmlns:a16="http://schemas.microsoft.com/office/drawing/2014/main" id="{1A6D86F0-98E0-4468-9315-41BF7B0F2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82A0BD-305B-41B3-80DF-E223CF51303D}"/>
              </a:ext>
            </a:extLst>
          </p:cNvPr>
          <p:cNvSpPr>
            <a:spLocks noGrp="1"/>
          </p:cNvSpPr>
          <p:nvPr>
            <p:ph type="title"/>
          </p:nvPr>
        </p:nvSpPr>
        <p:spPr>
          <a:xfrm>
            <a:off x="622570" y="838646"/>
            <a:ext cx="3709991" cy="5180709"/>
          </a:xfrm>
        </p:spPr>
        <p:txBody>
          <a:bodyPr vert="horz" lIns="91440" tIns="45720" rIns="91440" bIns="45720" rtlCol="0" anchor="ctr">
            <a:normAutofit/>
          </a:bodyPr>
          <a:lstStyle/>
          <a:p>
            <a:pPr>
              <a:lnSpc>
                <a:spcPct val="150000"/>
              </a:lnSpc>
            </a:pPr>
            <a:r>
              <a:rPr lang="en-US" sz="3600" b="1" dirty="0"/>
              <a:t>An Interactive workshop in four parts</a:t>
            </a:r>
          </a:p>
        </p:txBody>
      </p:sp>
      <p:sp useBgFill="1">
        <p:nvSpPr>
          <p:cNvPr id="11" name="Rectangle 13">
            <a:extLst>
              <a:ext uri="{FF2B5EF4-FFF2-40B4-BE49-F238E27FC236}">
                <a16:creationId xmlns:a16="http://schemas.microsoft.com/office/drawing/2014/main" id="{CE957058-57AD-46A9-BAE9-7145CB3504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2"/>
            <a:ext cx="7537703"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C2EFD8C-9619-4B3B-965B-7078E50AC3BB}"/>
              </a:ext>
            </a:extLst>
          </p:cNvPr>
          <p:cNvSpPr>
            <a:spLocks noGrp="1"/>
          </p:cNvSpPr>
          <p:nvPr>
            <p:ph idx="4294967295"/>
          </p:nvPr>
        </p:nvSpPr>
        <p:spPr>
          <a:xfrm>
            <a:off x="5163671" y="838647"/>
            <a:ext cx="5823328" cy="5180708"/>
          </a:xfrm>
        </p:spPr>
        <p:txBody>
          <a:bodyPr vert="horz" lIns="91440" tIns="45720" rIns="91440" bIns="45720" rtlCol="0" anchor="ctr">
            <a:normAutofit/>
          </a:bodyPr>
          <a:lstStyle/>
          <a:p>
            <a:pPr marL="1660525" indent="-1660525">
              <a:buNone/>
              <a:tabLst>
                <a:tab pos="1660525" algn="l"/>
              </a:tabLst>
            </a:pPr>
            <a:r>
              <a:rPr lang="en-US" sz="2800" b="1" dirty="0">
                <a:solidFill>
                  <a:schemeClr val="tx2"/>
                </a:solidFill>
              </a:rPr>
              <a:t>Session 1: 	</a:t>
            </a:r>
            <a:r>
              <a:rPr lang="en-US" sz="2800" dirty="0">
                <a:solidFill>
                  <a:schemeClr val="accent1"/>
                </a:solidFill>
              </a:rPr>
              <a:t>Balanced</a:t>
            </a:r>
            <a:r>
              <a:rPr lang="en-US" sz="2800" dirty="0">
                <a:solidFill>
                  <a:schemeClr val="tx2"/>
                </a:solidFill>
              </a:rPr>
              <a:t> Local Assessment Systems</a:t>
            </a:r>
          </a:p>
          <a:p>
            <a:pPr marL="1660525" indent="-1660525">
              <a:buNone/>
              <a:tabLst>
                <a:tab pos="1660525" algn="l"/>
              </a:tabLst>
            </a:pPr>
            <a:r>
              <a:rPr lang="en-US" sz="2800" b="1" dirty="0">
                <a:solidFill>
                  <a:schemeClr val="tx2"/>
                </a:solidFill>
              </a:rPr>
              <a:t>Session 2: 	</a:t>
            </a:r>
            <a:r>
              <a:rPr lang="en-US" sz="2800" dirty="0">
                <a:solidFill>
                  <a:schemeClr val="tx2"/>
                </a:solidFill>
              </a:rPr>
              <a:t>Foundation of Assessment Literacy</a:t>
            </a:r>
          </a:p>
          <a:p>
            <a:pPr marL="1660525" indent="-1660525">
              <a:buNone/>
              <a:tabLst>
                <a:tab pos="1660525" algn="l"/>
              </a:tabLst>
            </a:pPr>
            <a:r>
              <a:rPr lang="en-US" sz="2800" b="1" dirty="0">
                <a:solidFill>
                  <a:schemeClr val="tx2"/>
                </a:solidFill>
              </a:rPr>
              <a:t>Session 3: 	</a:t>
            </a:r>
            <a:r>
              <a:rPr lang="en-US" sz="2800" dirty="0">
                <a:solidFill>
                  <a:schemeClr val="tx2"/>
                </a:solidFill>
              </a:rPr>
              <a:t>Emotional Dynamics of Assessment</a:t>
            </a:r>
          </a:p>
          <a:p>
            <a:pPr marL="1660525" indent="-1660525">
              <a:buNone/>
              <a:tabLst>
                <a:tab pos="1660525" algn="l"/>
              </a:tabLst>
            </a:pPr>
            <a:r>
              <a:rPr lang="en-US" sz="2800" b="1" dirty="0">
                <a:solidFill>
                  <a:schemeClr val="tx2"/>
                </a:solidFill>
              </a:rPr>
              <a:t>Session 4: 	</a:t>
            </a:r>
            <a:r>
              <a:rPr lang="en-US" sz="2800" dirty="0">
                <a:solidFill>
                  <a:schemeClr val="tx2"/>
                </a:solidFill>
              </a:rPr>
              <a:t>Evaluate Your Assessment System</a:t>
            </a:r>
          </a:p>
        </p:txBody>
      </p:sp>
      <p:sp>
        <p:nvSpPr>
          <p:cNvPr id="15" name="Footer Placeholder 14">
            <a:extLst>
              <a:ext uri="{FF2B5EF4-FFF2-40B4-BE49-F238E27FC236}">
                <a16:creationId xmlns:a16="http://schemas.microsoft.com/office/drawing/2014/main" id="{029FAE24-B157-4274-B9A7-1AB768F3EF37}"/>
              </a:ext>
            </a:extLst>
          </p:cNvPr>
          <p:cNvSpPr>
            <a:spLocks noGrp="1"/>
          </p:cNvSpPr>
          <p:nvPr>
            <p:ph type="ftr" sz="quarter" idx="11"/>
          </p:nvPr>
        </p:nvSpPr>
        <p:spPr/>
        <p:txBody>
          <a:bodyPr/>
          <a:lstStyle/>
          <a:p>
            <a:r>
              <a:rPr lang="en-US" dirty="0"/>
              <a:t>rickstiggins@gmail.com            www.MichiganAssessmentConsortium.org</a:t>
            </a:r>
          </a:p>
        </p:txBody>
      </p:sp>
      <p:sp>
        <p:nvSpPr>
          <p:cNvPr id="17" name="Slide Number Placeholder 16">
            <a:extLst>
              <a:ext uri="{FF2B5EF4-FFF2-40B4-BE49-F238E27FC236}">
                <a16:creationId xmlns:a16="http://schemas.microsoft.com/office/drawing/2014/main" id="{891E8F36-6E98-4C7F-BFBD-5B3A75989BFF}"/>
              </a:ext>
            </a:extLst>
          </p:cNvPr>
          <p:cNvSpPr>
            <a:spLocks noGrp="1"/>
          </p:cNvSpPr>
          <p:nvPr>
            <p:ph type="sldNum" sz="quarter" idx="12"/>
          </p:nvPr>
        </p:nvSpPr>
        <p:spPr/>
        <p:txBody>
          <a:bodyPr/>
          <a:lstStyle/>
          <a:p>
            <a:fld id="{0B969DCD-B566-4F58-92A3-B98CDD2E7620}" type="slidenum">
              <a:rPr lang="en-US" smtClean="0"/>
              <a:t>2</a:t>
            </a:fld>
            <a:endParaRPr lang="en-US"/>
          </a:p>
        </p:txBody>
      </p:sp>
    </p:spTree>
    <p:extLst>
      <p:ext uri="{BB962C8B-B14F-4D97-AF65-F5344CB8AC3E}">
        <p14:creationId xmlns:p14="http://schemas.microsoft.com/office/powerpoint/2010/main" val="4165339755"/>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11">
            <a:extLst>
              <a:ext uri="{FF2B5EF4-FFF2-40B4-BE49-F238E27FC236}">
                <a16:creationId xmlns:a16="http://schemas.microsoft.com/office/drawing/2014/main" id="{1A6D86F0-98E0-4468-9315-41BF7B0F2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82A0BD-305B-41B3-80DF-E223CF51303D}"/>
              </a:ext>
            </a:extLst>
          </p:cNvPr>
          <p:cNvSpPr>
            <a:spLocks noGrp="1"/>
          </p:cNvSpPr>
          <p:nvPr>
            <p:ph type="title"/>
          </p:nvPr>
        </p:nvSpPr>
        <p:spPr>
          <a:xfrm>
            <a:off x="622570" y="838646"/>
            <a:ext cx="3709991" cy="5180709"/>
          </a:xfrm>
        </p:spPr>
        <p:txBody>
          <a:bodyPr vert="horz" lIns="91440" tIns="45720" rIns="91440" bIns="45720" rtlCol="0" anchor="ctr">
            <a:normAutofit/>
          </a:bodyPr>
          <a:lstStyle/>
          <a:p>
            <a:pPr>
              <a:lnSpc>
                <a:spcPct val="150000"/>
              </a:lnSpc>
            </a:pPr>
            <a:r>
              <a:rPr lang="en-US" sz="3600" b="1" dirty="0"/>
              <a:t>An Interactive workshop in four parts</a:t>
            </a:r>
          </a:p>
        </p:txBody>
      </p:sp>
      <p:sp useBgFill="1">
        <p:nvSpPr>
          <p:cNvPr id="11" name="Rectangle 13">
            <a:extLst>
              <a:ext uri="{FF2B5EF4-FFF2-40B4-BE49-F238E27FC236}">
                <a16:creationId xmlns:a16="http://schemas.microsoft.com/office/drawing/2014/main" id="{CE957058-57AD-46A9-BAE9-7145CB3504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2"/>
            <a:ext cx="7537703"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C2EFD8C-9619-4B3B-965B-7078E50AC3BB}"/>
              </a:ext>
            </a:extLst>
          </p:cNvPr>
          <p:cNvSpPr>
            <a:spLocks noGrp="1"/>
          </p:cNvSpPr>
          <p:nvPr>
            <p:ph idx="4294967295"/>
          </p:nvPr>
        </p:nvSpPr>
        <p:spPr>
          <a:xfrm>
            <a:off x="5163671" y="838647"/>
            <a:ext cx="5823328" cy="5180708"/>
          </a:xfrm>
        </p:spPr>
        <p:txBody>
          <a:bodyPr vert="horz" lIns="91440" tIns="45720" rIns="91440" bIns="45720" rtlCol="0" anchor="ctr">
            <a:normAutofit/>
          </a:bodyPr>
          <a:lstStyle/>
          <a:p>
            <a:pPr marL="0" indent="4445">
              <a:buNone/>
              <a:tabLst>
                <a:tab pos="0" algn="l"/>
              </a:tabLst>
            </a:pPr>
            <a:r>
              <a:rPr lang="en-US" sz="3600" b="1" dirty="0">
                <a:solidFill>
                  <a:schemeClr val="tx2"/>
                </a:solidFill>
              </a:rPr>
              <a:t>All webinar recordings and related handouts can be found at </a:t>
            </a:r>
            <a:r>
              <a:rPr lang="en-US" sz="3600" b="1" dirty="0">
                <a:solidFill>
                  <a:schemeClr val="tx2"/>
                </a:solidFill>
                <a:hlinkClick r:id="rId2">
                  <a:extLst>
                    <a:ext uri="{A12FA001-AC4F-418D-AE19-62706E023703}">
                      <ahyp:hlinkClr xmlns:ahyp="http://schemas.microsoft.com/office/drawing/2018/hyperlinkcolor" val="tx"/>
                    </a:ext>
                  </a:extLst>
                </a:hlinkClick>
              </a:rPr>
              <a:t>www.michiganassessmentconsortium.org/events/Stiggins-webinars</a:t>
            </a:r>
            <a:endParaRPr lang="en-US" sz="3600" b="1" dirty="0">
              <a:solidFill>
                <a:schemeClr val="tx2"/>
              </a:solidFill>
            </a:endParaRPr>
          </a:p>
        </p:txBody>
      </p:sp>
      <p:sp>
        <p:nvSpPr>
          <p:cNvPr id="15" name="Footer Placeholder 14">
            <a:extLst>
              <a:ext uri="{FF2B5EF4-FFF2-40B4-BE49-F238E27FC236}">
                <a16:creationId xmlns:a16="http://schemas.microsoft.com/office/drawing/2014/main" id="{029FAE24-B157-4274-B9A7-1AB768F3EF37}"/>
              </a:ext>
            </a:extLst>
          </p:cNvPr>
          <p:cNvSpPr>
            <a:spLocks noGrp="1"/>
          </p:cNvSpPr>
          <p:nvPr>
            <p:ph type="ftr" sz="quarter" idx="11"/>
          </p:nvPr>
        </p:nvSpPr>
        <p:spPr/>
        <p:txBody>
          <a:bodyPr/>
          <a:lstStyle/>
          <a:p>
            <a:r>
              <a:rPr lang="en-US" dirty="0"/>
              <a:t>rickstiggins@gmail.com            www.MichiganAssessmentConsortium.org</a:t>
            </a:r>
          </a:p>
        </p:txBody>
      </p:sp>
      <p:sp>
        <p:nvSpPr>
          <p:cNvPr id="17" name="Slide Number Placeholder 16">
            <a:extLst>
              <a:ext uri="{FF2B5EF4-FFF2-40B4-BE49-F238E27FC236}">
                <a16:creationId xmlns:a16="http://schemas.microsoft.com/office/drawing/2014/main" id="{891E8F36-6E98-4C7F-BFBD-5B3A75989BFF}"/>
              </a:ext>
            </a:extLst>
          </p:cNvPr>
          <p:cNvSpPr>
            <a:spLocks noGrp="1"/>
          </p:cNvSpPr>
          <p:nvPr>
            <p:ph type="sldNum" sz="quarter" idx="12"/>
          </p:nvPr>
        </p:nvSpPr>
        <p:spPr/>
        <p:txBody>
          <a:bodyPr/>
          <a:lstStyle/>
          <a:p>
            <a:fld id="{0B969DCD-B566-4F58-92A3-B98CDD2E7620}" type="slidenum">
              <a:rPr lang="en-US" smtClean="0"/>
              <a:t>3</a:t>
            </a:fld>
            <a:endParaRPr lang="en-US"/>
          </a:p>
        </p:txBody>
      </p:sp>
    </p:spTree>
    <p:extLst>
      <p:ext uri="{BB962C8B-B14F-4D97-AF65-F5344CB8AC3E}">
        <p14:creationId xmlns:p14="http://schemas.microsoft.com/office/powerpoint/2010/main" val="2722806995"/>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9">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B4BD0-CB36-46BC-B76A-7CFE455AD54E}"/>
              </a:ext>
            </a:extLst>
          </p:cNvPr>
          <p:cNvSpPr>
            <a:spLocks noGrp="1"/>
          </p:cNvSpPr>
          <p:nvPr>
            <p:ph type="title"/>
          </p:nvPr>
        </p:nvSpPr>
        <p:spPr>
          <a:xfrm>
            <a:off x="643467" y="1325880"/>
            <a:ext cx="3089437" cy="4206240"/>
          </a:xfrm>
        </p:spPr>
        <p:txBody>
          <a:bodyPr>
            <a:normAutofit/>
          </a:bodyPr>
          <a:lstStyle/>
          <a:p>
            <a:pPr algn="r"/>
            <a:r>
              <a:rPr lang="en-US" b="1" dirty="0">
                <a:solidFill>
                  <a:schemeClr val="tx2"/>
                </a:solidFill>
                <a:latin typeface="+mn-lt"/>
              </a:rPr>
              <a:t>Essential beliefs</a:t>
            </a:r>
            <a:endParaRPr lang="en-US" sz="3200" b="1" dirty="0">
              <a:solidFill>
                <a:schemeClr val="tx2"/>
              </a:solidFill>
              <a:latin typeface="+mn-lt"/>
            </a:endParaRPr>
          </a:p>
        </p:txBody>
      </p:sp>
      <p:sp>
        <p:nvSpPr>
          <p:cNvPr id="22" name="Rectangle 11">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3" name="Straight Connector 13">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696397F-5D17-4B5F-A78F-1157E7E3EA43}"/>
              </a:ext>
            </a:extLst>
          </p:cNvPr>
          <p:cNvSpPr>
            <a:spLocks noGrp="1"/>
          </p:cNvSpPr>
          <p:nvPr>
            <p:ph idx="1"/>
          </p:nvPr>
        </p:nvSpPr>
        <p:spPr>
          <a:xfrm>
            <a:off x="4381668" y="773652"/>
            <a:ext cx="7166863" cy="5379746"/>
          </a:xfrm>
        </p:spPr>
        <p:txBody>
          <a:bodyPr anchor="ctr">
            <a:normAutofit/>
          </a:bodyPr>
          <a:lstStyle/>
          <a:p>
            <a:pPr marL="0" indent="0">
              <a:buNone/>
            </a:pPr>
            <a:r>
              <a:rPr lang="en-US" sz="4000" b="1" dirty="0">
                <a:solidFill>
                  <a:schemeClr val="accent4"/>
                </a:solidFill>
              </a:rPr>
              <a:t>CLEAR ASSESSMENT PURPOSE:</a:t>
            </a:r>
          </a:p>
          <a:p>
            <a:r>
              <a:rPr lang="en-US" sz="3600" b="1" dirty="0">
                <a:solidFill>
                  <a:schemeClr val="tx2"/>
                </a:solidFill>
              </a:rPr>
              <a:t>All users are important, because they all make key decisions.</a:t>
            </a:r>
          </a:p>
          <a:p>
            <a:r>
              <a:rPr lang="en-US" sz="3600" b="1" dirty="0">
                <a:solidFill>
                  <a:schemeClr val="tx2"/>
                </a:solidFill>
              </a:rPr>
              <a:t>Balanced assessment is essential.</a:t>
            </a:r>
          </a:p>
          <a:p>
            <a:r>
              <a:rPr lang="en-US" sz="3600" b="1" dirty="0">
                <a:solidFill>
                  <a:schemeClr val="tx2"/>
                </a:solidFill>
              </a:rPr>
              <a:t>Assessments must arise from and serve each intended purpose.</a:t>
            </a:r>
          </a:p>
        </p:txBody>
      </p:sp>
      <p:sp>
        <p:nvSpPr>
          <p:cNvPr id="24" name="Rectangle 15">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a:extLst>
              <a:ext uri="{FF2B5EF4-FFF2-40B4-BE49-F238E27FC236}">
                <a16:creationId xmlns:a16="http://schemas.microsoft.com/office/drawing/2014/main" id="{DB31224C-6B2F-4497-B87B-9921E3D3C0E9}"/>
              </a:ext>
            </a:extLst>
          </p:cNvPr>
          <p:cNvSpPr>
            <a:spLocks noGrp="1"/>
          </p:cNvSpPr>
          <p:nvPr>
            <p:ph type="ftr" sz="quarter" idx="11"/>
          </p:nvPr>
        </p:nvSpPr>
        <p:spPr/>
        <p:txBody>
          <a:bodyPr/>
          <a:lstStyle/>
          <a:p>
            <a:r>
              <a:rPr lang="en-US" dirty="0">
                <a:solidFill>
                  <a:schemeClr val="bg1"/>
                </a:solidFill>
              </a:rPr>
              <a:t>rickstiggins@gmail.com            www.MichiganAssessmentConsortium.org</a:t>
            </a:r>
          </a:p>
        </p:txBody>
      </p:sp>
      <p:sp>
        <p:nvSpPr>
          <p:cNvPr id="9" name="Slide Number Placeholder 8">
            <a:extLst>
              <a:ext uri="{FF2B5EF4-FFF2-40B4-BE49-F238E27FC236}">
                <a16:creationId xmlns:a16="http://schemas.microsoft.com/office/drawing/2014/main" id="{6683D1D2-0737-43FC-B38E-5E7B1F2FADA0}"/>
              </a:ext>
            </a:extLst>
          </p:cNvPr>
          <p:cNvSpPr>
            <a:spLocks noGrp="1"/>
          </p:cNvSpPr>
          <p:nvPr>
            <p:ph type="sldNum" sz="quarter" idx="12"/>
          </p:nvPr>
        </p:nvSpPr>
        <p:spPr/>
        <p:txBody>
          <a:bodyPr/>
          <a:lstStyle/>
          <a:p>
            <a:fld id="{0B969DCD-B566-4F58-92A3-B98CDD2E7620}" type="slidenum">
              <a:rPr lang="en-US" smtClean="0"/>
              <a:t>4</a:t>
            </a:fld>
            <a:endParaRPr lang="en-US"/>
          </a:p>
        </p:txBody>
      </p:sp>
    </p:spTree>
    <p:extLst>
      <p:ext uri="{BB962C8B-B14F-4D97-AF65-F5344CB8AC3E}">
        <p14:creationId xmlns:p14="http://schemas.microsoft.com/office/powerpoint/2010/main" val="247428365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9">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B4BD0-CB36-46BC-B76A-7CFE455AD54E}"/>
              </a:ext>
            </a:extLst>
          </p:cNvPr>
          <p:cNvSpPr>
            <a:spLocks noGrp="1"/>
          </p:cNvSpPr>
          <p:nvPr>
            <p:ph type="title"/>
          </p:nvPr>
        </p:nvSpPr>
        <p:spPr>
          <a:xfrm>
            <a:off x="643467" y="1325880"/>
            <a:ext cx="3089437" cy="4206240"/>
          </a:xfrm>
        </p:spPr>
        <p:txBody>
          <a:bodyPr>
            <a:normAutofit/>
          </a:bodyPr>
          <a:lstStyle/>
          <a:p>
            <a:pPr algn="r"/>
            <a:r>
              <a:rPr lang="en-US" b="1" dirty="0">
                <a:solidFill>
                  <a:schemeClr val="tx2"/>
                </a:solidFill>
                <a:latin typeface="+mn-lt"/>
              </a:rPr>
              <a:t>Essential beliefs</a:t>
            </a:r>
            <a:endParaRPr lang="en-US" sz="3200" b="1" dirty="0">
              <a:solidFill>
                <a:schemeClr val="tx2"/>
              </a:solidFill>
              <a:latin typeface="+mn-lt"/>
            </a:endParaRPr>
          </a:p>
        </p:txBody>
      </p:sp>
      <p:sp>
        <p:nvSpPr>
          <p:cNvPr id="22" name="Rectangle 11">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3" name="Straight Connector 13">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696397F-5D17-4B5F-A78F-1157E7E3EA43}"/>
              </a:ext>
            </a:extLst>
          </p:cNvPr>
          <p:cNvSpPr>
            <a:spLocks noGrp="1"/>
          </p:cNvSpPr>
          <p:nvPr>
            <p:ph idx="1"/>
          </p:nvPr>
        </p:nvSpPr>
        <p:spPr>
          <a:xfrm>
            <a:off x="4381668" y="773652"/>
            <a:ext cx="7445570" cy="5379746"/>
          </a:xfrm>
        </p:spPr>
        <p:txBody>
          <a:bodyPr anchor="ctr">
            <a:normAutofit/>
          </a:bodyPr>
          <a:lstStyle/>
          <a:p>
            <a:pPr marL="0" lvl="0" indent="0">
              <a:buClr>
                <a:prstClr val="black"/>
              </a:buClr>
              <a:buNone/>
            </a:pPr>
            <a:r>
              <a:rPr lang="en-US" sz="4000" b="1" dirty="0">
                <a:solidFill>
                  <a:srgbClr val="00A892"/>
                </a:solidFill>
              </a:rPr>
              <a:t>CLEAR AND APPROPRIATE TARGETS:</a:t>
            </a:r>
          </a:p>
          <a:p>
            <a:pPr lvl="0">
              <a:buClr>
                <a:prstClr val="black"/>
              </a:buClr>
            </a:pPr>
            <a:r>
              <a:rPr lang="en-US" sz="3200" b="1" dirty="0">
                <a:solidFill>
                  <a:srgbClr val="0065AB"/>
                </a:solidFill>
              </a:rPr>
              <a:t>They underpin all assessment exercises and scoring schemes.</a:t>
            </a:r>
          </a:p>
          <a:p>
            <a:pPr lvl="0">
              <a:buClr>
                <a:prstClr val="black"/>
              </a:buClr>
            </a:pPr>
            <a:r>
              <a:rPr lang="en-US" sz="3200" b="1" dirty="0">
                <a:solidFill>
                  <a:srgbClr val="0065AB"/>
                </a:solidFill>
              </a:rPr>
              <a:t>They must be clear to us and to our students from the beginning of the learning.</a:t>
            </a:r>
          </a:p>
          <a:p>
            <a:pPr lvl="0">
              <a:buClr>
                <a:prstClr val="black"/>
              </a:buClr>
            </a:pPr>
            <a:r>
              <a:rPr lang="en-US" sz="3200" b="1" dirty="0">
                <a:solidFill>
                  <a:srgbClr val="0065AB"/>
                </a:solidFill>
              </a:rPr>
              <a:t>All teachers must be confident, competent masters of the targets they teach.</a:t>
            </a:r>
          </a:p>
        </p:txBody>
      </p:sp>
      <p:sp>
        <p:nvSpPr>
          <p:cNvPr id="24" name="Rectangle 15">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a:extLst>
              <a:ext uri="{FF2B5EF4-FFF2-40B4-BE49-F238E27FC236}">
                <a16:creationId xmlns:a16="http://schemas.microsoft.com/office/drawing/2014/main" id="{DB31224C-6B2F-4497-B87B-9921E3D3C0E9}"/>
              </a:ext>
            </a:extLst>
          </p:cNvPr>
          <p:cNvSpPr>
            <a:spLocks noGrp="1"/>
          </p:cNvSpPr>
          <p:nvPr>
            <p:ph type="ftr" sz="quarter" idx="11"/>
          </p:nvPr>
        </p:nvSpPr>
        <p:spPr/>
        <p:txBody>
          <a:bodyPr/>
          <a:lstStyle/>
          <a:p>
            <a:r>
              <a:rPr lang="en-US" dirty="0">
                <a:solidFill>
                  <a:schemeClr val="bg1"/>
                </a:solidFill>
              </a:rPr>
              <a:t>rickstiggins@gmail.com            www.MichiganAssessmentConsortium.org</a:t>
            </a:r>
          </a:p>
        </p:txBody>
      </p:sp>
      <p:sp>
        <p:nvSpPr>
          <p:cNvPr id="9" name="Slide Number Placeholder 8">
            <a:extLst>
              <a:ext uri="{FF2B5EF4-FFF2-40B4-BE49-F238E27FC236}">
                <a16:creationId xmlns:a16="http://schemas.microsoft.com/office/drawing/2014/main" id="{6683D1D2-0737-43FC-B38E-5E7B1F2FADA0}"/>
              </a:ext>
            </a:extLst>
          </p:cNvPr>
          <p:cNvSpPr>
            <a:spLocks noGrp="1"/>
          </p:cNvSpPr>
          <p:nvPr>
            <p:ph type="sldNum" sz="quarter" idx="12"/>
          </p:nvPr>
        </p:nvSpPr>
        <p:spPr/>
        <p:txBody>
          <a:bodyPr/>
          <a:lstStyle/>
          <a:p>
            <a:fld id="{0B969DCD-B566-4F58-92A3-B98CDD2E7620}" type="slidenum">
              <a:rPr lang="en-US" smtClean="0"/>
              <a:t>5</a:t>
            </a:fld>
            <a:endParaRPr lang="en-US"/>
          </a:p>
        </p:txBody>
      </p:sp>
    </p:spTree>
    <p:extLst>
      <p:ext uri="{BB962C8B-B14F-4D97-AF65-F5344CB8AC3E}">
        <p14:creationId xmlns:p14="http://schemas.microsoft.com/office/powerpoint/2010/main" val="66917815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9">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B4BD0-CB36-46BC-B76A-7CFE455AD54E}"/>
              </a:ext>
            </a:extLst>
          </p:cNvPr>
          <p:cNvSpPr>
            <a:spLocks noGrp="1"/>
          </p:cNvSpPr>
          <p:nvPr>
            <p:ph type="title"/>
          </p:nvPr>
        </p:nvSpPr>
        <p:spPr>
          <a:xfrm>
            <a:off x="643467" y="1325880"/>
            <a:ext cx="3089437" cy="4206240"/>
          </a:xfrm>
        </p:spPr>
        <p:txBody>
          <a:bodyPr>
            <a:normAutofit/>
          </a:bodyPr>
          <a:lstStyle/>
          <a:p>
            <a:pPr algn="r"/>
            <a:r>
              <a:rPr lang="en-US" b="1" dirty="0">
                <a:solidFill>
                  <a:schemeClr val="tx2"/>
                </a:solidFill>
                <a:latin typeface="+mn-lt"/>
              </a:rPr>
              <a:t>Essential beliefs</a:t>
            </a:r>
            <a:endParaRPr lang="en-US" sz="3200" b="1" dirty="0">
              <a:solidFill>
                <a:schemeClr val="tx2"/>
              </a:solidFill>
              <a:latin typeface="+mn-lt"/>
            </a:endParaRPr>
          </a:p>
        </p:txBody>
      </p:sp>
      <p:sp>
        <p:nvSpPr>
          <p:cNvPr id="22" name="Rectangle 11">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3" name="Straight Connector 13">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696397F-5D17-4B5F-A78F-1157E7E3EA43}"/>
              </a:ext>
            </a:extLst>
          </p:cNvPr>
          <p:cNvSpPr>
            <a:spLocks noGrp="1"/>
          </p:cNvSpPr>
          <p:nvPr>
            <p:ph idx="1"/>
          </p:nvPr>
        </p:nvSpPr>
        <p:spPr>
          <a:xfrm>
            <a:off x="4381668" y="773652"/>
            <a:ext cx="7166863" cy="5379746"/>
          </a:xfrm>
        </p:spPr>
        <p:txBody>
          <a:bodyPr anchor="ctr">
            <a:normAutofit/>
          </a:bodyPr>
          <a:lstStyle/>
          <a:p>
            <a:pPr marL="0" indent="0">
              <a:buNone/>
            </a:pPr>
            <a:r>
              <a:rPr lang="en-US" sz="4000" b="1" dirty="0">
                <a:solidFill>
                  <a:schemeClr val="accent4"/>
                </a:solidFill>
              </a:rPr>
              <a:t>QUALITY ASSESSMENT:</a:t>
            </a:r>
          </a:p>
          <a:p>
            <a:r>
              <a:rPr lang="en-US" sz="3600" b="1" dirty="0">
                <a:solidFill>
                  <a:schemeClr val="tx2"/>
                </a:solidFill>
              </a:rPr>
              <a:t>Accurate assessment is an absolute must in all contexts.</a:t>
            </a:r>
          </a:p>
          <a:p>
            <a:r>
              <a:rPr lang="en-US" sz="3600" b="1" dirty="0">
                <a:solidFill>
                  <a:schemeClr val="tx2"/>
                </a:solidFill>
              </a:rPr>
              <a:t>Therefore, the assessor must be assessment literate: masters of the basic principles of sound practice.</a:t>
            </a:r>
          </a:p>
        </p:txBody>
      </p:sp>
      <p:sp>
        <p:nvSpPr>
          <p:cNvPr id="24" name="Rectangle 15">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a:extLst>
              <a:ext uri="{FF2B5EF4-FFF2-40B4-BE49-F238E27FC236}">
                <a16:creationId xmlns:a16="http://schemas.microsoft.com/office/drawing/2014/main" id="{DB31224C-6B2F-4497-B87B-9921E3D3C0E9}"/>
              </a:ext>
            </a:extLst>
          </p:cNvPr>
          <p:cNvSpPr>
            <a:spLocks noGrp="1"/>
          </p:cNvSpPr>
          <p:nvPr>
            <p:ph type="ftr" sz="quarter" idx="11"/>
          </p:nvPr>
        </p:nvSpPr>
        <p:spPr/>
        <p:txBody>
          <a:bodyPr/>
          <a:lstStyle/>
          <a:p>
            <a:r>
              <a:rPr lang="en-US" dirty="0">
                <a:solidFill>
                  <a:schemeClr val="bg1"/>
                </a:solidFill>
              </a:rPr>
              <a:t>rickstiggins@gmail.com            www.MichiganAssessmentConsortium.org</a:t>
            </a:r>
          </a:p>
        </p:txBody>
      </p:sp>
      <p:sp>
        <p:nvSpPr>
          <p:cNvPr id="9" name="Slide Number Placeholder 8">
            <a:extLst>
              <a:ext uri="{FF2B5EF4-FFF2-40B4-BE49-F238E27FC236}">
                <a16:creationId xmlns:a16="http://schemas.microsoft.com/office/drawing/2014/main" id="{6683D1D2-0737-43FC-B38E-5E7B1F2FADA0}"/>
              </a:ext>
            </a:extLst>
          </p:cNvPr>
          <p:cNvSpPr>
            <a:spLocks noGrp="1"/>
          </p:cNvSpPr>
          <p:nvPr>
            <p:ph type="sldNum" sz="quarter" idx="12"/>
          </p:nvPr>
        </p:nvSpPr>
        <p:spPr/>
        <p:txBody>
          <a:bodyPr/>
          <a:lstStyle/>
          <a:p>
            <a:fld id="{0B969DCD-B566-4F58-92A3-B98CDD2E7620}" type="slidenum">
              <a:rPr lang="en-US" smtClean="0"/>
              <a:t>6</a:t>
            </a:fld>
            <a:endParaRPr lang="en-US"/>
          </a:p>
        </p:txBody>
      </p:sp>
    </p:spTree>
    <p:extLst>
      <p:ext uri="{BB962C8B-B14F-4D97-AF65-F5344CB8AC3E}">
        <p14:creationId xmlns:p14="http://schemas.microsoft.com/office/powerpoint/2010/main" val="51839433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9">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B4BD0-CB36-46BC-B76A-7CFE455AD54E}"/>
              </a:ext>
            </a:extLst>
          </p:cNvPr>
          <p:cNvSpPr>
            <a:spLocks noGrp="1"/>
          </p:cNvSpPr>
          <p:nvPr>
            <p:ph type="title"/>
          </p:nvPr>
        </p:nvSpPr>
        <p:spPr>
          <a:xfrm>
            <a:off x="643467" y="1325880"/>
            <a:ext cx="3089437" cy="4206240"/>
          </a:xfrm>
        </p:spPr>
        <p:txBody>
          <a:bodyPr>
            <a:normAutofit/>
          </a:bodyPr>
          <a:lstStyle/>
          <a:p>
            <a:pPr algn="r"/>
            <a:r>
              <a:rPr lang="en-US" b="1" dirty="0">
                <a:solidFill>
                  <a:schemeClr val="tx2"/>
                </a:solidFill>
                <a:latin typeface="+mn-lt"/>
              </a:rPr>
              <a:t>Essential beliefs</a:t>
            </a:r>
            <a:endParaRPr lang="en-US" sz="3200" b="1" dirty="0">
              <a:solidFill>
                <a:schemeClr val="tx2"/>
              </a:solidFill>
              <a:latin typeface="+mn-lt"/>
            </a:endParaRPr>
          </a:p>
        </p:txBody>
      </p:sp>
      <p:sp>
        <p:nvSpPr>
          <p:cNvPr id="22" name="Rectangle 11">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3" name="Straight Connector 13">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696397F-5D17-4B5F-A78F-1157E7E3EA43}"/>
              </a:ext>
            </a:extLst>
          </p:cNvPr>
          <p:cNvSpPr>
            <a:spLocks noGrp="1"/>
          </p:cNvSpPr>
          <p:nvPr>
            <p:ph idx="1"/>
          </p:nvPr>
        </p:nvSpPr>
        <p:spPr>
          <a:xfrm>
            <a:off x="4381668" y="773652"/>
            <a:ext cx="7166863" cy="5379746"/>
          </a:xfrm>
        </p:spPr>
        <p:txBody>
          <a:bodyPr anchor="ctr">
            <a:normAutofit/>
          </a:bodyPr>
          <a:lstStyle/>
          <a:p>
            <a:pPr marL="0" indent="0">
              <a:buNone/>
            </a:pPr>
            <a:r>
              <a:rPr lang="en-US" sz="4000" b="1" dirty="0">
                <a:solidFill>
                  <a:schemeClr val="accent4"/>
                </a:solidFill>
              </a:rPr>
              <a:t>EFFECTIVE COMMUNICATION OF RESULTS:</a:t>
            </a:r>
          </a:p>
          <a:p>
            <a:r>
              <a:rPr lang="en-US" sz="3600" b="1">
                <a:solidFill>
                  <a:schemeClr val="tx2"/>
                </a:solidFill>
              </a:rPr>
              <a:t>Effective </a:t>
            </a:r>
            <a:r>
              <a:rPr lang="en-US" sz="3600" b="1" dirty="0">
                <a:solidFill>
                  <a:schemeClr val="tx2"/>
                </a:solidFill>
              </a:rPr>
              <a:t>communication of results differs between formative and summative contexts.</a:t>
            </a:r>
          </a:p>
          <a:p>
            <a:r>
              <a:rPr lang="en-US" sz="3600" b="1" dirty="0">
                <a:solidFill>
                  <a:schemeClr val="tx2"/>
                </a:solidFill>
              </a:rPr>
              <a:t>It is essential that assessor verify that the user understands what the results mean.</a:t>
            </a:r>
          </a:p>
        </p:txBody>
      </p:sp>
      <p:sp>
        <p:nvSpPr>
          <p:cNvPr id="24" name="Rectangle 15">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a:extLst>
              <a:ext uri="{FF2B5EF4-FFF2-40B4-BE49-F238E27FC236}">
                <a16:creationId xmlns:a16="http://schemas.microsoft.com/office/drawing/2014/main" id="{DB31224C-6B2F-4497-B87B-9921E3D3C0E9}"/>
              </a:ext>
            </a:extLst>
          </p:cNvPr>
          <p:cNvSpPr>
            <a:spLocks noGrp="1"/>
          </p:cNvSpPr>
          <p:nvPr>
            <p:ph type="ftr" sz="quarter" idx="11"/>
          </p:nvPr>
        </p:nvSpPr>
        <p:spPr/>
        <p:txBody>
          <a:bodyPr/>
          <a:lstStyle/>
          <a:p>
            <a:r>
              <a:rPr lang="en-US" dirty="0">
                <a:solidFill>
                  <a:schemeClr val="bg1"/>
                </a:solidFill>
              </a:rPr>
              <a:t>rickstiggins@gmail.com            www.MichiganAssessmentConsortium.org</a:t>
            </a:r>
          </a:p>
        </p:txBody>
      </p:sp>
      <p:sp>
        <p:nvSpPr>
          <p:cNvPr id="9" name="Slide Number Placeholder 8">
            <a:extLst>
              <a:ext uri="{FF2B5EF4-FFF2-40B4-BE49-F238E27FC236}">
                <a16:creationId xmlns:a16="http://schemas.microsoft.com/office/drawing/2014/main" id="{6683D1D2-0737-43FC-B38E-5E7B1F2FADA0}"/>
              </a:ext>
            </a:extLst>
          </p:cNvPr>
          <p:cNvSpPr>
            <a:spLocks noGrp="1"/>
          </p:cNvSpPr>
          <p:nvPr>
            <p:ph type="sldNum" sz="quarter" idx="12"/>
          </p:nvPr>
        </p:nvSpPr>
        <p:spPr/>
        <p:txBody>
          <a:bodyPr/>
          <a:lstStyle/>
          <a:p>
            <a:fld id="{0B969DCD-B566-4F58-92A3-B98CDD2E7620}" type="slidenum">
              <a:rPr lang="en-US" smtClean="0"/>
              <a:t>7</a:t>
            </a:fld>
            <a:endParaRPr lang="en-US"/>
          </a:p>
        </p:txBody>
      </p:sp>
    </p:spTree>
    <p:extLst>
      <p:ext uri="{BB962C8B-B14F-4D97-AF65-F5344CB8AC3E}">
        <p14:creationId xmlns:p14="http://schemas.microsoft.com/office/powerpoint/2010/main" val="73560226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9">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B4BD0-CB36-46BC-B76A-7CFE455AD54E}"/>
              </a:ext>
            </a:extLst>
          </p:cNvPr>
          <p:cNvSpPr>
            <a:spLocks noGrp="1"/>
          </p:cNvSpPr>
          <p:nvPr>
            <p:ph type="title"/>
          </p:nvPr>
        </p:nvSpPr>
        <p:spPr>
          <a:xfrm>
            <a:off x="643467" y="1325880"/>
            <a:ext cx="3089437" cy="4206240"/>
          </a:xfrm>
        </p:spPr>
        <p:txBody>
          <a:bodyPr>
            <a:normAutofit/>
          </a:bodyPr>
          <a:lstStyle/>
          <a:p>
            <a:pPr algn="r"/>
            <a:r>
              <a:rPr lang="en-US" b="1" dirty="0">
                <a:solidFill>
                  <a:schemeClr val="tx2"/>
                </a:solidFill>
                <a:latin typeface="+mn-lt"/>
              </a:rPr>
              <a:t>Essential beliefs</a:t>
            </a:r>
            <a:endParaRPr lang="en-US" sz="3200" b="1" dirty="0">
              <a:solidFill>
                <a:schemeClr val="tx2"/>
              </a:solidFill>
              <a:latin typeface="+mn-lt"/>
            </a:endParaRPr>
          </a:p>
        </p:txBody>
      </p:sp>
      <p:sp>
        <p:nvSpPr>
          <p:cNvPr id="22" name="Rectangle 11">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3" name="Straight Connector 13">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696397F-5D17-4B5F-A78F-1157E7E3EA43}"/>
              </a:ext>
            </a:extLst>
          </p:cNvPr>
          <p:cNvSpPr>
            <a:spLocks noGrp="1"/>
          </p:cNvSpPr>
          <p:nvPr>
            <p:ph idx="1"/>
          </p:nvPr>
        </p:nvSpPr>
        <p:spPr>
          <a:xfrm>
            <a:off x="4381668" y="773652"/>
            <a:ext cx="7166863" cy="5379746"/>
          </a:xfrm>
        </p:spPr>
        <p:txBody>
          <a:bodyPr anchor="ctr">
            <a:normAutofit lnSpcReduction="10000"/>
          </a:bodyPr>
          <a:lstStyle/>
          <a:p>
            <a:pPr marL="0" indent="0">
              <a:buNone/>
            </a:pPr>
            <a:r>
              <a:rPr lang="en-US" sz="4000" b="1" dirty="0">
                <a:solidFill>
                  <a:schemeClr val="accent4"/>
                </a:solidFill>
              </a:rPr>
              <a:t>ASSESSMENT LINKED TO MOTIVATION:</a:t>
            </a:r>
          </a:p>
          <a:p>
            <a:r>
              <a:rPr lang="en-US" sz="3600" b="1" dirty="0">
                <a:solidFill>
                  <a:schemeClr val="tx2"/>
                </a:solidFill>
              </a:rPr>
              <a:t>Students are entitled to equity of motivation.</a:t>
            </a:r>
          </a:p>
          <a:p>
            <a:r>
              <a:rPr lang="en-US" sz="3600" b="1" dirty="0">
                <a:solidFill>
                  <a:schemeClr val="tx2"/>
                </a:solidFill>
              </a:rPr>
              <a:t>Classroom assessment has greatest potential to motivate and promote learning.</a:t>
            </a:r>
          </a:p>
          <a:p>
            <a:r>
              <a:rPr lang="en-US" sz="3600" b="1" dirty="0">
                <a:solidFill>
                  <a:schemeClr val="tx2"/>
                </a:solidFill>
              </a:rPr>
              <a:t>Student-involved assessment FOR learning promotes positive emotional dynamics.</a:t>
            </a:r>
          </a:p>
        </p:txBody>
      </p:sp>
      <p:sp>
        <p:nvSpPr>
          <p:cNvPr id="24" name="Rectangle 15">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a:extLst>
              <a:ext uri="{FF2B5EF4-FFF2-40B4-BE49-F238E27FC236}">
                <a16:creationId xmlns:a16="http://schemas.microsoft.com/office/drawing/2014/main" id="{DB31224C-6B2F-4497-B87B-9921E3D3C0E9}"/>
              </a:ext>
            </a:extLst>
          </p:cNvPr>
          <p:cNvSpPr>
            <a:spLocks noGrp="1"/>
          </p:cNvSpPr>
          <p:nvPr>
            <p:ph type="ftr" sz="quarter" idx="11"/>
          </p:nvPr>
        </p:nvSpPr>
        <p:spPr/>
        <p:txBody>
          <a:bodyPr/>
          <a:lstStyle/>
          <a:p>
            <a:r>
              <a:rPr lang="en-US" dirty="0">
                <a:solidFill>
                  <a:schemeClr val="bg1"/>
                </a:solidFill>
              </a:rPr>
              <a:t>rickstiggins@gmail.com            www.MichiganAssessmentConsortium.org</a:t>
            </a:r>
          </a:p>
        </p:txBody>
      </p:sp>
      <p:sp>
        <p:nvSpPr>
          <p:cNvPr id="9" name="Slide Number Placeholder 8">
            <a:extLst>
              <a:ext uri="{FF2B5EF4-FFF2-40B4-BE49-F238E27FC236}">
                <a16:creationId xmlns:a16="http://schemas.microsoft.com/office/drawing/2014/main" id="{6683D1D2-0737-43FC-B38E-5E7B1F2FADA0}"/>
              </a:ext>
            </a:extLst>
          </p:cNvPr>
          <p:cNvSpPr>
            <a:spLocks noGrp="1"/>
          </p:cNvSpPr>
          <p:nvPr>
            <p:ph type="sldNum" sz="quarter" idx="12"/>
          </p:nvPr>
        </p:nvSpPr>
        <p:spPr/>
        <p:txBody>
          <a:bodyPr/>
          <a:lstStyle/>
          <a:p>
            <a:fld id="{0B969DCD-B566-4F58-92A3-B98CDD2E7620}" type="slidenum">
              <a:rPr lang="en-US" smtClean="0"/>
              <a:t>8</a:t>
            </a:fld>
            <a:endParaRPr lang="en-US"/>
          </a:p>
        </p:txBody>
      </p:sp>
    </p:spTree>
    <p:extLst>
      <p:ext uri="{BB962C8B-B14F-4D97-AF65-F5344CB8AC3E}">
        <p14:creationId xmlns:p14="http://schemas.microsoft.com/office/powerpoint/2010/main" val="346020407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A8B4EFC-2151-4D17-BC46-F97E4DD4DB85}"/>
              </a:ext>
            </a:extLst>
          </p:cNvPr>
          <p:cNvSpPr>
            <a:spLocks noGrp="1"/>
          </p:cNvSpPr>
          <p:nvPr>
            <p:ph type="title"/>
          </p:nvPr>
        </p:nvSpPr>
        <p:spPr/>
        <p:txBody>
          <a:bodyPr>
            <a:normAutofit/>
          </a:bodyPr>
          <a:lstStyle/>
          <a:p>
            <a:r>
              <a:rPr lang="en-US" dirty="0">
                <a:latin typeface="+mn-lt"/>
              </a:rPr>
              <a:t>Please refer to the handout provided</a:t>
            </a:r>
          </a:p>
        </p:txBody>
      </p:sp>
      <p:pic>
        <p:nvPicPr>
          <p:cNvPr id="12" name="Picture Placeholder 11">
            <a:extLst>
              <a:ext uri="{FF2B5EF4-FFF2-40B4-BE49-F238E27FC236}">
                <a16:creationId xmlns:a16="http://schemas.microsoft.com/office/drawing/2014/main" id="{ADCE7AAE-828F-4AF6-8557-21D544756C82}"/>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l="918" r="918"/>
          <a:stretch/>
        </p:blipFill>
        <p:spPr>
          <a:xfrm>
            <a:off x="1371600" y="1926177"/>
            <a:ext cx="3396343" cy="4477462"/>
          </a:xfrm>
        </p:spPr>
      </p:pic>
      <p:sp>
        <p:nvSpPr>
          <p:cNvPr id="10" name="Text Placeholder 9">
            <a:extLst>
              <a:ext uri="{FF2B5EF4-FFF2-40B4-BE49-F238E27FC236}">
                <a16:creationId xmlns:a16="http://schemas.microsoft.com/office/drawing/2014/main" id="{EC0CA062-5F51-49E0-9403-1A56F087FC6B}"/>
              </a:ext>
            </a:extLst>
          </p:cNvPr>
          <p:cNvSpPr>
            <a:spLocks noGrp="1"/>
          </p:cNvSpPr>
          <p:nvPr>
            <p:ph type="body" sz="half" idx="2"/>
          </p:nvPr>
        </p:nvSpPr>
        <p:spPr>
          <a:xfrm>
            <a:off x="5649686" y="2253343"/>
            <a:ext cx="5337313" cy="3475377"/>
          </a:xfrm>
        </p:spPr>
        <p:txBody>
          <a:bodyPr vert="horz" lIns="91440" tIns="45720" rIns="91440" bIns="45720" rtlCol="0" anchor="t">
            <a:normAutofit/>
          </a:bodyPr>
          <a:lstStyle/>
          <a:p>
            <a:r>
              <a:rPr lang="en-US" sz="2800" dirty="0">
                <a:effectLst/>
                <a:latin typeface="Corbel" panose="020B0503020204020204" pitchFamily="34" charset="0"/>
              </a:rPr>
              <a:t>5 Actions Rating Scales</a:t>
            </a:r>
          </a:p>
          <a:p>
            <a:r>
              <a:rPr lang="en-US" dirty="0">
                <a:latin typeface="Corbel" panose="020B0503020204020204" pitchFamily="34" charset="0"/>
              </a:rPr>
              <a:t>Reproduced from Stiggins, Richard (2017) </a:t>
            </a:r>
            <a:r>
              <a:rPr lang="en-US" i="1" dirty="0">
                <a:latin typeface="Corbel" panose="020B0503020204020204" pitchFamily="34" charset="0"/>
              </a:rPr>
              <a:t>The Perfect Assessment System. </a:t>
            </a:r>
            <a:r>
              <a:rPr lang="en-US" dirty="0">
                <a:latin typeface="Corbel" panose="020B0503020204020204" pitchFamily="34" charset="0"/>
              </a:rPr>
              <a:t>Alexandria, VA. ASCD</a:t>
            </a:r>
          </a:p>
          <a:p>
            <a:endParaRPr lang="en-US" b="0" dirty="0">
              <a:effectLst/>
              <a:latin typeface="Calibri" panose="020F0502020204030204" pitchFamily="34" charset="0"/>
            </a:endParaRPr>
          </a:p>
          <a:p>
            <a:r>
              <a:rPr lang="en-US" sz="2400" b="0" dirty="0">
                <a:effectLst/>
                <a:latin typeface="Corbel"/>
              </a:rPr>
              <a:t>Available at </a:t>
            </a:r>
            <a:r>
              <a:rPr lang="en-US" sz="2400" dirty="0">
                <a:latin typeface="Corbel"/>
              </a:rPr>
              <a:t>https://bit.ly/StigginsH4A </a:t>
            </a:r>
            <a:endParaRPr lang="en-US" sz="2400" b="0" dirty="0">
              <a:effectLst/>
              <a:latin typeface="Corbel" panose="020B0503020204020204" pitchFamily="34" charset="0"/>
            </a:endParaRPr>
          </a:p>
        </p:txBody>
      </p:sp>
      <p:sp>
        <p:nvSpPr>
          <p:cNvPr id="7" name="Footer Placeholder 6">
            <a:extLst>
              <a:ext uri="{FF2B5EF4-FFF2-40B4-BE49-F238E27FC236}">
                <a16:creationId xmlns:a16="http://schemas.microsoft.com/office/drawing/2014/main" id="{3E38F1B4-7A49-4F25-9358-448EB5303C70}"/>
              </a:ext>
            </a:extLst>
          </p:cNvPr>
          <p:cNvSpPr>
            <a:spLocks noGrp="1"/>
          </p:cNvSpPr>
          <p:nvPr>
            <p:ph type="ftr" sz="quarter" idx="11"/>
          </p:nvPr>
        </p:nvSpPr>
        <p:spPr/>
        <p:txBody>
          <a:bodyPr/>
          <a:lstStyle/>
          <a:p>
            <a:r>
              <a:rPr lang="en-US"/>
              <a:t>rickstiggins@gmail.com            www.MichiganAssessmentConsortium.org</a:t>
            </a:r>
          </a:p>
        </p:txBody>
      </p:sp>
      <p:sp>
        <p:nvSpPr>
          <p:cNvPr id="8" name="Slide Number Placeholder 7">
            <a:extLst>
              <a:ext uri="{FF2B5EF4-FFF2-40B4-BE49-F238E27FC236}">
                <a16:creationId xmlns:a16="http://schemas.microsoft.com/office/drawing/2014/main" id="{934C8228-2131-4BDD-931F-1F3415A89CDC}"/>
              </a:ext>
            </a:extLst>
          </p:cNvPr>
          <p:cNvSpPr>
            <a:spLocks noGrp="1"/>
          </p:cNvSpPr>
          <p:nvPr>
            <p:ph type="sldNum" sz="quarter" idx="12"/>
          </p:nvPr>
        </p:nvSpPr>
        <p:spPr/>
        <p:txBody>
          <a:bodyPr/>
          <a:lstStyle/>
          <a:p>
            <a:fld id="{0B969DCD-B566-4F58-92A3-B98CDD2E7620}" type="slidenum">
              <a:rPr lang="en-US" smtClean="0"/>
              <a:t>9</a:t>
            </a:fld>
            <a:endParaRPr lang="en-US"/>
          </a:p>
        </p:txBody>
      </p:sp>
    </p:spTree>
    <p:extLst>
      <p:ext uri="{BB962C8B-B14F-4D97-AF65-F5344CB8AC3E}">
        <p14:creationId xmlns:p14="http://schemas.microsoft.com/office/powerpoint/2010/main" val="35434411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Custom 17">
      <a:dk1>
        <a:sysClr val="windowText" lastClr="000000"/>
      </a:dk1>
      <a:lt1>
        <a:sysClr val="window" lastClr="FFFFFF"/>
      </a:lt1>
      <a:dk2>
        <a:srgbClr val="0065AB"/>
      </a:dk2>
      <a:lt2>
        <a:srgbClr val="E7E6E6"/>
      </a:lt2>
      <a:accent1>
        <a:srgbClr val="0065AB"/>
      </a:accent1>
      <a:accent2>
        <a:srgbClr val="30318C"/>
      </a:accent2>
      <a:accent3>
        <a:srgbClr val="009BCA"/>
      </a:accent3>
      <a:accent4>
        <a:srgbClr val="00A892"/>
      </a:accent4>
      <a:accent5>
        <a:srgbClr val="83C86F"/>
      </a:accent5>
      <a:accent6>
        <a:srgbClr val="AEABAB"/>
      </a:accent6>
      <a:hlink>
        <a:srgbClr val="0065AB"/>
      </a:hlink>
      <a:folHlink>
        <a:srgbClr val="76FFED"/>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A807AF25A44CA4BB23750260D9119C4" ma:contentTypeVersion="14" ma:contentTypeDescription="Create a new document." ma:contentTypeScope="" ma:versionID="1c423ca1d2734fa06a6e16fe4403a3dd">
  <xsd:schema xmlns:xsd="http://www.w3.org/2001/XMLSchema" xmlns:xs="http://www.w3.org/2001/XMLSchema" xmlns:p="http://schemas.microsoft.com/office/2006/metadata/properties" xmlns:ns3="8ba2d67e-bb95-4dde-9b47-7ed605e64749" xmlns:ns4="14ba8033-4e01-4c0f-96b0-47f0aa3b734c" targetNamespace="http://schemas.microsoft.com/office/2006/metadata/properties" ma:root="true" ma:fieldsID="515df73440f9fdd6a70fa4e85d9b5066" ns3:_="" ns4:_="">
    <xsd:import namespace="8ba2d67e-bb95-4dde-9b47-7ed605e64749"/>
    <xsd:import namespace="14ba8033-4e01-4c0f-96b0-47f0aa3b734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a2d67e-bb95-4dde-9b47-7ed605e6474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4ba8033-4e01-4c0f-96b0-47f0aa3b734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75E8B75-0A75-472C-845A-C4F36BAA9388}">
  <ds:schemaRefs>
    <ds:schemaRef ds:uri="http://schemas.microsoft.com/sharepoint/v3/contenttype/forms"/>
  </ds:schemaRefs>
</ds:datastoreItem>
</file>

<file path=customXml/itemProps2.xml><?xml version="1.0" encoding="utf-8"?>
<ds:datastoreItem xmlns:ds="http://schemas.openxmlformats.org/officeDocument/2006/customXml" ds:itemID="{B5D31C8A-B983-4B5D-9EC1-3A459FEE37B1}">
  <ds:schemaRefs>
    <ds:schemaRef ds:uri="8ba2d67e-bb95-4dde-9b47-7ed605e64749"/>
    <ds:schemaRef ds:uri="http://purl.org/dc/terms/"/>
    <ds:schemaRef ds:uri="14ba8033-4e01-4c0f-96b0-47f0aa3b734c"/>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www.w3.org/XML/1998/namespace"/>
  </ds:schemaRefs>
</ds:datastoreItem>
</file>

<file path=customXml/itemProps3.xml><?xml version="1.0" encoding="utf-8"?>
<ds:datastoreItem xmlns:ds="http://schemas.openxmlformats.org/officeDocument/2006/customXml" ds:itemID="{F961EBEA-6042-4E69-BC37-DF177822A2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a2d67e-bb95-4dde-9b47-7ed605e64749"/>
    <ds:schemaRef ds:uri="14ba8033-4e01-4c0f-96b0-47f0aa3b73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TM03090430[[fn=Banded]]</Template>
  <TotalTime>950</TotalTime>
  <Words>752</Words>
  <Application>Microsoft Macintosh PowerPoint</Application>
  <PresentationFormat>Widescreen</PresentationFormat>
  <Paragraphs>90</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Calibri</vt:lpstr>
      <vt:lpstr>Corbel</vt:lpstr>
      <vt:lpstr>Wingdings</vt:lpstr>
      <vt:lpstr>Banded</vt:lpstr>
      <vt:lpstr>       A VISION OF EXCELLENCE  IN  ASSESSMENT Session #4:  Planning for the Future </vt:lpstr>
      <vt:lpstr>An Interactive workshop in four parts</vt:lpstr>
      <vt:lpstr>An Interactive workshop in four parts</vt:lpstr>
      <vt:lpstr>Essential beliefs</vt:lpstr>
      <vt:lpstr>Essential beliefs</vt:lpstr>
      <vt:lpstr>Essential beliefs</vt:lpstr>
      <vt:lpstr>Essential beliefs</vt:lpstr>
      <vt:lpstr>Essential beliefs</vt:lpstr>
      <vt:lpstr>Please refer to the handout provided</vt:lpstr>
      <vt:lpstr>Useful Resources</vt:lpstr>
      <vt:lpstr>Contact:</vt:lpstr>
      <vt:lpstr>For more information</vt:lpstr>
      <vt:lpstr>About this series</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Rick Stiggins</dc:creator>
  <cp:lastModifiedBy>Microsoft Office User</cp:lastModifiedBy>
  <cp:revision>20</cp:revision>
  <dcterms:created xsi:type="dcterms:W3CDTF">2021-11-14T19:11:50Z</dcterms:created>
  <dcterms:modified xsi:type="dcterms:W3CDTF">2022-03-22T11:27:47Z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0x010100EA807AF25A44CA4BB23750260D9119C4</vt:lpwstr>
  </property>
</Properties>
</file>