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75" r:id="rId4"/>
    <p:sldMasterId id="2147483987" r:id="rId5"/>
  </p:sldMasterIdLst>
  <p:notesMasterIdLst>
    <p:notesMasterId r:id="rId35"/>
  </p:notesMasterIdLst>
  <p:sldIdLst>
    <p:sldId id="257" r:id="rId6"/>
    <p:sldId id="501" r:id="rId7"/>
    <p:sldId id="526" r:id="rId8"/>
    <p:sldId id="531" r:id="rId9"/>
    <p:sldId id="540" r:id="rId10"/>
    <p:sldId id="380" r:id="rId11"/>
    <p:sldId id="541" r:id="rId12"/>
    <p:sldId id="504" r:id="rId13"/>
    <p:sldId id="543" r:id="rId14"/>
    <p:sldId id="544" r:id="rId15"/>
    <p:sldId id="546" r:id="rId16"/>
    <p:sldId id="545" r:id="rId17"/>
    <p:sldId id="279" r:id="rId18"/>
    <p:sldId id="542" r:id="rId19"/>
    <p:sldId id="547" r:id="rId20"/>
    <p:sldId id="548" r:id="rId21"/>
    <p:sldId id="549" r:id="rId22"/>
    <p:sldId id="550" r:id="rId23"/>
    <p:sldId id="505" r:id="rId24"/>
    <p:sldId id="551" r:id="rId25"/>
    <p:sldId id="507" r:id="rId26"/>
    <p:sldId id="552" r:id="rId27"/>
    <p:sldId id="553" r:id="rId28"/>
    <p:sldId id="554" r:id="rId29"/>
    <p:sldId id="502" r:id="rId30"/>
    <p:sldId id="529" r:id="rId31"/>
    <p:sldId id="530" r:id="rId32"/>
    <p:sldId id="509" r:id="rId33"/>
    <p:sldId id="527"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7647"/>
    <a:srgbClr val="F19D7B"/>
    <a:srgbClr val="E27410"/>
    <a:srgbClr val="AC5200"/>
    <a:srgbClr val="0041C4"/>
    <a:srgbClr val="F60000"/>
    <a:srgbClr val="F93C01"/>
    <a:srgbClr val="FF010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DD27A6-3864-43D3-B2C3-2936E80B86EF}" v="16" dt="2022-03-10T15:40:35.1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8" d="100"/>
          <a:sy n="58" d="100"/>
        </p:scale>
        <p:origin x="60" y="439"/>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ableStyles" Target="tableStyles.xml"/><Relationship Id="rId21" Type="http://schemas.openxmlformats.org/officeDocument/2006/relationships/slide" Target="slides/slide16.xml"/><Relationship Id="rId34" Type="http://schemas.openxmlformats.org/officeDocument/2006/relationships/slide" Target="slides/slide29.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notesMaster" Target="notesMasters/notesMaster1.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a Wacyk" userId="65a75a7a-c96f-445e-a6e2-3f8f53443d72" providerId="ADAL" clId="{5EDD27A6-3864-43D3-B2C3-2936E80B86EF}"/>
    <pc:docChg chg="undo redo custSel addSld delSld modSld sldOrd">
      <pc:chgData name="Linda Wacyk" userId="65a75a7a-c96f-445e-a6e2-3f8f53443d72" providerId="ADAL" clId="{5EDD27A6-3864-43D3-B2C3-2936E80B86EF}" dt="2022-03-10T15:40:35.107" v="210" actId="255"/>
      <pc:docMkLst>
        <pc:docMk/>
      </pc:docMkLst>
      <pc:sldChg chg="del">
        <pc:chgData name="Linda Wacyk" userId="65a75a7a-c96f-445e-a6e2-3f8f53443d72" providerId="ADAL" clId="{5EDD27A6-3864-43D3-B2C3-2936E80B86EF}" dt="2022-03-10T15:32:27.123" v="156" actId="2696"/>
        <pc:sldMkLst>
          <pc:docMk/>
          <pc:sldMk cId="3621779205" sldId="329"/>
        </pc:sldMkLst>
      </pc:sldChg>
      <pc:sldChg chg="del">
        <pc:chgData name="Linda Wacyk" userId="65a75a7a-c96f-445e-a6e2-3f8f53443d72" providerId="ADAL" clId="{5EDD27A6-3864-43D3-B2C3-2936E80B86EF}" dt="2022-03-10T15:36:08.162" v="185" actId="2696"/>
        <pc:sldMkLst>
          <pc:docMk/>
          <pc:sldMk cId="446810086" sldId="338"/>
        </pc:sldMkLst>
      </pc:sldChg>
      <pc:sldChg chg="del">
        <pc:chgData name="Linda Wacyk" userId="65a75a7a-c96f-445e-a6e2-3f8f53443d72" providerId="ADAL" clId="{5EDD27A6-3864-43D3-B2C3-2936E80B86EF}" dt="2022-03-10T15:35:41.026" v="180" actId="2696"/>
        <pc:sldMkLst>
          <pc:docMk/>
          <pc:sldMk cId="1884541722" sldId="367"/>
        </pc:sldMkLst>
      </pc:sldChg>
      <pc:sldChg chg="del">
        <pc:chgData name="Linda Wacyk" userId="65a75a7a-c96f-445e-a6e2-3f8f53443d72" providerId="ADAL" clId="{5EDD27A6-3864-43D3-B2C3-2936E80B86EF}" dt="2022-03-10T15:36:37.946" v="190" actId="2696"/>
        <pc:sldMkLst>
          <pc:docMk/>
          <pc:sldMk cId="4125845577" sldId="372"/>
        </pc:sldMkLst>
      </pc:sldChg>
      <pc:sldChg chg="del">
        <pc:chgData name="Linda Wacyk" userId="65a75a7a-c96f-445e-a6e2-3f8f53443d72" providerId="ADAL" clId="{5EDD27A6-3864-43D3-B2C3-2936E80B86EF}" dt="2022-03-10T15:36:43.198" v="192" actId="2696"/>
        <pc:sldMkLst>
          <pc:docMk/>
          <pc:sldMk cId="3736700255" sldId="373"/>
        </pc:sldMkLst>
      </pc:sldChg>
      <pc:sldChg chg="del">
        <pc:chgData name="Linda Wacyk" userId="65a75a7a-c96f-445e-a6e2-3f8f53443d72" providerId="ADAL" clId="{5EDD27A6-3864-43D3-B2C3-2936E80B86EF}" dt="2022-03-10T15:36:56.084" v="197" actId="2696"/>
        <pc:sldMkLst>
          <pc:docMk/>
          <pc:sldMk cId="4047596959" sldId="376"/>
        </pc:sldMkLst>
      </pc:sldChg>
      <pc:sldChg chg="del">
        <pc:chgData name="Linda Wacyk" userId="65a75a7a-c96f-445e-a6e2-3f8f53443d72" providerId="ADAL" clId="{5EDD27A6-3864-43D3-B2C3-2936E80B86EF}" dt="2022-03-10T15:36:17.823" v="186" actId="2696"/>
        <pc:sldMkLst>
          <pc:docMk/>
          <pc:sldMk cId="3543441139" sldId="377"/>
        </pc:sldMkLst>
      </pc:sldChg>
      <pc:sldChg chg="del">
        <pc:chgData name="Linda Wacyk" userId="65a75a7a-c96f-445e-a6e2-3f8f53443d72" providerId="ADAL" clId="{5EDD27A6-3864-43D3-B2C3-2936E80B86EF}" dt="2022-03-10T15:32:31.859" v="157" actId="2696"/>
        <pc:sldMkLst>
          <pc:docMk/>
          <pc:sldMk cId="499911719" sldId="379"/>
        </pc:sldMkLst>
      </pc:sldChg>
      <pc:sldChg chg="modSp mod">
        <pc:chgData name="Linda Wacyk" userId="65a75a7a-c96f-445e-a6e2-3f8f53443d72" providerId="ADAL" clId="{5EDD27A6-3864-43D3-B2C3-2936E80B86EF}" dt="2022-03-10T15:32:07.561" v="155" actId="207"/>
        <pc:sldMkLst>
          <pc:docMk/>
          <pc:sldMk cId="1478312158" sldId="502"/>
        </pc:sldMkLst>
        <pc:spChg chg="mod">
          <ac:chgData name="Linda Wacyk" userId="65a75a7a-c96f-445e-a6e2-3f8f53443d72" providerId="ADAL" clId="{5EDD27A6-3864-43D3-B2C3-2936E80B86EF}" dt="2022-03-10T15:31:39.812" v="150" actId="20577"/>
          <ac:spMkLst>
            <pc:docMk/>
            <pc:sldMk cId="1478312158" sldId="502"/>
            <ac:spMk id="2" creationId="{CF913A5A-1771-4608-A989-265B952EBA8C}"/>
          </ac:spMkLst>
        </pc:spChg>
        <pc:spChg chg="mod">
          <ac:chgData name="Linda Wacyk" userId="65a75a7a-c96f-445e-a6e2-3f8f53443d72" providerId="ADAL" clId="{5EDD27A6-3864-43D3-B2C3-2936E80B86EF}" dt="2022-03-10T15:32:07.561" v="155" actId="207"/>
          <ac:spMkLst>
            <pc:docMk/>
            <pc:sldMk cId="1478312158" sldId="502"/>
            <ac:spMk id="3" creationId="{6FBFC67D-91D6-4621-B20E-1BB0B3D0863D}"/>
          </ac:spMkLst>
        </pc:spChg>
      </pc:sldChg>
      <pc:sldChg chg="modSp mod">
        <pc:chgData name="Linda Wacyk" userId="65a75a7a-c96f-445e-a6e2-3f8f53443d72" providerId="ADAL" clId="{5EDD27A6-3864-43D3-B2C3-2936E80B86EF}" dt="2022-03-10T15:40:35.107" v="210" actId="255"/>
        <pc:sldMkLst>
          <pc:docMk/>
          <pc:sldMk cId="3036600129" sldId="507"/>
        </pc:sldMkLst>
        <pc:spChg chg="mod">
          <ac:chgData name="Linda Wacyk" userId="65a75a7a-c96f-445e-a6e2-3f8f53443d72" providerId="ADAL" clId="{5EDD27A6-3864-43D3-B2C3-2936E80B86EF}" dt="2022-03-10T15:40:35.107" v="210" actId="255"/>
          <ac:spMkLst>
            <pc:docMk/>
            <pc:sldMk cId="3036600129" sldId="507"/>
            <ac:spMk id="3" creationId="{6FBFC67D-91D6-4621-B20E-1BB0B3D0863D}"/>
          </ac:spMkLst>
        </pc:spChg>
      </pc:sldChg>
      <pc:sldChg chg="del">
        <pc:chgData name="Linda Wacyk" userId="65a75a7a-c96f-445e-a6e2-3f8f53443d72" providerId="ADAL" clId="{5EDD27A6-3864-43D3-B2C3-2936E80B86EF}" dt="2022-03-10T15:35:28.069" v="177" actId="2696"/>
        <pc:sldMkLst>
          <pc:docMk/>
          <pc:sldMk cId="2076360036" sldId="508"/>
        </pc:sldMkLst>
      </pc:sldChg>
      <pc:sldChg chg="del">
        <pc:chgData name="Linda Wacyk" userId="65a75a7a-c96f-445e-a6e2-3f8f53443d72" providerId="ADAL" clId="{5EDD27A6-3864-43D3-B2C3-2936E80B86EF}" dt="2022-03-10T15:34:24.827" v="166" actId="2696"/>
        <pc:sldMkLst>
          <pc:docMk/>
          <pc:sldMk cId="2355438090" sldId="510"/>
        </pc:sldMkLst>
      </pc:sldChg>
      <pc:sldChg chg="del">
        <pc:chgData name="Linda Wacyk" userId="65a75a7a-c96f-445e-a6e2-3f8f53443d72" providerId="ADAL" clId="{5EDD27A6-3864-43D3-B2C3-2936E80B86EF}" dt="2022-03-10T15:35:32.354" v="178" actId="2696"/>
        <pc:sldMkLst>
          <pc:docMk/>
          <pc:sldMk cId="4291630374" sldId="511"/>
        </pc:sldMkLst>
      </pc:sldChg>
      <pc:sldChg chg="del">
        <pc:chgData name="Linda Wacyk" userId="65a75a7a-c96f-445e-a6e2-3f8f53443d72" providerId="ADAL" clId="{5EDD27A6-3864-43D3-B2C3-2936E80B86EF}" dt="2022-03-10T15:35:35.487" v="179" actId="2696"/>
        <pc:sldMkLst>
          <pc:docMk/>
          <pc:sldMk cId="1287521773" sldId="512"/>
        </pc:sldMkLst>
      </pc:sldChg>
      <pc:sldChg chg="del">
        <pc:chgData name="Linda Wacyk" userId="65a75a7a-c96f-445e-a6e2-3f8f53443d72" providerId="ADAL" clId="{5EDD27A6-3864-43D3-B2C3-2936E80B86EF}" dt="2022-03-10T15:35:45.646" v="181" actId="2696"/>
        <pc:sldMkLst>
          <pc:docMk/>
          <pc:sldMk cId="4072701053" sldId="513"/>
        </pc:sldMkLst>
      </pc:sldChg>
      <pc:sldChg chg="add del">
        <pc:chgData name="Linda Wacyk" userId="65a75a7a-c96f-445e-a6e2-3f8f53443d72" providerId="ADAL" clId="{5EDD27A6-3864-43D3-B2C3-2936E80B86EF}" dt="2022-03-10T15:36:05.225" v="184" actId="2696"/>
        <pc:sldMkLst>
          <pc:docMk/>
          <pc:sldMk cId="2067598041" sldId="514"/>
        </pc:sldMkLst>
      </pc:sldChg>
      <pc:sldChg chg="del">
        <pc:chgData name="Linda Wacyk" userId="65a75a7a-c96f-445e-a6e2-3f8f53443d72" providerId="ADAL" clId="{5EDD27A6-3864-43D3-B2C3-2936E80B86EF}" dt="2022-03-10T15:36:27.583" v="187" actId="2696"/>
        <pc:sldMkLst>
          <pc:docMk/>
          <pc:sldMk cId="1319855826" sldId="515"/>
        </pc:sldMkLst>
      </pc:sldChg>
      <pc:sldChg chg="del">
        <pc:chgData name="Linda Wacyk" userId="65a75a7a-c96f-445e-a6e2-3f8f53443d72" providerId="ADAL" clId="{5EDD27A6-3864-43D3-B2C3-2936E80B86EF}" dt="2022-03-10T15:36:31.477" v="188" actId="2696"/>
        <pc:sldMkLst>
          <pc:docMk/>
          <pc:sldMk cId="3599535349" sldId="516"/>
        </pc:sldMkLst>
      </pc:sldChg>
      <pc:sldChg chg="del">
        <pc:chgData name="Linda Wacyk" userId="65a75a7a-c96f-445e-a6e2-3f8f53443d72" providerId="ADAL" clId="{5EDD27A6-3864-43D3-B2C3-2936E80B86EF}" dt="2022-03-10T15:36:34.706" v="189" actId="2696"/>
        <pc:sldMkLst>
          <pc:docMk/>
          <pc:sldMk cId="1573718838" sldId="517"/>
        </pc:sldMkLst>
      </pc:sldChg>
      <pc:sldChg chg="del">
        <pc:chgData name="Linda Wacyk" userId="65a75a7a-c96f-445e-a6e2-3f8f53443d72" providerId="ADAL" clId="{5EDD27A6-3864-43D3-B2C3-2936E80B86EF}" dt="2022-03-10T15:36:40.719" v="191" actId="2696"/>
        <pc:sldMkLst>
          <pc:docMk/>
          <pc:sldMk cId="1925597222" sldId="518"/>
        </pc:sldMkLst>
      </pc:sldChg>
      <pc:sldChg chg="del">
        <pc:chgData name="Linda Wacyk" userId="65a75a7a-c96f-445e-a6e2-3f8f53443d72" providerId="ADAL" clId="{5EDD27A6-3864-43D3-B2C3-2936E80B86EF}" dt="2022-03-10T15:36:46.397" v="193" actId="2696"/>
        <pc:sldMkLst>
          <pc:docMk/>
          <pc:sldMk cId="880900267" sldId="520"/>
        </pc:sldMkLst>
      </pc:sldChg>
      <pc:sldChg chg="del">
        <pc:chgData name="Linda Wacyk" userId="65a75a7a-c96f-445e-a6e2-3f8f53443d72" providerId="ADAL" clId="{5EDD27A6-3864-43D3-B2C3-2936E80B86EF}" dt="2022-03-10T15:36:53.351" v="196" actId="2696"/>
        <pc:sldMkLst>
          <pc:docMk/>
          <pc:sldMk cId="2289044676" sldId="523"/>
        </pc:sldMkLst>
      </pc:sldChg>
      <pc:sldChg chg="del">
        <pc:chgData name="Linda Wacyk" userId="65a75a7a-c96f-445e-a6e2-3f8f53443d72" providerId="ADAL" clId="{5EDD27A6-3864-43D3-B2C3-2936E80B86EF}" dt="2022-03-10T15:36:49.019" v="194" actId="2696"/>
        <pc:sldMkLst>
          <pc:docMk/>
          <pc:sldMk cId="3692509826" sldId="524"/>
        </pc:sldMkLst>
      </pc:sldChg>
      <pc:sldChg chg="del">
        <pc:chgData name="Linda Wacyk" userId="65a75a7a-c96f-445e-a6e2-3f8f53443d72" providerId="ADAL" clId="{5EDD27A6-3864-43D3-B2C3-2936E80B86EF}" dt="2022-03-10T15:36:51.028" v="195" actId="2696"/>
        <pc:sldMkLst>
          <pc:docMk/>
          <pc:sldMk cId="1791562542" sldId="525"/>
        </pc:sldMkLst>
      </pc:sldChg>
      <pc:sldChg chg="modSp mod">
        <pc:chgData name="Linda Wacyk" userId="65a75a7a-c96f-445e-a6e2-3f8f53443d72" providerId="ADAL" clId="{5EDD27A6-3864-43D3-B2C3-2936E80B86EF}" dt="2022-03-10T15:38:02.313" v="201" actId="14100"/>
        <pc:sldMkLst>
          <pc:docMk/>
          <pc:sldMk cId="2722806995" sldId="526"/>
        </pc:sldMkLst>
        <pc:spChg chg="mod">
          <ac:chgData name="Linda Wacyk" userId="65a75a7a-c96f-445e-a6e2-3f8f53443d72" providerId="ADAL" clId="{5EDD27A6-3864-43D3-B2C3-2936E80B86EF}" dt="2022-03-10T15:38:02.313" v="201" actId="14100"/>
          <ac:spMkLst>
            <pc:docMk/>
            <pc:sldMk cId="2722806995" sldId="526"/>
            <ac:spMk id="3" creationId="{BC2EFD8C-9619-4B3B-965B-7078E50AC3BB}"/>
          </ac:spMkLst>
        </pc:spChg>
      </pc:sldChg>
      <pc:sldChg chg="modSp del mod">
        <pc:chgData name="Linda Wacyk" userId="65a75a7a-c96f-445e-a6e2-3f8f53443d72" providerId="ADAL" clId="{5EDD27A6-3864-43D3-B2C3-2936E80B86EF}" dt="2022-03-10T15:31:20.264" v="117" actId="2696"/>
        <pc:sldMkLst>
          <pc:docMk/>
          <pc:sldMk cId="912700646" sldId="528"/>
        </pc:sldMkLst>
        <pc:spChg chg="mod">
          <ac:chgData name="Linda Wacyk" userId="65a75a7a-c96f-445e-a6e2-3f8f53443d72" providerId="ADAL" clId="{5EDD27A6-3864-43D3-B2C3-2936E80B86EF}" dt="2022-03-10T15:25:44.847" v="89" actId="207"/>
          <ac:spMkLst>
            <pc:docMk/>
            <pc:sldMk cId="912700646" sldId="528"/>
            <ac:spMk id="4" creationId="{00000000-0000-0000-0000-000000000000}"/>
          </ac:spMkLst>
        </pc:spChg>
      </pc:sldChg>
      <pc:sldChg chg="modSp mod">
        <pc:chgData name="Linda Wacyk" userId="65a75a7a-c96f-445e-a6e2-3f8f53443d72" providerId="ADAL" clId="{5EDD27A6-3864-43D3-B2C3-2936E80B86EF}" dt="2022-03-10T15:34:16.461" v="165" actId="20577"/>
        <pc:sldMkLst>
          <pc:docMk/>
          <pc:sldMk cId="4101568608" sldId="529"/>
        </pc:sldMkLst>
        <pc:spChg chg="mod">
          <ac:chgData name="Linda Wacyk" userId="65a75a7a-c96f-445e-a6e2-3f8f53443d72" providerId="ADAL" clId="{5EDD27A6-3864-43D3-B2C3-2936E80B86EF}" dt="2022-03-10T15:34:16.461" v="165" actId="20577"/>
          <ac:spMkLst>
            <pc:docMk/>
            <pc:sldMk cId="4101568608" sldId="529"/>
            <ac:spMk id="4" creationId="{00000000-0000-0000-0000-000000000000}"/>
          </ac:spMkLst>
        </pc:spChg>
      </pc:sldChg>
      <pc:sldChg chg="modSp mod">
        <pc:chgData name="Linda Wacyk" userId="65a75a7a-c96f-445e-a6e2-3f8f53443d72" providerId="ADAL" clId="{5EDD27A6-3864-43D3-B2C3-2936E80B86EF}" dt="2022-03-10T15:37:09.849" v="198" actId="207"/>
        <pc:sldMkLst>
          <pc:docMk/>
          <pc:sldMk cId="4239143281" sldId="530"/>
        </pc:sldMkLst>
        <pc:spChg chg="mod">
          <ac:chgData name="Linda Wacyk" userId="65a75a7a-c96f-445e-a6e2-3f8f53443d72" providerId="ADAL" clId="{5EDD27A6-3864-43D3-B2C3-2936E80B86EF}" dt="2022-03-10T15:37:09.849" v="198" actId="207"/>
          <ac:spMkLst>
            <pc:docMk/>
            <pc:sldMk cId="4239143281" sldId="530"/>
            <ac:spMk id="4" creationId="{00000000-0000-0000-0000-000000000000}"/>
          </ac:spMkLst>
        </pc:spChg>
      </pc:sldChg>
      <pc:sldChg chg="modSp mod">
        <pc:chgData name="Linda Wacyk" userId="65a75a7a-c96f-445e-a6e2-3f8f53443d72" providerId="ADAL" clId="{5EDD27A6-3864-43D3-B2C3-2936E80B86EF}" dt="2022-03-10T15:39:38.844" v="203" actId="255"/>
        <pc:sldMkLst>
          <pc:docMk/>
          <pc:sldMk cId="192768208" sldId="550"/>
        </pc:sldMkLst>
        <pc:spChg chg="mod">
          <ac:chgData name="Linda Wacyk" userId="65a75a7a-c96f-445e-a6e2-3f8f53443d72" providerId="ADAL" clId="{5EDD27A6-3864-43D3-B2C3-2936E80B86EF}" dt="2022-03-10T15:39:38.844" v="203" actId="255"/>
          <ac:spMkLst>
            <pc:docMk/>
            <pc:sldMk cId="192768208" sldId="550"/>
            <ac:spMk id="4" creationId="{00000000-0000-0000-0000-000000000000}"/>
          </ac:spMkLst>
        </pc:spChg>
      </pc:sldChg>
      <pc:sldChg chg="add del">
        <pc:chgData name="Linda Wacyk" userId="65a75a7a-c96f-445e-a6e2-3f8f53443d72" providerId="ADAL" clId="{5EDD27A6-3864-43D3-B2C3-2936E80B86EF}" dt="2022-03-10T15:14:51.782" v="1" actId="2696"/>
        <pc:sldMkLst>
          <pc:docMk/>
          <pc:sldMk cId="199294430" sldId="551"/>
        </pc:sldMkLst>
      </pc:sldChg>
      <pc:sldChg chg="addSp modSp add mod ord setBg setClrOvrMap">
        <pc:chgData name="Linda Wacyk" userId="65a75a7a-c96f-445e-a6e2-3f8f53443d72" providerId="ADAL" clId="{5EDD27A6-3864-43D3-B2C3-2936E80B86EF}" dt="2022-03-10T15:30:39.228" v="114" actId="207"/>
        <pc:sldMkLst>
          <pc:docMk/>
          <pc:sldMk cId="3861786265" sldId="552"/>
        </pc:sldMkLst>
        <pc:spChg chg="mod">
          <ac:chgData name="Linda Wacyk" userId="65a75a7a-c96f-445e-a6e2-3f8f53443d72" providerId="ADAL" clId="{5EDD27A6-3864-43D3-B2C3-2936E80B86EF}" dt="2022-03-10T15:17:08.407" v="10" actId="26606"/>
          <ac:spMkLst>
            <pc:docMk/>
            <pc:sldMk cId="3861786265" sldId="552"/>
            <ac:spMk id="4" creationId="{046E19B0-CF04-4CEF-8093-94740A637F47}"/>
          </ac:spMkLst>
        </pc:spChg>
        <pc:spChg chg="mod">
          <ac:chgData name="Linda Wacyk" userId="65a75a7a-c96f-445e-a6e2-3f8f53443d72" providerId="ADAL" clId="{5EDD27A6-3864-43D3-B2C3-2936E80B86EF}" dt="2022-03-10T15:17:08.407" v="10" actId="26606"/>
          <ac:spMkLst>
            <pc:docMk/>
            <pc:sldMk cId="3861786265" sldId="552"/>
            <ac:spMk id="7" creationId="{3D0AF502-FAC4-4612-8AC4-530D66A38504}"/>
          </ac:spMkLst>
        </pc:spChg>
        <pc:spChg chg="mod">
          <ac:chgData name="Linda Wacyk" userId="65a75a7a-c96f-445e-a6e2-3f8f53443d72" providerId="ADAL" clId="{5EDD27A6-3864-43D3-B2C3-2936E80B86EF}" dt="2022-03-10T15:17:08.407" v="10" actId="26606"/>
          <ac:spMkLst>
            <pc:docMk/>
            <pc:sldMk cId="3861786265" sldId="552"/>
            <ac:spMk id="8" creationId="{AE6A0C62-C809-468D-A875-FA788C1D4729}"/>
          </ac:spMkLst>
        </pc:spChg>
        <pc:spChg chg="add">
          <ac:chgData name="Linda Wacyk" userId="65a75a7a-c96f-445e-a6e2-3f8f53443d72" providerId="ADAL" clId="{5EDD27A6-3864-43D3-B2C3-2936E80B86EF}" dt="2022-03-10T15:17:08.407" v="10" actId="26606"/>
          <ac:spMkLst>
            <pc:docMk/>
            <pc:sldMk cId="3861786265" sldId="552"/>
            <ac:spMk id="71" creationId="{1A6D86F0-98E0-4468-9315-41BF7B0F2E68}"/>
          </ac:spMkLst>
        </pc:spChg>
        <pc:spChg chg="add">
          <ac:chgData name="Linda Wacyk" userId="65a75a7a-c96f-445e-a6e2-3f8f53443d72" providerId="ADAL" clId="{5EDD27A6-3864-43D3-B2C3-2936E80B86EF}" dt="2022-03-10T15:17:08.407" v="10" actId="26606"/>
          <ac:spMkLst>
            <pc:docMk/>
            <pc:sldMk cId="3861786265" sldId="552"/>
            <ac:spMk id="73" creationId="{CE957058-57AD-46A9-BAE9-7145CB3504F9}"/>
          </ac:spMkLst>
        </pc:spChg>
        <pc:spChg chg="mod">
          <ac:chgData name="Linda Wacyk" userId="65a75a7a-c96f-445e-a6e2-3f8f53443d72" providerId="ADAL" clId="{5EDD27A6-3864-43D3-B2C3-2936E80B86EF}" dt="2022-03-10T15:30:39.228" v="114" actId="207"/>
          <ac:spMkLst>
            <pc:docMk/>
            <pc:sldMk cId="3861786265" sldId="552"/>
            <ac:spMk id="37890" creationId="{00000000-0000-0000-0000-000000000000}"/>
          </ac:spMkLst>
        </pc:spChg>
      </pc:sldChg>
      <pc:sldChg chg="modSp add del mod">
        <pc:chgData name="Linda Wacyk" userId="65a75a7a-c96f-445e-a6e2-3f8f53443d72" providerId="ADAL" clId="{5EDD27A6-3864-43D3-B2C3-2936E80B86EF}" dt="2022-03-10T15:30:50.456" v="115" actId="207"/>
        <pc:sldMkLst>
          <pc:docMk/>
          <pc:sldMk cId="2957821914" sldId="553"/>
        </pc:sldMkLst>
        <pc:spChg chg="mod">
          <ac:chgData name="Linda Wacyk" userId="65a75a7a-c96f-445e-a6e2-3f8f53443d72" providerId="ADAL" clId="{5EDD27A6-3864-43D3-B2C3-2936E80B86EF}" dt="2022-03-10T15:22:09.474" v="37" actId="20577"/>
          <ac:spMkLst>
            <pc:docMk/>
            <pc:sldMk cId="2957821914" sldId="553"/>
            <ac:spMk id="4" creationId="{046E19B0-CF04-4CEF-8093-94740A637F47}"/>
          </ac:spMkLst>
        </pc:spChg>
        <pc:spChg chg="mod">
          <ac:chgData name="Linda Wacyk" userId="65a75a7a-c96f-445e-a6e2-3f8f53443d72" providerId="ADAL" clId="{5EDD27A6-3864-43D3-B2C3-2936E80B86EF}" dt="2022-03-10T15:30:50.456" v="115" actId="207"/>
          <ac:spMkLst>
            <pc:docMk/>
            <pc:sldMk cId="2957821914" sldId="553"/>
            <ac:spMk id="37890" creationId="{00000000-0000-0000-0000-000000000000}"/>
          </ac:spMkLst>
        </pc:spChg>
      </pc:sldChg>
      <pc:sldChg chg="addSp modSp add del mod ord setBg setClrOvrMap">
        <pc:chgData name="Linda Wacyk" userId="65a75a7a-c96f-445e-a6e2-3f8f53443d72" providerId="ADAL" clId="{5EDD27A6-3864-43D3-B2C3-2936E80B86EF}" dt="2022-03-10T15:28:07.794" v="97" actId="2696"/>
        <pc:sldMkLst>
          <pc:docMk/>
          <pc:sldMk cId="1741102156" sldId="554"/>
        </pc:sldMkLst>
        <pc:spChg chg="mod">
          <ac:chgData name="Linda Wacyk" userId="65a75a7a-c96f-445e-a6e2-3f8f53443d72" providerId="ADAL" clId="{5EDD27A6-3864-43D3-B2C3-2936E80B86EF}" dt="2022-03-10T15:26:33.484" v="90" actId="26606"/>
          <ac:spMkLst>
            <pc:docMk/>
            <pc:sldMk cId="1741102156" sldId="554"/>
            <ac:spMk id="4" creationId="{046E19B0-CF04-4CEF-8093-94740A637F47}"/>
          </ac:spMkLst>
        </pc:spChg>
        <pc:spChg chg="mod">
          <ac:chgData name="Linda Wacyk" userId="65a75a7a-c96f-445e-a6e2-3f8f53443d72" providerId="ADAL" clId="{5EDD27A6-3864-43D3-B2C3-2936E80B86EF}" dt="2022-03-10T15:26:33.484" v="90" actId="26606"/>
          <ac:spMkLst>
            <pc:docMk/>
            <pc:sldMk cId="1741102156" sldId="554"/>
            <ac:spMk id="7" creationId="{3D0AF502-FAC4-4612-8AC4-530D66A38504}"/>
          </ac:spMkLst>
        </pc:spChg>
        <pc:spChg chg="mod">
          <ac:chgData name="Linda Wacyk" userId="65a75a7a-c96f-445e-a6e2-3f8f53443d72" providerId="ADAL" clId="{5EDD27A6-3864-43D3-B2C3-2936E80B86EF}" dt="2022-03-10T15:26:33.484" v="90" actId="26606"/>
          <ac:spMkLst>
            <pc:docMk/>
            <pc:sldMk cId="1741102156" sldId="554"/>
            <ac:spMk id="8" creationId="{AE6A0C62-C809-468D-A875-FA788C1D4729}"/>
          </ac:spMkLst>
        </pc:spChg>
        <pc:spChg chg="add">
          <ac:chgData name="Linda Wacyk" userId="65a75a7a-c96f-445e-a6e2-3f8f53443d72" providerId="ADAL" clId="{5EDD27A6-3864-43D3-B2C3-2936E80B86EF}" dt="2022-03-10T15:26:33.484" v="90" actId="26606"/>
          <ac:spMkLst>
            <pc:docMk/>
            <pc:sldMk cId="1741102156" sldId="554"/>
            <ac:spMk id="71" creationId="{CB972422-B794-4FA8-BCC6-BAF6938A1B53}"/>
          </ac:spMkLst>
        </pc:spChg>
        <pc:spChg chg="add">
          <ac:chgData name="Linda Wacyk" userId="65a75a7a-c96f-445e-a6e2-3f8f53443d72" providerId="ADAL" clId="{5EDD27A6-3864-43D3-B2C3-2936E80B86EF}" dt="2022-03-10T15:26:33.484" v="90" actId="26606"/>
          <ac:spMkLst>
            <pc:docMk/>
            <pc:sldMk cId="1741102156" sldId="554"/>
            <ac:spMk id="73" creationId="{89DE9E2B-5611-49C8-862E-AD4D43A8AA6D}"/>
          </ac:spMkLst>
        </pc:spChg>
        <pc:spChg chg="add">
          <ac:chgData name="Linda Wacyk" userId="65a75a7a-c96f-445e-a6e2-3f8f53443d72" providerId="ADAL" clId="{5EDD27A6-3864-43D3-B2C3-2936E80B86EF}" dt="2022-03-10T15:26:33.484" v="90" actId="26606"/>
          <ac:spMkLst>
            <pc:docMk/>
            <pc:sldMk cId="1741102156" sldId="554"/>
            <ac:spMk id="77" creationId="{519C7155-1644-4C60-B0B5-32B1800D6044}"/>
          </ac:spMkLst>
        </pc:spChg>
        <pc:spChg chg="mod">
          <ac:chgData name="Linda Wacyk" userId="65a75a7a-c96f-445e-a6e2-3f8f53443d72" providerId="ADAL" clId="{5EDD27A6-3864-43D3-B2C3-2936E80B86EF}" dt="2022-03-10T15:27:46.520" v="96"/>
          <ac:spMkLst>
            <pc:docMk/>
            <pc:sldMk cId="1741102156" sldId="554"/>
            <ac:spMk id="37890" creationId="{00000000-0000-0000-0000-000000000000}"/>
          </ac:spMkLst>
        </pc:spChg>
        <pc:cxnChg chg="add">
          <ac:chgData name="Linda Wacyk" userId="65a75a7a-c96f-445e-a6e2-3f8f53443d72" providerId="ADAL" clId="{5EDD27A6-3864-43D3-B2C3-2936E80B86EF}" dt="2022-03-10T15:26:33.484" v="90" actId="26606"/>
          <ac:cxnSpMkLst>
            <pc:docMk/>
            <pc:sldMk cId="1741102156" sldId="554"/>
            <ac:cxnSpMk id="75" creationId="{5296EC4F-8732-481B-94CB-C98E4EF297FF}"/>
          </ac:cxnSpMkLst>
        </pc:cxnChg>
      </pc:sldChg>
      <pc:sldChg chg="modSp add ord">
        <pc:chgData name="Linda Wacyk" userId="65a75a7a-c96f-445e-a6e2-3f8f53443d72" providerId="ADAL" clId="{5EDD27A6-3864-43D3-B2C3-2936E80B86EF}" dt="2022-03-10T15:31:11.962" v="116" actId="255"/>
        <pc:sldMkLst>
          <pc:docMk/>
          <pc:sldMk cId="2445793540" sldId="554"/>
        </pc:sldMkLst>
        <pc:spChg chg="mod">
          <ac:chgData name="Linda Wacyk" userId="65a75a7a-c96f-445e-a6e2-3f8f53443d72" providerId="ADAL" clId="{5EDD27A6-3864-43D3-B2C3-2936E80B86EF}" dt="2022-03-10T15:31:11.962" v="116" actId="255"/>
          <ac:spMkLst>
            <pc:docMk/>
            <pc:sldMk cId="2445793540" sldId="554"/>
            <ac:spMk id="3" creationId="{8696397F-5D17-4B5F-A78F-1157E7E3EA43}"/>
          </ac:spMkLst>
        </pc:spChg>
      </pc:sldChg>
      <pc:sldChg chg="addSp delSp add del setBg delDesignElem">
        <pc:chgData name="Linda Wacyk" userId="65a75a7a-c96f-445e-a6e2-3f8f53443d72" providerId="ADAL" clId="{5EDD27A6-3864-43D3-B2C3-2936E80B86EF}" dt="2022-03-10T15:26:43.680" v="93"/>
        <pc:sldMkLst>
          <pc:docMk/>
          <pc:sldMk cId="3064408436" sldId="555"/>
        </pc:sldMkLst>
        <pc:spChg chg="add del">
          <ac:chgData name="Linda Wacyk" userId="65a75a7a-c96f-445e-a6e2-3f8f53443d72" providerId="ADAL" clId="{5EDD27A6-3864-43D3-B2C3-2936E80B86EF}" dt="2022-03-10T15:26:43.680" v="93"/>
          <ac:spMkLst>
            <pc:docMk/>
            <pc:sldMk cId="3064408436" sldId="555"/>
            <ac:spMk id="71" creationId="{CB972422-B794-4FA8-BCC6-BAF6938A1B53}"/>
          </ac:spMkLst>
        </pc:spChg>
        <pc:spChg chg="add del">
          <ac:chgData name="Linda Wacyk" userId="65a75a7a-c96f-445e-a6e2-3f8f53443d72" providerId="ADAL" clId="{5EDD27A6-3864-43D3-B2C3-2936E80B86EF}" dt="2022-03-10T15:26:43.680" v="93"/>
          <ac:spMkLst>
            <pc:docMk/>
            <pc:sldMk cId="3064408436" sldId="555"/>
            <ac:spMk id="73" creationId="{89DE9E2B-5611-49C8-862E-AD4D43A8AA6D}"/>
          </ac:spMkLst>
        </pc:spChg>
        <pc:spChg chg="add del">
          <ac:chgData name="Linda Wacyk" userId="65a75a7a-c96f-445e-a6e2-3f8f53443d72" providerId="ADAL" clId="{5EDD27A6-3864-43D3-B2C3-2936E80B86EF}" dt="2022-03-10T15:26:43.680" v="93"/>
          <ac:spMkLst>
            <pc:docMk/>
            <pc:sldMk cId="3064408436" sldId="555"/>
            <ac:spMk id="77" creationId="{519C7155-1644-4C60-B0B5-32B1800D6044}"/>
          </ac:spMkLst>
        </pc:spChg>
        <pc:cxnChg chg="add del">
          <ac:chgData name="Linda Wacyk" userId="65a75a7a-c96f-445e-a6e2-3f8f53443d72" providerId="ADAL" clId="{5EDD27A6-3864-43D3-B2C3-2936E80B86EF}" dt="2022-03-10T15:26:43.680" v="93"/>
          <ac:cxnSpMkLst>
            <pc:docMk/>
            <pc:sldMk cId="3064408436" sldId="555"/>
            <ac:cxnSpMk id="75" creationId="{5296EC4F-8732-481B-94CB-C98E4EF297FF}"/>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441A9-9782-4A31-BE06-4FC9A40C6FBA}" type="datetimeFigureOut">
              <a:rPr lang="en-US" smtClean="0"/>
              <a:t>3/10/2022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BEC5CF-9037-4EDD-87C2-C0321F5CC362}" type="slidenum">
              <a:rPr lang="en-US" smtClean="0"/>
              <a:t>‹#›</a:t>
            </a:fld>
            <a:endParaRPr lang="en-US"/>
          </a:p>
        </p:txBody>
      </p:sp>
    </p:spTree>
    <p:extLst>
      <p:ext uri="{BB962C8B-B14F-4D97-AF65-F5344CB8AC3E}">
        <p14:creationId xmlns:p14="http://schemas.microsoft.com/office/powerpoint/2010/main" val="25383548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1552494"/>
            <a:ext cx="12324229" cy="256902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545A08-E4B8-4E47-8935-9F7C92003309}" type="datetime1">
              <a:rPr lang="en-US" smtClean="0"/>
              <a:t>3/10/2022</a:t>
            </a:fld>
            <a:endParaRPr lang="en-US"/>
          </a:p>
        </p:txBody>
      </p:sp>
      <p:sp>
        <p:nvSpPr>
          <p:cNvPr id="5" name="Footer Placeholder 4"/>
          <p:cNvSpPr>
            <a:spLocks noGrp="1"/>
          </p:cNvSpPr>
          <p:nvPr>
            <p:ph type="ftr" sz="quarter" idx="11"/>
          </p:nvPr>
        </p:nvSpPr>
        <p:spPr/>
        <p:txBody>
          <a:bodyPr/>
          <a:lstStyle>
            <a:lvl1pPr>
              <a:defRPr>
                <a:solidFill>
                  <a:schemeClr val="tx1"/>
                </a:solidFill>
              </a:defRPr>
            </a:lvl1pPr>
          </a:lstStyle>
          <a:p>
            <a:r>
              <a:rPr lang="en-US"/>
              <a:t>rickstiggins@gmail.com            www.MichiganAssessmentConsortium.org</a:t>
            </a:r>
            <a:endParaRPr lang="en-US" dirty="0"/>
          </a:p>
        </p:txBody>
      </p:sp>
      <p:sp>
        <p:nvSpPr>
          <p:cNvPr id="6" name="Slide Number Placeholder 5"/>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167945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2B80F6-918E-4692-B0F0-3F97184E4FF7}" type="datetime1">
              <a:rPr lang="en-US" smtClean="0"/>
              <a:t>3/10/2022</a:t>
            </a:fld>
            <a:endParaRPr lang="en-US"/>
          </a:p>
        </p:txBody>
      </p:sp>
      <p:sp>
        <p:nvSpPr>
          <p:cNvPr id="5" name="Footer Placeholder 4"/>
          <p:cNvSpPr>
            <a:spLocks noGrp="1"/>
          </p:cNvSpPr>
          <p:nvPr>
            <p:ph type="ftr" sz="quarter" idx="11"/>
          </p:nvPr>
        </p:nvSpPr>
        <p:spPr/>
        <p:txBody>
          <a:bodyPr/>
          <a:lstStyle/>
          <a:p>
            <a:r>
              <a:rPr lang="en-US"/>
              <a:t>rickstiggins@gmail.com            www.MichiganAssessmentConsortium.org</a:t>
            </a:r>
          </a:p>
        </p:txBody>
      </p:sp>
      <p:sp>
        <p:nvSpPr>
          <p:cNvPr id="6" name="Slide Number Placeholder 5"/>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1053100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1055914" cy="365125"/>
          </a:xfrm>
        </p:spPr>
        <p:txBody>
          <a:bodyPr/>
          <a:lstStyle/>
          <a:p>
            <a:fld id="{FEC36C5D-EC1F-465F-A32F-AA2B034C5A5F}" type="datetime1">
              <a:rPr lang="en-US" smtClean="0"/>
              <a:t>3/10/2022</a:t>
            </a:fld>
            <a:endParaRPr lang="en-US" dirty="0"/>
          </a:p>
        </p:txBody>
      </p:sp>
      <p:sp>
        <p:nvSpPr>
          <p:cNvPr id="5" name="Footer Placeholder 4"/>
          <p:cNvSpPr>
            <a:spLocks noGrp="1"/>
          </p:cNvSpPr>
          <p:nvPr>
            <p:ph type="ftr" sz="quarter" idx="11"/>
          </p:nvPr>
        </p:nvSpPr>
        <p:spPr>
          <a:xfrm>
            <a:off x="2351315" y="6422854"/>
            <a:ext cx="5704490" cy="365125"/>
          </a:xfrm>
        </p:spPr>
        <p:txBody>
          <a:bodyPr/>
          <a:lstStyle/>
          <a:p>
            <a:r>
              <a:rPr lang="en-US" dirty="0"/>
              <a:t>rickstiggins@gmail.com            www.MichiganAssessmentConsortium.org</a:t>
            </a:r>
          </a:p>
        </p:txBody>
      </p:sp>
      <p:sp>
        <p:nvSpPr>
          <p:cNvPr id="6" name="Slide Number Placeholder 5"/>
          <p:cNvSpPr>
            <a:spLocks noGrp="1"/>
          </p:cNvSpPr>
          <p:nvPr>
            <p:ph type="sldNum" sz="quarter" idx="12"/>
          </p:nvPr>
        </p:nvSpPr>
        <p:spPr>
          <a:xfrm>
            <a:off x="8073048" y="6422854"/>
            <a:ext cx="879759" cy="365125"/>
          </a:xfrm>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2041068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545A08-E4B8-4E47-8935-9F7C92003309}" type="datetime1">
              <a:rPr lang="en-US" smtClean="0"/>
              <a:t>3/10/2022</a:t>
            </a:fld>
            <a:endParaRPr lang="en-US"/>
          </a:p>
        </p:txBody>
      </p:sp>
      <p:sp>
        <p:nvSpPr>
          <p:cNvPr id="5" name="Footer Placeholder 4"/>
          <p:cNvSpPr>
            <a:spLocks noGrp="1"/>
          </p:cNvSpPr>
          <p:nvPr>
            <p:ph type="ftr" sz="quarter" idx="11"/>
          </p:nvPr>
        </p:nvSpPr>
        <p:spPr/>
        <p:txBody>
          <a:bodyPr/>
          <a:lstStyle>
            <a:lvl1pPr>
              <a:defRPr>
                <a:solidFill>
                  <a:schemeClr val="tx1"/>
                </a:solidFill>
              </a:defRPr>
            </a:lvl1pPr>
          </a:lstStyle>
          <a:p>
            <a:r>
              <a:rPr lang="en-US"/>
              <a:t>rickstiggins@gmail.com            www.MichiganAssessmentConsortium.org</a:t>
            </a:r>
            <a:endParaRPr lang="en-US" dirty="0"/>
          </a:p>
        </p:txBody>
      </p:sp>
      <p:sp>
        <p:nvSpPr>
          <p:cNvPr id="6" name="Slide Number Placeholder 5"/>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16465223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A540593-F5DA-4798-A23A-E700E9E15224}" type="datetime1">
              <a:rPr lang="en-US" smtClean="0"/>
              <a:t>3/10/2022</a:t>
            </a:fld>
            <a:endParaRPr lang="en-US"/>
          </a:p>
        </p:txBody>
      </p:sp>
      <p:sp>
        <p:nvSpPr>
          <p:cNvPr id="5" name="Footer Placeholder 4"/>
          <p:cNvSpPr>
            <a:spLocks noGrp="1"/>
          </p:cNvSpPr>
          <p:nvPr>
            <p:ph type="ftr" sz="quarter" idx="11"/>
          </p:nvPr>
        </p:nvSpPr>
        <p:spPr/>
        <p:txBody>
          <a:bodyPr/>
          <a:lstStyle>
            <a:lvl1pPr>
              <a:defRPr/>
            </a:lvl1pPr>
          </a:lstStyle>
          <a:p>
            <a:r>
              <a:rPr lang="en-US"/>
              <a:t>rickstiggins@gmail.com            www.MichiganAssessmentConsortium.org</a:t>
            </a:r>
            <a:endParaRPr lang="en-US" dirty="0"/>
          </a:p>
        </p:txBody>
      </p:sp>
      <p:sp>
        <p:nvSpPr>
          <p:cNvPr id="6" name="Slide Number Placeholder 5"/>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11943268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541B3132-BA6C-49B2-8AAD-26B8A338768E}" type="datetime1">
              <a:rPr lang="en-US" smtClean="0"/>
              <a:t>3/10/2022</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r>
              <a:rPr lang="en-US"/>
              <a:t>rickstiggins@gmail.com            www.MichiganAssessmentConsortium.org</a:t>
            </a: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969DCD-B566-4F58-92A3-B98CDD2E7620}" type="slidenum">
              <a:rPr lang="en-US" smtClean="0"/>
              <a:t>‹#›</a:t>
            </a:fld>
            <a:endParaRPr lang="en-US"/>
          </a:p>
        </p:txBody>
      </p:sp>
    </p:spTree>
    <p:extLst>
      <p:ext uri="{BB962C8B-B14F-4D97-AF65-F5344CB8AC3E}">
        <p14:creationId xmlns:p14="http://schemas.microsoft.com/office/powerpoint/2010/main" val="937586244"/>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4839DC6-357D-4506-B8F8-162F7B0A719D}" type="datetime1">
              <a:rPr lang="en-US" smtClean="0"/>
              <a:t>3/10/2022</a:t>
            </a:fld>
            <a:endParaRPr lang="en-US"/>
          </a:p>
        </p:txBody>
      </p:sp>
      <p:sp>
        <p:nvSpPr>
          <p:cNvPr id="6" name="Footer Placeholder 5"/>
          <p:cNvSpPr>
            <a:spLocks noGrp="1"/>
          </p:cNvSpPr>
          <p:nvPr>
            <p:ph type="ftr" sz="quarter" idx="11"/>
          </p:nvPr>
        </p:nvSpPr>
        <p:spPr/>
        <p:txBody>
          <a:bodyPr/>
          <a:lstStyle/>
          <a:p>
            <a:r>
              <a:rPr lang="en-US"/>
              <a:t>rickstiggins@gmail.com            www.MichiganAssessmentConsortium.org</a:t>
            </a:r>
          </a:p>
        </p:txBody>
      </p:sp>
      <p:sp>
        <p:nvSpPr>
          <p:cNvPr id="7" name="Slide Number Placeholder 6"/>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29741710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BB13F4C-9128-4CD1-8E1D-B807AABFF762}" type="datetime1">
              <a:rPr lang="en-US" smtClean="0"/>
              <a:t>3/10/2022</a:t>
            </a:fld>
            <a:endParaRPr lang="en-US"/>
          </a:p>
        </p:txBody>
      </p:sp>
      <p:sp>
        <p:nvSpPr>
          <p:cNvPr id="8" name="Footer Placeholder 7"/>
          <p:cNvSpPr>
            <a:spLocks noGrp="1"/>
          </p:cNvSpPr>
          <p:nvPr>
            <p:ph type="ftr" sz="quarter" idx="11"/>
          </p:nvPr>
        </p:nvSpPr>
        <p:spPr/>
        <p:txBody>
          <a:bodyPr/>
          <a:lstStyle/>
          <a:p>
            <a:r>
              <a:rPr lang="en-US"/>
              <a:t>rickstiggins@gmail.com            www.MichiganAssessmentConsortium.org</a:t>
            </a:r>
          </a:p>
        </p:txBody>
      </p:sp>
      <p:sp>
        <p:nvSpPr>
          <p:cNvPr id="9" name="Slide Number Placeholder 8"/>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1812496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EAC2FE9-E880-42D2-8206-9B08F44510BA}" type="datetime1">
              <a:rPr lang="en-US" smtClean="0"/>
              <a:t>3/10/2022</a:t>
            </a:fld>
            <a:endParaRPr lang="en-US"/>
          </a:p>
        </p:txBody>
      </p:sp>
      <p:sp>
        <p:nvSpPr>
          <p:cNvPr id="4" name="Footer Placeholder 3"/>
          <p:cNvSpPr>
            <a:spLocks noGrp="1"/>
          </p:cNvSpPr>
          <p:nvPr>
            <p:ph type="ftr" sz="quarter" idx="11"/>
          </p:nvPr>
        </p:nvSpPr>
        <p:spPr/>
        <p:txBody>
          <a:bodyPr/>
          <a:lstStyle/>
          <a:p>
            <a:r>
              <a:rPr lang="en-US"/>
              <a:t>rickstiggins@gmail.com            www.MichiganAssessmentConsortium.org</a:t>
            </a:r>
          </a:p>
        </p:txBody>
      </p:sp>
      <p:sp>
        <p:nvSpPr>
          <p:cNvPr id="5" name="Slide Number Placeholder 4"/>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35151085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A55B3B-6875-4558-8F44-2522BDBE25B2}" type="datetime1">
              <a:rPr lang="en-US" smtClean="0"/>
              <a:t>3/10/2022</a:t>
            </a:fld>
            <a:endParaRPr lang="en-US"/>
          </a:p>
        </p:txBody>
      </p:sp>
      <p:sp>
        <p:nvSpPr>
          <p:cNvPr id="3" name="Footer Placeholder 2"/>
          <p:cNvSpPr>
            <a:spLocks noGrp="1"/>
          </p:cNvSpPr>
          <p:nvPr>
            <p:ph type="ftr" sz="quarter" idx="11"/>
          </p:nvPr>
        </p:nvSpPr>
        <p:spPr/>
        <p:txBody>
          <a:bodyPr/>
          <a:lstStyle/>
          <a:p>
            <a:r>
              <a:rPr lang="en-US"/>
              <a:t>rickstiggins@gmail.com            www.MichiganAssessmentConsortium.org</a:t>
            </a:r>
          </a:p>
        </p:txBody>
      </p:sp>
      <p:sp>
        <p:nvSpPr>
          <p:cNvPr id="4" name="Slide Number Placeholder 3"/>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24202640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BB751F3-E14F-4CD5-9921-DA6974BB082F}" type="datetime1">
              <a:rPr lang="en-US" smtClean="0"/>
              <a:t>3/10/2022</a:t>
            </a:fld>
            <a:endParaRPr lang="en-US"/>
          </a:p>
        </p:txBody>
      </p:sp>
      <p:sp>
        <p:nvSpPr>
          <p:cNvPr id="6" name="Footer Placeholder 5"/>
          <p:cNvSpPr>
            <a:spLocks noGrp="1"/>
          </p:cNvSpPr>
          <p:nvPr>
            <p:ph type="ftr" sz="quarter" idx="11"/>
          </p:nvPr>
        </p:nvSpPr>
        <p:spPr/>
        <p:txBody>
          <a:bodyPr/>
          <a:lstStyle/>
          <a:p>
            <a:r>
              <a:rPr lang="en-US"/>
              <a:t>rickstiggins@gmail.com            www.MichiganAssessmentConsortium.org</a:t>
            </a:r>
          </a:p>
        </p:txBody>
      </p:sp>
      <p:sp>
        <p:nvSpPr>
          <p:cNvPr id="7" name="Slide Number Placeholder 6"/>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3262121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A540593-F5DA-4798-A23A-E700E9E15224}" type="datetime1">
              <a:rPr lang="en-US" smtClean="0"/>
              <a:t>3/10/2022</a:t>
            </a:fld>
            <a:endParaRPr lang="en-US"/>
          </a:p>
        </p:txBody>
      </p:sp>
      <p:sp>
        <p:nvSpPr>
          <p:cNvPr id="5" name="Footer Placeholder 4"/>
          <p:cNvSpPr>
            <a:spLocks noGrp="1"/>
          </p:cNvSpPr>
          <p:nvPr>
            <p:ph type="ftr" sz="quarter" idx="11"/>
          </p:nvPr>
        </p:nvSpPr>
        <p:spPr/>
        <p:txBody>
          <a:bodyPr/>
          <a:lstStyle>
            <a:lvl1pPr>
              <a:defRPr/>
            </a:lvl1pPr>
          </a:lstStyle>
          <a:p>
            <a:r>
              <a:rPr lang="en-US"/>
              <a:t>rickstiggins@gmail.com            www.MichiganAssessmentConsortium.org</a:t>
            </a:r>
            <a:endParaRPr lang="en-US" dirty="0"/>
          </a:p>
        </p:txBody>
      </p:sp>
      <p:sp>
        <p:nvSpPr>
          <p:cNvPr id="6" name="Slide Number Placeholder 5"/>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39481800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F4825D-E768-40A9-A992-BC4F53105222}" type="datetime1">
              <a:rPr lang="en-US" smtClean="0"/>
              <a:t>3/10/2022</a:t>
            </a:fld>
            <a:endParaRPr lang="en-US"/>
          </a:p>
        </p:txBody>
      </p:sp>
      <p:sp>
        <p:nvSpPr>
          <p:cNvPr id="6" name="Footer Placeholder 5"/>
          <p:cNvSpPr>
            <a:spLocks noGrp="1"/>
          </p:cNvSpPr>
          <p:nvPr>
            <p:ph type="ftr" sz="quarter" idx="11"/>
          </p:nvPr>
        </p:nvSpPr>
        <p:spPr/>
        <p:txBody>
          <a:bodyPr/>
          <a:lstStyle/>
          <a:p>
            <a:r>
              <a:rPr lang="en-US"/>
              <a:t>rickstiggins@gmail.com            www.MichiganAssessmentConsortium.org</a:t>
            </a:r>
            <a:endParaRPr lang="en-US" dirty="0"/>
          </a:p>
        </p:txBody>
      </p:sp>
      <p:sp>
        <p:nvSpPr>
          <p:cNvPr id="7" name="Slide Number Placeholder 6"/>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13228841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2B80F6-918E-4692-B0F0-3F97184E4FF7}" type="datetime1">
              <a:rPr lang="en-US" smtClean="0"/>
              <a:t>3/10/2022</a:t>
            </a:fld>
            <a:endParaRPr lang="en-US"/>
          </a:p>
        </p:txBody>
      </p:sp>
      <p:sp>
        <p:nvSpPr>
          <p:cNvPr id="5" name="Footer Placeholder 4"/>
          <p:cNvSpPr>
            <a:spLocks noGrp="1"/>
          </p:cNvSpPr>
          <p:nvPr>
            <p:ph type="ftr" sz="quarter" idx="11"/>
          </p:nvPr>
        </p:nvSpPr>
        <p:spPr/>
        <p:txBody>
          <a:bodyPr/>
          <a:lstStyle/>
          <a:p>
            <a:r>
              <a:rPr lang="en-US"/>
              <a:t>rickstiggins@gmail.com            www.MichiganAssessmentConsortium.org</a:t>
            </a:r>
          </a:p>
        </p:txBody>
      </p:sp>
      <p:sp>
        <p:nvSpPr>
          <p:cNvPr id="6" name="Slide Number Placeholder 5"/>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19480547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1055914" cy="365125"/>
          </a:xfrm>
        </p:spPr>
        <p:txBody>
          <a:bodyPr/>
          <a:lstStyle/>
          <a:p>
            <a:fld id="{FEC36C5D-EC1F-465F-A32F-AA2B034C5A5F}" type="datetime1">
              <a:rPr lang="en-US" smtClean="0"/>
              <a:t>3/10/2022</a:t>
            </a:fld>
            <a:endParaRPr lang="en-US" dirty="0"/>
          </a:p>
        </p:txBody>
      </p:sp>
      <p:sp>
        <p:nvSpPr>
          <p:cNvPr id="5" name="Footer Placeholder 4"/>
          <p:cNvSpPr>
            <a:spLocks noGrp="1"/>
          </p:cNvSpPr>
          <p:nvPr>
            <p:ph type="ftr" sz="quarter" idx="11"/>
          </p:nvPr>
        </p:nvSpPr>
        <p:spPr>
          <a:xfrm>
            <a:off x="2351315" y="6422854"/>
            <a:ext cx="5704490" cy="365125"/>
          </a:xfrm>
        </p:spPr>
        <p:txBody>
          <a:bodyPr/>
          <a:lstStyle/>
          <a:p>
            <a:r>
              <a:rPr lang="en-US" dirty="0"/>
              <a:t>rickstiggins@gmail.com            www.MichiganAssessmentConsortium.org</a:t>
            </a:r>
          </a:p>
        </p:txBody>
      </p:sp>
      <p:sp>
        <p:nvSpPr>
          <p:cNvPr id="6" name="Slide Number Placeholder 5"/>
          <p:cNvSpPr>
            <a:spLocks noGrp="1"/>
          </p:cNvSpPr>
          <p:nvPr>
            <p:ph type="sldNum" sz="quarter" idx="12"/>
          </p:nvPr>
        </p:nvSpPr>
        <p:spPr>
          <a:xfrm>
            <a:off x="8073048" y="6422854"/>
            <a:ext cx="879759" cy="365125"/>
          </a:xfrm>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3940477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541B3132-BA6C-49B2-8AAD-26B8A338768E}" type="datetime1">
              <a:rPr lang="en-US" smtClean="0"/>
              <a:t>3/10/2022</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r>
              <a:rPr lang="en-US"/>
              <a:t>rickstiggins@gmail.com            www.MichiganAssessmentConsortium.org</a:t>
            </a: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969DCD-B566-4F58-92A3-B98CDD2E7620}" type="slidenum">
              <a:rPr lang="en-US" smtClean="0"/>
              <a:t>‹#›</a:t>
            </a:fld>
            <a:endParaRPr lang="en-US"/>
          </a:p>
        </p:txBody>
      </p:sp>
    </p:spTree>
    <p:extLst>
      <p:ext uri="{BB962C8B-B14F-4D97-AF65-F5344CB8AC3E}">
        <p14:creationId xmlns:p14="http://schemas.microsoft.com/office/powerpoint/2010/main" val="183555986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4839DC6-357D-4506-B8F8-162F7B0A719D}" type="datetime1">
              <a:rPr lang="en-US" smtClean="0"/>
              <a:t>3/10/2022</a:t>
            </a:fld>
            <a:endParaRPr lang="en-US"/>
          </a:p>
        </p:txBody>
      </p:sp>
      <p:sp>
        <p:nvSpPr>
          <p:cNvPr id="6" name="Footer Placeholder 5"/>
          <p:cNvSpPr>
            <a:spLocks noGrp="1"/>
          </p:cNvSpPr>
          <p:nvPr>
            <p:ph type="ftr" sz="quarter" idx="11"/>
          </p:nvPr>
        </p:nvSpPr>
        <p:spPr/>
        <p:txBody>
          <a:bodyPr/>
          <a:lstStyle/>
          <a:p>
            <a:r>
              <a:rPr lang="en-US"/>
              <a:t>rickstiggins@gmail.com            www.MichiganAssessmentConsortium.org</a:t>
            </a:r>
          </a:p>
        </p:txBody>
      </p:sp>
      <p:sp>
        <p:nvSpPr>
          <p:cNvPr id="7" name="Slide Number Placeholder 6"/>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3658693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BB13F4C-9128-4CD1-8E1D-B807AABFF762}" type="datetime1">
              <a:rPr lang="en-US" smtClean="0"/>
              <a:t>3/10/2022</a:t>
            </a:fld>
            <a:endParaRPr lang="en-US"/>
          </a:p>
        </p:txBody>
      </p:sp>
      <p:sp>
        <p:nvSpPr>
          <p:cNvPr id="8" name="Footer Placeholder 7"/>
          <p:cNvSpPr>
            <a:spLocks noGrp="1"/>
          </p:cNvSpPr>
          <p:nvPr>
            <p:ph type="ftr" sz="quarter" idx="11"/>
          </p:nvPr>
        </p:nvSpPr>
        <p:spPr/>
        <p:txBody>
          <a:bodyPr/>
          <a:lstStyle/>
          <a:p>
            <a:r>
              <a:rPr lang="en-US"/>
              <a:t>rickstiggins@gmail.com            www.MichiganAssessmentConsortium.org</a:t>
            </a:r>
          </a:p>
        </p:txBody>
      </p:sp>
      <p:sp>
        <p:nvSpPr>
          <p:cNvPr id="9" name="Slide Number Placeholder 8"/>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3209239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EAC2FE9-E880-42D2-8206-9B08F44510BA}" type="datetime1">
              <a:rPr lang="en-US" smtClean="0"/>
              <a:t>3/10/2022</a:t>
            </a:fld>
            <a:endParaRPr lang="en-US"/>
          </a:p>
        </p:txBody>
      </p:sp>
      <p:sp>
        <p:nvSpPr>
          <p:cNvPr id="4" name="Footer Placeholder 3"/>
          <p:cNvSpPr>
            <a:spLocks noGrp="1"/>
          </p:cNvSpPr>
          <p:nvPr>
            <p:ph type="ftr" sz="quarter" idx="11"/>
          </p:nvPr>
        </p:nvSpPr>
        <p:spPr/>
        <p:txBody>
          <a:bodyPr/>
          <a:lstStyle/>
          <a:p>
            <a:r>
              <a:rPr lang="en-US"/>
              <a:t>rickstiggins@gmail.com            www.MichiganAssessmentConsortium.org</a:t>
            </a:r>
          </a:p>
        </p:txBody>
      </p:sp>
      <p:sp>
        <p:nvSpPr>
          <p:cNvPr id="5" name="Slide Number Placeholder 4"/>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4134443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A55B3B-6875-4558-8F44-2522BDBE25B2}" type="datetime1">
              <a:rPr lang="en-US" smtClean="0"/>
              <a:t>3/10/2022</a:t>
            </a:fld>
            <a:endParaRPr lang="en-US"/>
          </a:p>
        </p:txBody>
      </p:sp>
      <p:sp>
        <p:nvSpPr>
          <p:cNvPr id="3" name="Footer Placeholder 2"/>
          <p:cNvSpPr>
            <a:spLocks noGrp="1"/>
          </p:cNvSpPr>
          <p:nvPr>
            <p:ph type="ftr" sz="quarter" idx="11"/>
          </p:nvPr>
        </p:nvSpPr>
        <p:spPr/>
        <p:txBody>
          <a:bodyPr/>
          <a:lstStyle/>
          <a:p>
            <a:r>
              <a:rPr lang="en-US"/>
              <a:t>rickstiggins@gmail.com            www.MichiganAssessmentConsortium.org</a:t>
            </a:r>
          </a:p>
        </p:txBody>
      </p:sp>
      <p:sp>
        <p:nvSpPr>
          <p:cNvPr id="4" name="Slide Number Placeholder 3"/>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3909787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BB751F3-E14F-4CD5-9921-DA6974BB082F}" type="datetime1">
              <a:rPr lang="en-US" smtClean="0"/>
              <a:t>3/10/2022</a:t>
            </a:fld>
            <a:endParaRPr lang="en-US"/>
          </a:p>
        </p:txBody>
      </p:sp>
      <p:sp>
        <p:nvSpPr>
          <p:cNvPr id="6" name="Footer Placeholder 5"/>
          <p:cNvSpPr>
            <a:spLocks noGrp="1"/>
          </p:cNvSpPr>
          <p:nvPr>
            <p:ph type="ftr" sz="quarter" idx="11"/>
          </p:nvPr>
        </p:nvSpPr>
        <p:spPr/>
        <p:txBody>
          <a:bodyPr/>
          <a:lstStyle/>
          <a:p>
            <a:r>
              <a:rPr lang="en-US"/>
              <a:t>rickstiggins@gmail.com            www.MichiganAssessmentConsortium.org</a:t>
            </a:r>
          </a:p>
        </p:txBody>
      </p:sp>
      <p:sp>
        <p:nvSpPr>
          <p:cNvPr id="7" name="Slide Number Placeholder 6"/>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3609831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F4825D-E768-40A9-A992-BC4F53105222}" type="datetime1">
              <a:rPr lang="en-US" smtClean="0"/>
              <a:t>3/10/2022</a:t>
            </a:fld>
            <a:endParaRPr lang="en-US"/>
          </a:p>
        </p:txBody>
      </p:sp>
      <p:sp>
        <p:nvSpPr>
          <p:cNvPr id="6" name="Footer Placeholder 5"/>
          <p:cNvSpPr>
            <a:spLocks noGrp="1"/>
          </p:cNvSpPr>
          <p:nvPr>
            <p:ph type="ftr" sz="quarter" idx="11"/>
          </p:nvPr>
        </p:nvSpPr>
        <p:spPr/>
        <p:txBody>
          <a:bodyPr/>
          <a:lstStyle/>
          <a:p>
            <a:r>
              <a:rPr lang="en-US"/>
              <a:t>rickstiggins@gmail.com            www.MichiganAssessmentConsortium.org</a:t>
            </a:r>
            <a:endParaRPr lang="en-US" dirty="0"/>
          </a:p>
        </p:txBody>
      </p:sp>
      <p:sp>
        <p:nvSpPr>
          <p:cNvPr id="7" name="Slide Number Placeholder 6"/>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142124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9755C399-AE1C-427B-8342-E4179D78683C}" type="datetime1">
              <a:rPr lang="en-US" smtClean="0"/>
              <a:t>3/10/2022</a:t>
            </a:fld>
            <a:endParaRPr lang="en-US" dirty="0"/>
          </a:p>
        </p:txBody>
      </p:sp>
      <p:sp>
        <p:nvSpPr>
          <p:cNvPr id="5" name="Footer Placeholder 4"/>
          <p:cNvSpPr>
            <a:spLocks noGrp="1"/>
          </p:cNvSpPr>
          <p:nvPr>
            <p:ph type="ftr" sz="quarter" idx="3"/>
          </p:nvPr>
        </p:nvSpPr>
        <p:spPr>
          <a:xfrm>
            <a:off x="4203160" y="6422854"/>
            <a:ext cx="6437751" cy="435146"/>
          </a:xfrm>
          <a:prstGeom prst="rect">
            <a:avLst/>
          </a:prstGeom>
        </p:spPr>
        <p:txBody>
          <a:bodyPr vert="horz" lIns="91440" tIns="45720" rIns="91440" bIns="45720" rtlCol="0" anchor="ctr"/>
          <a:lstStyle>
            <a:lvl1pPr algn="r">
              <a:defRPr sz="1400">
                <a:solidFill>
                  <a:schemeClr val="tx1"/>
                </a:solidFill>
              </a:defRPr>
            </a:lvl1pPr>
          </a:lstStyle>
          <a:p>
            <a:r>
              <a:rPr lang="en-US" dirty="0"/>
              <a:t>rickstiggins@gmail.com     •     www.MichiganAssessmentConsortium.org</a:t>
            </a:r>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600" b="0">
                <a:solidFill>
                  <a:schemeClr val="tx1"/>
                </a:solidFill>
              </a:defRPr>
            </a:lvl1pPr>
          </a:lstStyle>
          <a:p>
            <a:fld id="{0B969DCD-B566-4F58-92A3-B98CDD2E7620}" type="slidenum">
              <a:rPr lang="en-US" smtClean="0"/>
              <a:pPr/>
              <a:t>‹#›</a:t>
            </a:fld>
            <a:endParaRPr lang="en-US" dirty="0"/>
          </a:p>
        </p:txBody>
      </p:sp>
    </p:spTree>
    <p:extLst>
      <p:ext uri="{BB962C8B-B14F-4D97-AF65-F5344CB8AC3E}">
        <p14:creationId xmlns:p14="http://schemas.microsoft.com/office/powerpoint/2010/main" val="4290201119"/>
      </p:ext>
    </p:extLst>
  </p:cSld>
  <p:clrMap bg1="dk1" tx1="lt1" bg2="dk2" tx2="lt2" accent1="accent1" accent2="accent2" accent3="accent3" accent4="accent4" accent5="accent5" accent6="accent6" hlink="hlink" folHlink="folHlink"/>
  <p:sldLayoutIdLst>
    <p:sldLayoutId id="2147483976" r:id="rId1"/>
    <p:sldLayoutId id="2147483977" r:id="rId2"/>
    <p:sldLayoutId id="2147483978" r:id="rId3"/>
    <p:sldLayoutId id="2147483979" r:id="rId4"/>
    <p:sldLayoutId id="2147483980" r:id="rId5"/>
    <p:sldLayoutId id="2147483981" r:id="rId6"/>
    <p:sldLayoutId id="2147483982" r:id="rId7"/>
    <p:sldLayoutId id="2147483983" r:id="rId8"/>
    <p:sldLayoutId id="2147483984" r:id="rId9"/>
    <p:sldLayoutId id="2147483985" r:id="rId10"/>
    <p:sldLayoutId id="2147483986" r:id="rId11"/>
  </p:sldLayoutIdLst>
  <p:hf hdr="0" dt="0"/>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9755C399-AE1C-427B-8342-E4179D78683C}" type="datetime1">
              <a:rPr lang="en-US" smtClean="0"/>
              <a:t>3/10/2022</a:t>
            </a:fld>
            <a:endParaRPr lang="en-US" dirty="0"/>
          </a:p>
        </p:txBody>
      </p:sp>
      <p:sp>
        <p:nvSpPr>
          <p:cNvPr id="5" name="Footer Placeholder 4"/>
          <p:cNvSpPr>
            <a:spLocks noGrp="1"/>
          </p:cNvSpPr>
          <p:nvPr>
            <p:ph type="ftr" sz="quarter" idx="3"/>
          </p:nvPr>
        </p:nvSpPr>
        <p:spPr>
          <a:xfrm>
            <a:off x="4203160" y="6422854"/>
            <a:ext cx="6437751" cy="435146"/>
          </a:xfrm>
          <a:prstGeom prst="rect">
            <a:avLst/>
          </a:prstGeom>
        </p:spPr>
        <p:txBody>
          <a:bodyPr vert="horz" lIns="91440" tIns="45720" rIns="91440" bIns="45720" rtlCol="0" anchor="ctr"/>
          <a:lstStyle>
            <a:lvl1pPr algn="r">
              <a:defRPr sz="1400">
                <a:solidFill>
                  <a:schemeClr val="tx1"/>
                </a:solidFill>
              </a:defRPr>
            </a:lvl1pPr>
          </a:lstStyle>
          <a:p>
            <a:r>
              <a:rPr lang="en-US" dirty="0"/>
              <a:t>rickstiggins@gmail.com     •     www.MichiganAssessmentConsortium.org</a:t>
            </a:r>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600" b="0">
                <a:solidFill>
                  <a:schemeClr val="tx1"/>
                </a:solidFill>
              </a:defRPr>
            </a:lvl1pPr>
          </a:lstStyle>
          <a:p>
            <a:fld id="{0B969DCD-B566-4F58-92A3-B98CDD2E7620}" type="slidenum">
              <a:rPr lang="en-US" smtClean="0"/>
              <a:pPr/>
              <a:t>‹#›</a:t>
            </a:fld>
            <a:endParaRPr lang="en-US" dirty="0"/>
          </a:p>
        </p:txBody>
      </p:sp>
    </p:spTree>
    <p:extLst>
      <p:ext uri="{BB962C8B-B14F-4D97-AF65-F5344CB8AC3E}">
        <p14:creationId xmlns:p14="http://schemas.microsoft.com/office/powerpoint/2010/main" val="3172010993"/>
      </p:ext>
    </p:extLst>
  </p:cSld>
  <p:clrMap bg1="dk1" tx1="lt1" bg2="dk2" tx2="lt2" accent1="accent1" accent2="accent2" accent3="accent3" accent4="accent4" accent5="accent5" accent6="accent6" hlink="hlink" folHlink="folHlink"/>
  <p:sldLayoutIdLst>
    <p:sldLayoutId id="2147483988" r:id="rId1"/>
    <p:sldLayoutId id="2147483989" r:id="rId2"/>
    <p:sldLayoutId id="2147483990" r:id="rId3"/>
    <p:sldLayoutId id="2147483991" r:id="rId4"/>
    <p:sldLayoutId id="2147483992" r:id="rId5"/>
    <p:sldLayoutId id="2147483993" r:id="rId6"/>
    <p:sldLayoutId id="2147483994" r:id="rId7"/>
    <p:sldLayoutId id="2147483995" r:id="rId8"/>
    <p:sldLayoutId id="2147483996" r:id="rId9"/>
    <p:sldLayoutId id="2147483997" r:id="rId10"/>
    <p:sldLayoutId id="2147483998" r:id="rId11"/>
  </p:sldLayoutIdLst>
  <p:hf hdr="0" dt="0"/>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hyperlink" Target="http://www.michiganassessmentconsortium.org/" TargetMode="External"/><Relationship Id="rId2" Type="http://schemas.openxmlformats.org/officeDocument/2006/relationships/hyperlink" Target="mailto:rickstiggins@gmail.com"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creativecommons.org/licenses/by-nc/4.0/" TargetMode="External"/><Relationship Id="rId2" Type="http://schemas.openxmlformats.org/officeDocument/2006/relationships/hyperlink" Target="http://www.michiganassessmentconsortium.org/events/Stiggins-webinars"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hyperlink" Target="https://www.michiganassessmentconsortium.org/events/Stiggins-webinars"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66000">
              <a:schemeClr val="bg2"/>
            </a:gs>
            <a:gs pos="100000">
              <a:schemeClr val="bg2">
                <a:shade val="96000"/>
                <a:satMod val="160000"/>
                <a:lumMod val="100000"/>
              </a:schemeClr>
            </a:gs>
          </a:gsLst>
          <a:lin ang="474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1D4E2-E4B6-4E9C-9A41-5B92A7DB82DF}"/>
              </a:ext>
            </a:extLst>
          </p:cNvPr>
          <p:cNvSpPr>
            <a:spLocks noGrp="1"/>
          </p:cNvSpPr>
          <p:nvPr>
            <p:ph type="ctrTitle"/>
          </p:nvPr>
        </p:nvSpPr>
        <p:spPr>
          <a:xfrm>
            <a:off x="3738019" y="252529"/>
            <a:ext cx="7644039" cy="3926784"/>
          </a:xfrm>
        </p:spPr>
        <p:txBody>
          <a:bodyPr>
            <a:normAutofit fontScale="90000"/>
          </a:bodyPr>
          <a:lstStyle/>
          <a:p>
            <a:pPr>
              <a:lnSpc>
                <a:spcPct val="90000"/>
              </a:lnSpc>
              <a:spcBef>
                <a:spcPts val="0"/>
              </a:spcBef>
            </a:pPr>
            <a:br>
              <a:rPr lang="en-US" sz="2100" b="1" dirty="0">
                <a:latin typeface="+mn-lt"/>
              </a:rPr>
            </a:br>
            <a:br>
              <a:rPr lang="en-US" sz="2100" b="1" dirty="0">
                <a:latin typeface="+mn-lt"/>
              </a:rPr>
            </a:br>
            <a:br>
              <a:rPr lang="en-US" sz="2100" b="1" dirty="0">
                <a:latin typeface="+mn-lt"/>
              </a:rPr>
            </a:br>
            <a:br>
              <a:rPr lang="en-US" sz="2100" b="1" dirty="0">
                <a:latin typeface="+mn-lt"/>
              </a:rPr>
            </a:br>
            <a:br>
              <a:rPr lang="en-US" sz="2100" b="1" dirty="0">
                <a:latin typeface="+mn-lt"/>
              </a:rPr>
            </a:br>
            <a:br>
              <a:rPr lang="en-US" sz="2100" b="1" dirty="0">
                <a:latin typeface="+mn-lt"/>
              </a:rPr>
            </a:br>
            <a:br>
              <a:rPr lang="en-US" sz="2100" b="1" dirty="0">
                <a:latin typeface="+mn-lt"/>
              </a:rPr>
            </a:br>
            <a:r>
              <a:rPr lang="en-US" sz="4400" b="1" dirty="0">
                <a:solidFill>
                  <a:srgbClr val="E27410"/>
                </a:solidFill>
                <a:latin typeface="+mn-lt"/>
              </a:rPr>
              <a:t>A VISION OF EXCELLENCE </a:t>
            </a:r>
            <a:br>
              <a:rPr lang="en-US" sz="4400" b="1" dirty="0">
                <a:solidFill>
                  <a:srgbClr val="E27410"/>
                </a:solidFill>
                <a:latin typeface="+mn-lt"/>
              </a:rPr>
            </a:br>
            <a:r>
              <a:rPr lang="en-US" sz="4400" b="1" dirty="0">
                <a:solidFill>
                  <a:srgbClr val="E27410"/>
                </a:solidFill>
                <a:latin typeface="+mn-lt"/>
              </a:rPr>
              <a:t>IN  ASSESSMENT</a:t>
            </a:r>
            <a:br>
              <a:rPr lang="en-US" sz="4400" b="1" dirty="0">
                <a:solidFill>
                  <a:srgbClr val="E27410"/>
                </a:solidFill>
                <a:latin typeface="+mn-lt"/>
              </a:rPr>
            </a:br>
            <a:r>
              <a:rPr lang="en-US" sz="3100" b="1" dirty="0">
                <a:latin typeface="+mn-lt"/>
              </a:rPr>
              <a:t>Session #3: </a:t>
            </a:r>
            <a:br>
              <a:rPr lang="en-US" sz="3100" b="1" dirty="0">
                <a:latin typeface="+mn-lt"/>
              </a:rPr>
            </a:br>
            <a:r>
              <a:rPr lang="en-US" sz="3100" b="1" dirty="0">
                <a:latin typeface="+mn-lt"/>
              </a:rPr>
              <a:t>Focus on the Learners</a:t>
            </a:r>
            <a:br>
              <a:rPr lang="en-US" sz="2100" b="1" dirty="0">
                <a:solidFill>
                  <a:srgbClr val="E27410"/>
                </a:solidFill>
                <a:latin typeface="+mn-lt"/>
              </a:rPr>
            </a:br>
            <a:endParaRPr lang="en-US" sz="2100" b="1" dirty="0">
              <a:solidFill>
                <a:srgbClr val="E27410"/>
              </a:solidFill>
              <a:latin typeface="+mn-lt"/>
            </a:endParaRPr>
          </a:p>
        </p:txBody>
      </p:sp>
      <p:sp>
        <p:nvSpPr>
          <p:cNvPr id="3" name="Subtitle 2">
            <a:extLst>
              <a:ext uri="{FF2B5EF4-FFF2-40B4-BE49-F238E27FC236}">
                <a16:creationId xmlns:a16="http://schemas.microsoft.com/office/drawing/2014/main" id="{0265E16F-66EE-4F0F-A5E8-9BCE0383DF35}"/>
              </a:ext>
            </a:extLst>
          </p:cNvPr>
          <p:cNvSpPr>
            <a:spLocks noGrp="1"/>
          </p:cNvSpPr>
          <p:nvPr>
            <p:ph type="subTitle" idx="1"/>
          </p:nvPr>
        </p:nvSpPr>
        <p:spPr>
          <a:xfrm>
            <a:off x="1353072" y="4554040"/>
            <a:ext cx="2605995" cy="592330"/>
          </a:xfrm>
        </p:spPr>
        <p:txBody>
          <a:bodyPr>
            <a:noAutofit/>
          </a:bodyPr>
          <a:lstStyle/>
          <a:p>
            <a:pPr>
              <a:lnSpc>
                <a:spcPct val="90000"/>
              </a:lnSpc>
            </a:pPr>
            <a:r>
              <a:rPr lang="en-US" sz="2800" b="1" dirty="0"/>
              <a:t>Rick Stiggins</a:t>
            </a:r>
          </a:p>
        </p:txBody>
      </p:sp>
      <p:pic>
        <p:nvPicPr>
          <p:cNvPr id="4" name="Picture 3">
            <a:extLst>
              <a:ext uri="{FF2B5EF4-FFF2-40B4-BE49-F238E27FC236}">
                <a16:creationId xmlns:a16="http://schemas.microsoft.com/office/drawing/2014/main" id="{9FE53169-8B28-4A8F-9625-E2BCDE92C8B6}"/>
              </a:ext>
            </a:extLst>
          </p:cNvPr>
          <p:cNvPicPr>
            <a:picLocks noChangeAspect="1"/>
          </p:cNvPicPr>
          <p:nvPr/>
        </p:nvPicPr>
        <p:blipFill>
          <a:blip r:embed="rId2"/>
          <a:stretch>
            <a:fillRect/>
          </a:stretch>
        </p:blipFill>
        <p:spPr>
          <a:xfrm>
            <a:off x="1426201" y="1238949"/>
            <a:ext cx="2613360" cy="3178410"/>
          </a:xfrm>
          <a:prstGeom prst="rect">
            <a:avLst/>
          </a:prstGeom>
          <a:ln w="50800">
            <a:solidFill>
              <a:srgbClr val="E27410"/>
            </a:solidFill>
          </a:ln>
        </p:spPr>
      </p:pic>
    </p:spTree>
    <p:extLst>
      <p:ext uri="{BB962C8B-B14F-4D97-AF65-F5344CB8AC3E}">
        <p14:creationId xmlns:p14="http://schemas.microsoft.com/office/powerpoint/2010/main" val="16715100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46E19B0-CF04-4CEF-8093-94740A637F47}"/>
              </a:ext>
            </a:extLst>
          </p:cNvPr>
          <p:cNvSpPr>
            <a:spLocks noGrp="1"/>
          </p:cNvSpPr>
          <p:nvPr>
            <p:ph type="title"/>
          </p:nvPr>
        </p:nvSpPr>
        <p:spPr/>
        <p:txBody>
          <a:bodyPr/>
          <a:lstStyle/>
          <a:p>
            <a:r>
              <a:rPr lang="en-US" b="1" dirty="0">
                <a:solidFill>
                  <a:schemeClr val="accent4"/>
                </a:solidFill>
              </a:rPr>
              <a:t>Productive</a:t>
            </a:r>
            <a:r>
              <a:rPr lang="en-US" b="1" dirty="0">
                <a:solidFill>
                  <a:srgbClr val="EB7647"/>
                </a:solidFill>
              </a:rPr>
              <a:t> </a:t>
            </a:r>
            <a:r>
              <a:rPr lang="en-US" b="1" dirty="0"/>
              <a:t>Response to </a:t>
            </a:r>
            <a:br>
              <a:rPr lang="en-US" b="1" dirty="0"/>
            </a:br>
            <a:r>
              <a:rPr lang="en-US" b="1" dirty="0"/>
              <a:t>Assessment Results:</a:t>
            </a:r>
          </a:p>
        </p:txBody>
      </p:sp>
      <p:sp>
        <p:nvSpPr>
          <p:cNvPr id="37890" name="Content Placeholder 2"/>
          <p:cNvSpPr>
            <a:spLocks noGrp="1"/>
          </p:cNvSpPr>
          <p:nvPr>
            <p:ph idx="1"/>
          </p:nvPr>
        </p:nvSpPr>
        <p:spPr/>
        <p:txBody>
          <a:bodyPr vert="horz" lIns="91440" tIns="45720" rIns="91440" bIns="45720" rtlCol="0" anchor="t">
            <a:normAutofit/>
          </a:bodyPr>
          <a:lstStyle/>
          <a:p>
            <a:pPr marL="287338" indent="-287338">
              <a:lnSpc>
                <a:spcPct val="100000"/>
              </a:lnSpc>
            </a:pPr>
            <a:r>
              <a:rPr lang="en-US" sz="4000" b="1" dirty="0"/>
              <a:t>I understand these results.</a:t>
            </a:r>
          </a:p>
          <a:p>
            <a:pPr>
              <a:lnSpc>
                <a:spcPct val="100000"/>
              </a:lnSpc>
            </a:pPr>
            <a:r>
              <a:rPr lang="en-US" sz="4000" b="1" dirty="0"/>
              <a:t> I know what I need to do next. </a:t>
            </a:r>
          </a:p>
          <a:p>
            <a:pPr>
              <a:lnSpc>
                <a:spcPct val="100000"/>
              </a:lnSpc>
            </a:pPr>
            <a:r>
              <a:rPr lang="en-US" sz="4000" b="1" dirty="0"/>
              <a:t> I’ve go this.</a:t>
            </a:r>
          </a:p>
          <a:p>
            <a:pPr>
              <a:lnSpc>
                <a:spcPct val="100000"/>
              </a:lnSpc>
            </a:pPr>
            <a:r>
              <a:rPr lang="en-US" sz="4000" b="1" dirty="0"/>
              <a:t> I choose to keep trying.</a:t>
            </a:r>
          </a:p>
        </p:txBody>
      </p:sp>
      <p:sp>
        <p:nvSpPr>
          <p:cNvPr id="7" name="Footer Placeholder 6">
            <a:extLst>
              <a:ext uri="{FF2B5EF4-FFF2-40B4-BE49-F238E27FC236}">
                <a16:creationId xmlns:a16="http://schemas.microsoft.com/office/drawing/2014/main" id="{3D0AF502-FAC4-4612-8AC4-530D66A38504}"/>
              </a:ext>
            </a:extLst>
          </p:cNvPr>
          <p:cNvSpPr>
            <a:spLocks noGrp="1"/>
          </p:cNvSpPr>
          <p:nvPr>
            <p:ph type="ftr" sz="quarter" idx="11"/>
          </p:nvPr>
        </p:nvSpPr>
        <p:spPr/>
        <p:txBody>
          <a:bodyPr/>
          <a:lstStyle/>
          <a:p>
            <a:r>
              <a:rPr lang="en-US" dirty="0"/>
              <a:t>rickstiggins@gmail.com            www.MichiganAssessmentConsortium.org</a:t>
            </a:r>
          </a:p>
        </p:txBody>
      </p:sp>
      <p:sp>
        <p:nvSpPr>
          <p:cNvPr id="8" name="Slide Number Placeholder 7">
            <a:extLst>
              <a:ext uri="{FF2B5EF4-FFF2-40B4-BE49-F238E27FC236}">
                <a16:creationId xmlns:a16="http://schemas.microsoft.com/office/drawing/2014/main" id="{AE6A0C62-C809-468D-A875-FA788C1D4729}"/>
              </a:ext>
            </a:extLst>
          </p:cNvPr>
          <p:cNvSpPr>
            <a:spLocks noGrp="1"/>
          </p:cNvSpPr>
          <p:nvPr>
            <p:ph type="sldNum" sz="quarter" idx="12"/>
          </p:nvPr>
        </p:nvSpPr>
        <p:spPr/>
        <p:txBody>
          <a:bodyPr/>
          <a:lstStyle/>
          <a:p>
            <a:fld id="{0B969DCD-B566-4F58-92A3-B98CDD2E7620}" type="slidenum">
              <a:rPr lang="en-US" smtClean="0"/>
              <a:t>10</a:t>
            </a:fld>
            <a:endParaRPr lang="en-US"/>
          </a:p>
        </p:txBody>
      </p:sp>
    </p:spTree>
    <p:extLst>
      <p:ext uri="{BB962C8B-B14F-4D97-AF65-F5344CB8AC3E}">
        <p14:creationId xmlns:p14="http://schemas.microsoft.com/office/powerpoint/2010/main" val="2597149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46E19B0-CF04-4CEF-8093-94740A637F47}"/>
              </a:ext>
            </a:extLst>
          </p:cNvPr>
          <p:cNvSpPr>
            <a:spLocks noGrp="1"/>
          </p:cNvSpPr>
          <p:nvPr>
            <p:ph type="title"/>
          </p:nvPr>
        </p:nvSpPr>
        <p:spPr/>
        <p:txBody>
          <a:bodyPr/>
          <a:lstStyle/>
          <a:p>
            <a:r>
              <a:rPr lang="en-US" b="1" dirty="0"/>
              <a:t>THE</a:t>
            </a:r>
            <a:r>
              <a:rPr lang="en-US" b="1" dirty="0">
                <a:solidFill>
                  <a:schemeClr val="accent4"/>
                </a:solidFill>
              </a:rPr>
              <a:t> Counterproductive</a:t>
            </a:r>
            <a:r>
              <a:rPr lang="en-US" b="1" dirty="0"/>
              <a:t>—or hopeless—Response :</a:t>
            </a:r>
          </a:p>
        </p:txBody>
      </p:sp>
      <p:sp>
        <p:nvSpPr>
          <p:cNvPr id="37890" name="Content Placeholder 2"/>
          <p:cNvSpPr>
            <a:spLocks noGrp="1"/>
          </p:cNvSpPr>
          <p:nvPr>
            <p:ph idx="1"/>
          </p:nvPr>
        </p:nvSpPr>
        <p:spPr/>
        <p:txBody>
          <a:bodyPr vert="horz" lIns="91440" tIns="45720" rIns="91440" bIns="45720" rtlCol="0" anchor="t">
            <a:normAutofit/>
          </a:bodyPr>
          <a:lstStyle/>
          <a:p>
            <a:pPr marL="411163" lvl="1" indent="-354013">
              <a:lnSpc>
                <a:spcPct val="100000"/>
              </a:lnSpc>
              <a:tabLst>
                <a:tab pos="400050" algn="l"/>
              </a:tabLst>
            </a:pPr>
            <a:r>
              <a:rPr lang="en-US" sz="3800" b="1" dirty="0"/>
              <a:t>I don’t understand.  </a:t>
            </a:r>
          </a:p>
          <a:p>
            <a:pPr marL="411163" indent="-354013">
              <a:lnSpc>
                <a:spcPct val="100000"/>
              </a:lnSpc>
              <a:tabLst>
                <a:tab pos="400050" algn="l"/>
              </a:tabLst>
            </a:pPr>
            <a:r>
              <a:rPr lang="en-US" sz="4000" b="1" dirty="0"/>
              <a:t> I have no idea what to do next. </a:t>
            </a:r>
          </a:p>
          <a:p>
            <a:pPr marL="411163" indent="-354013">
              <a:lnSpc>
                <a:spcPct val="100000"/>
              </a:lnSpc>
              <a:tabLst>
                <a:tab pos="400050" algn="l"/>
              </a:tabLst>
            </a:pPr>
            <a:r>
              <a:rPr lang="en-US" sz="4000" b="1" dirty="0"/>
              <a:t> I’m no good at this stuff anyway. </a:t>
            </a:r>
          </a:p>
          <a:p>
            <a:pPr marL="411163" indent="-354013">
              <a:lnSpc>
                <a:spcPct val="100000"/>
              </a:lnSpc>
              <a:tabLst>
                <a:tab pos="400050" algn="l"/>
              </a:tabLst>
            </a:pPr>
            <a:r>
              <a:rPr lang="en-US" sz="4000" b="1" dirty="0"/>
              <a:t> I quit. </a:t>
            </a:r>
          </a:p>
        </p:txBody>
      </p:sp>
      <p:sp>
        <p:nvSpPr>
          <p:cNvPr id="7" name="Footer Placeholder 6">
            <a:extLst>
              <a:ext uri="{FF2B5EF4-FFF2-40B4-BE49-F238E27FC236}">
                <a16:creationId xmlns:a16="http://schemas.microsoft.com/office/drawing/2014/main" id="{3D0AF502-FAC4-4612-8AC4-530D66A38504}"/>
              </a:ext>
            </a:extLst>
          </p:cNvPr>
          <p:cNvSpPr>
            <a:spLocks noGrp="1"/>
          </p:cNvSpPr>
          <p:nvPr>
            <p:ph type="ftr" sz="quarter" idx="11"/>
          </p:nvPr>
        </p:nvSpPr>
        <p:spPr/>
        <p:txBody>
          <a:bodyPr/>
          <a:lstStyle/>
          <a:p>
            <a:r>
              <a:rPr lang="en-US" dirty="0"/>
              <a:t>rickstiggins@gmail.com            www.MichiganAssessmentConsortium.org</a:t>
            </a:r>
          </a:p>
        </p:txBody>
      </p:sp>
      <p:sp>
        <p:nvSpPr>
          <p:cNvPr id="8" name="Slide Number Placeholder 7">
            <a:extLst>
              <a:ext uri="{FF2B5EF4-FFF2-40B4-BE49-F238E27FC236}">
                <a16:creationId xmlns:a16="http://schemas.microsoft.com/office/drawing/2014/main" id="{AE6A0C62-C809-468D-A875-FA788C1D4729}"/>
              </a:ext>
            </a:extLst>
          </p:cNvPr>
          <p:cNvSpPr>
            <a:spLocks noGrp="1"/>
          </p:cNvSpPr>
          <p:nvPr>
            <p:ph type="sldNum" sz="quarter" idx="12"/>
          </p:nvPr>
        </p:nvSpPr>
        <p:spPr/>
        <p:txBody>
          <a:bodyPr/>
          <a:lstStyle/>
          <a:p>
            <a:fld id="{0B969DCD-B566-4F58-92A3-B98CDD2E7620}" type="slidenum">
              <a:rPr lang="en-US" smtClean="0"/>
              <a:t>11</a:t>
            </a:fld>
            <a:endParaRPr lang="en-US"/>
          </a:p>
        </p:txBody>
      </p:sp>
    </p:spTree>
    <p:extLst>
      <p:ext uri="{BB962C8B-B14F-4D97-AF65-F5344CB8AC3E}">
        <p14:creationId xmlns:p14="http://schemas.microsoft.com/office/powerpoint/2010/main" val="13695612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3E75778-8865-451E-A418-58B337FE5B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24" name="Rectangle 23">
            <a:extLst>
              <a:ext uri="{FF2B5EF4-FFF2-40B4-BE49-F238E27FC236}">
                <a16:creationId xmlns:a16="http://schemas.microsoft.com/office/drawing/2014/main" id="{04B3A732-BD30-43B3-B22F-86F9419075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B5978F0-8D3C-4B12-B071-F1254173E3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371600"/>
            <a:ext cx="12192000" cy="4114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1837728" y="1693333"/>
            <a:ext cx="8821199" cy="3471334"/>
          </a:xfrm>
        </p:spPr>
        <p:txBody>
          <a:bodyPr vert="horz" lIns="91440" tIns="45720" rIns="91440" bIns="45720" rtlCol="0" anchor="ctr">
            <a:normAutofit/>
          </a:bodyPr>
          <a:lstStyle/>
          <a:p>
            <a:pPr>
              <a:lnSpc>
                <a:spcPct val="90000"/>
              </a:lnSpc>
            </a:pPr>
            <a:r>
              <a:rPr lang="en-US" b="1" cap="none" spc="150" dirty="0"/>
              <a:t>What </a:t>
            </a:r>
            <a:r>
              <a:rPr lang="en-US" b="1" cap="none" spc="150" dirty="0">
                <a:solidFill>
                  <a:schemeClr val="accent4"/>
                </a:solidFill>
              </a:rPr>
              <a:t>STUDENTS</a:t>
            </a:r>
            <a:r>
              <a:rPr lang="en-US" b="1" cap="none" spc="150" dirty="0"/>
              <a:t> think about and do with assessment results is as important as what adults think about and do with them.</a:t>
            </a:r>
          </a:p>
        </p:txBody>
      </p:sp>
      <p:sp>
        <p:nvSpPr>
          <p:cNvPr id="7" name="Footer Placeholder 6">
            <a:extLst>
              <a:ext uri="{FF2B5EF4-FFF2-40B4-BE49-F238E27FC236}">
                <a16:creationId xmlns:a16="http://schemas.microsoft.com/office/drawing/2014/main" id="{79F81393-1C07-443D-9F47-AAA3AEEEA915}"/>
              </a:ext>
            </a:extLst>
          </p:cNvPr>
          <p:cNvSpPr>
            <a:spLocks noGrp="1"/>
          </p:cNvSpPr>
          <p:nvPr>
            <p:ph type="ftr" sz="quarter" idx="11"/>
          </p:nvPr>
        </p:nvSpPr>
        <p:spPr>
          <a:xfrm>
            <a:off x="5596471" y="6422854"/>
            <a:ext cx="5044440" cy="365125"/>
          </a:xfrm>
        </p:spPr>
        <p:txBody>
          <a:bodyPr vert="horz" lIns="91440" tIns="45720" rIns="91440" bIns="45720" rtlCol="0" anchor="ctr">
            <a:normAutofit/>
          </a:bodyPr>
          <a:lstStyle/>
          <a:p>
            <a:pPr>
              <a:spcAft>
                <a:spcPts val="600"/>
              </a:spcAft>
            </a:pPr>
            <a:r>
              <a:rPr lang="en-US" sz="1050"/>
              <a:t>rickstiggins@gmail.com            www.MichiganAssessmentConsortium.org</a:t>
            </a:r>
          </a:p>
        </p:txBody>
      </p:sp>
      <p:sp>
        <p:nvSpPr>
          <p:cNvPr id="8" name="Slide Number Placeholder 7">
            <a:extLst>
              <a:ext uri="{FF2B5EF4-FFF2-40B4-BE49-F238E27FC236}">
                <a16:creationId xmlns:a16="http://schemas.microsoft.com/office/drawing/2014/main" id="{2884A71A-B894-406E-9FA1-D4C5EC8D3FF7}"/>
              </a:ext>
            </a:extLst>
          </p:cNvPr>
          <p:cNvSpPr>
            <a:spLocks noGrp="1"/>
          </p:cNvSpPr>
          <p:nvPr>
            <p:ph type="sldNum" sz="quarter" idx="12"/>
          </p:nvPr>
        </p:nvSpPr>
        <p:spPr>
          <a:xfrm>
            <a:off x="10658927" y="6422854"/>
            <a:ext cx="946264" cy="365125"/>
          </a:xfrm>
        </p:spPr>
        <p:txBody>
          <a:bodyPr vert="horz" lIns="45720" tIns="45720" rIns="91440" bIns="45720" rtlCol="0" anchor="ctr">
            <a:normAutofit/>
          </a:bodyPr>
          <a:lstStyle/>
          <a:p>
            <a:pPr>
              <a:spcAft>
                <a:spcPts val="600"/>
              </a:spcAft>
            </a:pPr>
            <a:fld id="{0B969DCD-B566-4F58-92A3-B98CDD2E7620}" type="slidenum">
              <a:rPr lang="en-US" sz="1200" b="0" kern="1200" dirty="0">
                <a:solidFill>
                  <a:schemeClr val="tx1"/>
                </a:solidFill>
                <a:latin typeface="+mn-lt"/>
                <a:ea typeface="+mn-ea"/>
                <a:cs typeface="+mn-cs"/>
              </a:rPr>
              <a:pPr>
                <a:spcAft>
                  <a:spcPts val="600"/>
                </a:spcAft>
              </a:pPr>
              <a:t>12</a:t>
            </a:fld>
            <a:endParaRPr lang="en-US" sz="1200" b="0" kern="1200" dirty="0">
              <a:solidFill>
                <a:schemeClr val="tx1"/>
              </a:solidFill>
              <a:latin typeface="+mn-lt"/>
              <a:ea typeface="+mn-ea"/>
              <a:cs typeface="+mn-cs"/>
            </a:endParaRPr>
          </a:p>
        </p:txBody>
      </p:sp>
    </p:spTree>
    <p:extLst>
      <p:ext uri="{BB962C8B-B14F-4D97-AF65-F5344CB8AC3E}">
        <p14:creationId xmlns:p14="http://schemas.microsoft.com/office/powerpoint/2010/main" val="428182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3E75778-8865-451E-A418-58B337FE5B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24" name="Rectangle 23">
            <a:extLst>
              <a:ext uri="{FF2B5EF4-FFF2-40B4-BE49-F238E27FC236}">
                <a16:creationId xmlns:a16="http://schemas.microsoft.com/office/drawing/2014/main" id="{04B3A732-BD30-43B3-B22F-86F9419075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B5978F0-8D3C-4B12-B071-F1254173E3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371600"/>
            <a:ext cx="12192000" cy="4114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1837728" y="1693333"/>
            <a:ext cx="8821199" cy="3471334"/>
          </a:xfrm>
        </p:spPr>
        <p:txBody>
          <a:bodyPr vert="horz" lIns="91440" tIns="45720" rIns="91440" bIns="45720" rtlCol="0" anchor="ctr">
            <a:normAutofit/>
          </a:bodyPr>
          <a:lstStyle/>
          <a:p>
            <a:pPr>
              <a:lnSpc>
                <a:spcPct val="90000"/>
              </a:lnSpc>
            </a:pPr>
            <a:r>
              <a:rPr lang="en-US" b="1" cap="none" spc="150" dirty="0"/>
              <a:t>Students are evidence-based instructional decision makers too, and they make their decisions </a:t>
            </a:r>
            <a:r>
              <a:rPr lang="en-US" b="1" cap="none" spc="150" dirty="0">
                <a:solidFill>
                  <a:srgbClr val="EB7647"/>
                </a:solidFill>
              </a:rPr>
              <a:t>FIRST!</a:t>
            </a:r>
          </a:p>
        </p:txBody>
      </p:sp>
      <p:sp>
        <p:nvSpPr>
          <p:cNvPr id="7" name="Footer Placeholder 6">
            <a:extLst>
              <a:ext uri="{FF2B5EF4-FFF2-40B4-BE49-F238E27FC236}">
                <a16:creationId xmlns:a16="http://schemas.microsoft.com/office/drawing/2014/main" id="{79F81393-1C07-443D-9F47-AAA3AEEEA915}"/>
              </a:ext>
            </a:extLst>
          </p:cNvPr>
          <p:cNvSpPr>
            <a:spLocks noGrp="1"/>
          </p:cNvSpPr>
          <p:nvPr>
            <p:ph type="ftr" sz="quarter" idx="11"/>
          </p:nvPr>
        </p:nvSpPr>
        <p:spPr>
          <a:xfrm>
            <a:off x="5596471" y="6422854"/>
            <a:ext cx="5044440" cy="365125"/>
          </a:xfrm>
        </p:spPr>
        <p:txBody>
          <a:bodyPr vert="horz" lIns="91440" tIns="45720" rIns="91440" bIns="45720" rtlCol="0" anchor="ctr">
            <a:normAutofit/>
          </a:bodyPr>
          <a:lstStyle/>
          <a:p>
            <a:pPr>
              <a:spcAft>
                <a:spcPts val="600"/>
              </a:spcAft>
            </a:pPr>
            <a:r>
              <a:rPr lang="en-US" sz="1050"/>
              <a:t>rickstiggins@gmail.com            www.MichiganAssessmentConsortium.org</a:t>
            </a:r>
          </a:p>
        </p:txBody>
      </p:sp>
      <p:sp>
        <p:nvSpPr>
          <p:cNvPr id="8" name="Slide Number Placeholder 7">
            <a:extLst>
              <a:ext uri="{FF2B5EF4-FFF2-40B4-BE49-F238E27FC236}">
                <a16:creationId xmlns:a16="http://schemas.microsoft.com/office/drawing/2014/main" id="{2884A71A-B894-406E-9FA1-D4C5EC8D3FF7}"/>
              </a:ext>
            </a:extLst>
          </p:cNvPr>
          <p:cNvSpPr>
            <a:spLocks noGrp="1"/>
          </p:cNvSpPr>
          <p:nvPr>
            <p:ph type="sldNum" sz="quarter" idx="12"/>
          </p:nvPr>
        </p:nvSpPr>
        <p:spPr>
          <a:xfrm>
            <a:off x="10658927" y="6422854"/>
            <a:ext cx="946264" cy="365125"/>
          </a:xfrm>
        </p:spPr>
        <p:txBody>
          <a:bodyPr vert="horz" lIns="45720" tIns="45720" rIns="91440" bIns="45720" rtlCol="0" anchor="ctr">
            <a:normAutofit/>
          </a:bodyPr>
          <a:lstStyle/>
          <a:p>
            <a:pPr>
              <a:spcAft>
                <a:spcPts val="600"/>
              </a:spcAft>
            </a:pPr>
            <a:fld id="{0B969DCD-B566-4F58-92A3-B98CDD2E7620}" type="slidenum">
              <a:rPr lang="en-US" sz="1200" b="0" kern="1200" dirty="0">
                <a:solidFill>
                  <a:schemeClr val="tx1"/>
                </a:solidFill>
                <a:latin typeface="+mn-lt"/>
                <a:ea typeface="+mn-ea"/>
                <a:cs typeface="+mn-cs"/>
              </a:rPr>
              <a:pPr>
                <a:spcAft>
                  <a:spcPts val="600"/>
                </a:spcAft>
              </a:pPr>
              <a:t>13</a:t>
            </a:fld>
            <a:endParaRPr lang="en-US" sz="1200" b="0" kern="1200" dirty="0">
              <a:solidFill>
                <a:schemeClr val="tx1"/>
              </a:solidFill>
              <a:latin typeface="+mn-lt"/>
              <a:ea typeface="+mn-ea"/>
              <a:cs typeface="+mn-cs"/>
            </a:endParaRPr>
          </a:p>
        </p:txBody>
      </p:sp>
    </p:spTree>
    <p:extLst>
      <p:ext uri="{BB962C8B-B14F-4D97-AF65-F5344CB8AC3E}">
        <p14:creationId xmlns:p14="http://schemas.microsoft.com/office/powerpoint/2010/main" val="41702064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3E75778-8865-451E-A418-58B337FE5B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24" name="Rectangle 23">
            <a:extLst>
              <a:ext uri="{FF2B5EF4-FFF2-40B4-BE49-F238E27FC236}">
                <a16:creationId xmlns:a16="http://schemas.microsoft.com/office/drawing/2014/main" id="{04B3A732-BD30-43B3-B22F-86F9419075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B5978F0-8D3C-4B12-B071-F1254173E3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371600"/>
            <a:ext cx="12192000" cy="4114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539430" y="1693333"/>
            <a:ext cx="11262251" cy="3471334"/>
          </a:xfrm>
        </p:spPr>
        <p:txBody>
          <a:bodyPr vert="horz" lIns="91440" tIns="45720" rIns="91440" bIns="45720" rtlCol="0" anchor="ctr">
            <a:noAutofit/>
          </a:bodyPr>
          <a:lstStyle/>
          <a:p>
            <a:pPr>
              <a:lnSpc>
                <a:spcPct val="100000"/>
              </a:lnSpc>
            </a:pPr>
            <a:r>
              <a:rPr lang="en-US" altLang="en-US" sz="2600" b="1" cap="none" dirty="0">
                <a:latin typeface="+mn-lt"/>
                <a:ea typeface="Times New Roman" panose="02020603050405020304" pitchFamily="18" charset="0"/>
                <a:cs typeface="Times New Roman" panose="02020603050405020304" pitchFamily="18" charset="0"/>
              </a:rPr>
              <a:t>“</a:t>
            </a:r>
            <a:r>
              <a:rPr lang="en-US" altLang="en-US" sz="3600" b="1" cap="none" dirty="0">
                <a:latin typeface="+mn-lt"/>
                <a:ea typeface="Times New Roman" panose="02020603050405020304" pitchFamily="18" charset="0"/>
                <a:cs typeface="Times New Roman" panose="02020603050405020304" pitchFamily="18" charset="0"/>
              </a:rPr>
              <a:t>A strong sense of efficacy enhances human accomplishment and personal well-being in many ways. People with high assurance in their capabilities approach difficult tasks as challenges to be mastered rather than as threats to be avoided. Such an efficacious outlook fosters intrinsic interest and deep engrossment in activities. .…</a:t>
            </a:r>
            <a:endParaRPr lang="en-US" sz="3600" b="1" cap="none" spc="150" dirty="0"/>
          </a:p>
        </p:txBody>
      </p:sp>
      <p:sp>
        <p:nvSpPr>
          <p:cNvPr id="7" name="Footer Placeholder 6">
            <a:extLst>
              <a:ext uri="{FF2B5EF4-FFF2-40B4-BE49-F238E27FC236}">
                <a16:creationId xmlns:a16="http://schemas.microsoft.com/office/drawing/2014/main" id="{79F81393-1C07-443D-9F47-AAA3AEEEA915}"/>
              </a:ext>
            </a:extLst>
          </p:cNvPr>
          <p:cNvSpPr>
            <a:spLocks noGrp="1"/>
          </p:cNvSpPr>
          <p:nvPr>
            <p:ph type="ftr" sz="quarter" idx="11"/>
          </p:nvPr>
        </p:nvSpPr>
        <p:spPr>
          <a:xfrm>
            <a:off x="5596471" y="6422854"/>
            <a:ext cx="5044440" cy="365125"/>
          </a:xfrm>
        </p:spPr>
        <p:txBody>
          <a:bodyPr vert="horz" lIns="91440" tIns="45720" rIns="91440" bIns="45720" rtlCol="0" anchor="ctr">
            <a:normAutofit/>
          </a:bodyPr>
          <a:lstStyle/>
          <a:p>
            <a:pPr>
              <a:spcAft>
                <a:spcPts val="600"/>
              </a:spcAft>
            </a:pPr>
            <a:r>
              <a:rPr lang="en-US" sz="1050"/>
              <a:t>rickstiggins@gmail.com            www.MichiganAssessmentConsortium.org</a:t>
            </a:r>
          </a:p>
        </p:txBody>
      </p:sp>
      <p:sp>
        <p:nvSpPr>
          <p:cNvPr id="8" name="Slide Number Placeholder 7">
            <a:extLst>
              <a:ext uri="{FF2B5EF4-FFF2-40B4-BE49-F238E27FC236}">
                <a16:creationId xmlns:a16="http://schemas.microsoft.com/office/drawing/2014/main" id="{2884A71A-B894-406E-9FA1-D4C5EC8D3FF7}"/>
              </a:ext>
            </a:extLst>
          </p:cNvPr>
          <p:cNvSpPr>
            <a:spLocks noGrp="1"/>
          </p:cNvSpPr>
          <p:nvPr>
            <p:ph type="sldNum" sz="quarter" idx="12"/>
          </p:nvPr>
        </p:nvSpPr>
        <p:spPr>
          <a:xfrm>
            <a:off x="10658927" y="6422854"/>
            <a:ext cx="946264" cy="365125"/>
          </a:xfrm>
        </p:spPr>
        <p:txBody>
          <a:bodyPr vert="horz" lIns="45720" tIns="45720" rIns="91440" bIns="45720" rtlCol="0" anchor="ctr">
            <a:normAutofit/>
          </a:bodyPr>
          <a:lstStyle/>
          <a:p>
            <a:pPr>
              <a:spcAft>
                <a:spcPts val="600"/>
              </a:spcAft>
            </a:pPr>
            <a:fld id="{0B969DCD-B566-4F58-92A3-B98CDD2E7620}" type="slidenum">
              <a:rPr lang="en-US" sz="1200" b="0" kern="1200" dirty="0">
                <a:solidFill>
                  <a:schemeClr val="tx1"/>
                </a:solidFill>
                <a:latin typeface="+mn-lt"/>
                <a:ea typeface="+mn-ea"/>
                <a:cs typeface="+mn-cs"/>
              </a:rPr>
              <a:pPr>
                <a:spcAft>
                  <a:spcPts val="600"/>
                </a:spcAft>
              </a:pPr>
              <a:t>14</a:t>
            </a:fld>
            <a:endParaRPr lang="en-US" sz="1200" b="0" kern="1200" dirty="0">
              <a:solidFill>
                <a:schemeClr val="tx1"/>
              </a:solidFill>
              <a:latin typeface="+mn-lt"/>
              <a:ea typeface="+mn-ea"/>
              <a:cs typeface="+mn-cs"/>
            </a:endParaRPr>
          </a:p>
        </p:txBody>
      </p:sp>
      <p:sp>
        <p:nvSpPr>
          <p:cNvPr id="2" name="TextBox 1">
            <a:extLst>
              <a:ext uri="{FF2B5EF4-FFF2-40B4-BE49-F238E27FC236}">
                <a16:creationId xmlns:a16="http://schemas.microsoft.com/office/drawing/2014/main" id="{8A55B472-F279-411E-B264-AE28262661D5}"/>
              </a:ext>
            </a:extLst>
          </p:cNvPr>
          <p:cNvSpPr txBox="1"/>
          <p:nvPr/>
        </p:nvSpPr>
        <p:spPr>
          <a:xfrm>
            <a:off x="539430" y="249980"/>
            <a:ext cx="9025589" cy="707886"/>
          </a:xfrm>
          <a:prstGeom prst="rect">
            <a:avLst/>
          </a:prstGeom>
          <a:noFill/>
        </p:spPr>
        <p:txBody>
          <a:bodyPr wrap="square" rtlCol="0">
            <a:spAutoFit/>
          </a:bodyPr>
          <a:lstStyle/>
          <a:p>
            <a:r>
              <a:rPr lang="en-US" sz="4000" dirty="0">
                <a:latin typeface="+mj-lt"/>
              </a:rPr>
              <a:t>Bandura says</a:t>
            </a:r>
            <a:r>
              <a:rPr lang="en-US" sz="4000" dirty="0">
                <a:latin typeface="+mj-lt"/>
                <a:ea typeface="+mj-ea"/>
                <a:cs typeface="+mj-cs"/>
              </a:rPr>
              <a:t>…</a:t>
            </a:r>
            <a:endParaRPr lang="en-US" sz="4000" dirty="0">
              <a:latin typeface="+mj-lt"/>
            </a:endParaRPr>
          </a:p>
        </p:txBody>
      </p:sp>
    </p:spTree>
    <p:extLst>
      <p:ext uri="{BB962C8B-B14F-4D97-AF65-F5344CB8AC3E}">
        <p14:creationId xmlns:p14="http://schemas.microsoft.com/office/powerpoint/2010/main" val="16606072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3E75778-8865-451E-A418-58B337FE5B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24" name="Rectangle 23">
            <a:extLst>
              <a:ext uri="{FF2B5EF4-FFF2-40B4-BE49-F238E27FC236}">
                <a16:creationId xmlns:a16="http://schemas.microsoft.com/office/drawing/2014/main" id="{04B3A732-BD30-43B3-B22F-86F9419075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B5978F0-8D3C-4B12-B071-F1254173E3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371600"/>
            <a:ext cx="12192000" cy="4114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506538" y="1693333"/>
            <a:ext cx="11098653" cy="3471334"/>
          </a:xfrm>
        </p:spPr>
        <p:txBody>
          <a:bodyPr vert="horz" lIns="91440" tIns="45720" rIns="91440" bIns="45720" rtlCol="0" anchor="ctr">
            <a:noAutofit/>
          </a:bodyPr>
          <a:lstStyle/>
          <a:p>
            <a:pPr>
              <a:lnSpc>
                <a:spcPct val="100000"/>
              </a:lnSpc>
            </a:pPr>
            <a:r>
              <a:rPr lang="en-US" altLang="en-US" sz="3600" b="1" cap="none" dirty="0">
                <a:latin typeface="+mn-lt"/>
                <a:ea typeface="Times New Roman" panose="02020603050405020304" pitchFamily="18" charset="0"/>
                <a:cs typeface="Times New Roman" panose="02020603050405020304" pitchFamily="18" charset="0"/>
              </a:rPr>
              <a:t>“They set themselves challenging goals and maintain strong commitment to them. They heighten and sustain their efforts in the face of failure. They quickly recover their sense of efficacy after failures or setbacks. </a:t>
            </a:r>
            <a:r>
              <a:rPr lang="en-US" altLang="en-US" sz="3600" b="1" cap="none" dirty="0">
                <a:solidFill>
                  <a:schemeClr val="accent4"/>
                </a:solidFill>
                <a:latin typeface="+mn-lt"/>
                <a:ea typeface="Times New Roman" panose="02020603050405020304" pitchFamily="18" charset="0"/>
                <a:cs typeface="Times New Roman" panose="02020603050405020304" pitchFamily="18" charset="0"/>
              </a:rPr>
              <a:t>They attribute failure to insufficient effort or deficient knowledge and skills which are acquirable…. </a:t>
            </a:r>
            <a:endParaRPr lang="en-US" sz="3600" b="1" cap="none" spc="150" dirty="0"/>
          </a:p>
        </p:txBody>
      </p:sp>
      <p:sp>
        <p:nvSpPr>
          <p:cNvPr id="7" name="Footer Placeholder 6">
            <a:extLst>
              <a:ext uri="{FF2B5EF4-FFF2-40B4-BE49-F238E27FC236}">
                <a16:creationId xmlns:a16="http://schemas.microsoft.com/office/drawing/2014/main" id="{79F81393-1C07-443D-9F47-AAA3AEEEA915}"/>
              </a:ext>
            </a:extLst>
          </p:cNvPr>
          <p:cNvSpPr>
            <a:spLocks noGrp="1"/>
          </p:cNvSpPr>
          <p:nvPr>
            <p:ph type="ftr" sz="quarter" idx="11"/>
          </p:nvPr>
        </p:nvSpPr>
        <p:spPr>
          <a:xfrm>
            <a:off x="5596471" y="6422854"/>
            <a:ext cx="5044440" cy="365125"/>
          </a:xfrm>
        </p:spPr>
        <p:txBody>
          <a:bodyPr vert="horz" lIns="91440" tIns="45720" rIns="91440" bIns="45720" rtlCol="0" anchor="ctr">
            <a:normAutofit/>
          </a:bodyPr>
          <a:lstStyle/>
          <a:p>
            <a:pPr>
              <a:spcAft>
                <a:spcPts val="600"/>
              </a:spcAft>
            </a:pPr>
            <a:r>
              <a:rPr lang="en-US" sz="1050"/>
              <a:t>rickstiggins@gmail.com            www.MichiganAssessmentConsortium.org</a:t>
            </a:r>
          </a:p>
        </p:txBody>
      </p:sp>
      <p:sp>
        <p:nvSpPr>
          <p:cNvPr id="8" name="Slide Number Placeholder 7">
            <a:extLst>
              <a:ext uri="{FF2B5EF4-FFF2-40B4-BE49-F238E27FC236}">
                <a16:creationId xmlns:a16="http://schemas.microsoft.com/office/drawing/2014/main" id="{2884A71A-B894-406E-9FA1-D4C5EC8D3FF7}"/>
              </a:ext>
            </a:extLst>
          </p:cNvPr>
          <p:cNvSpPr>
            <a:spLocks noGrp="1"/>
          </p:cNvSpPr>
          <p:nvPr>
            <p:ph type="sldNum" sz="quarter" idx="12"/>
          </p:nvPr>
        </p:nvSpPr>
        <p:spPr>
          <a:xfrm>
            <a:off x="10658927" y="6422854"/>
            <a:ext cx="946264" cy="365125"/>
          </a:xfrm>
        </p:spPr>
        <p:txBody>
          <a:bodyPr vert="horz" lIns="45720" tIns="45720" rIns="91440" bIns="45720" rtlCol="0" anchor="ctr">
            <a:normAutofit/>
          </a:bodyPr>
          <a:lstStyle/>
          <a:p>
            <a:pPr>
              <a:spcAft>
                <a:spcPts val="600"/>
              </a:spcAft>
            </a:pPr>
            <a:fld id="{0B969DCD-B566-4F58-92A3-B98CDD2E7620}" type="slidenum">
              <a:rPr lang="en-US" sz="1200" b="0" kern="1200" dirty="0">
                <a:solidFill>
                  <a:schemeClr val="tx1"/>
                </a:solidFill>
                <a:latin typeface="+mn-lt"/>
                <a:ea typeface="+mn-ea"/>
                <a:cs typeface="+mn-cs"/>
              </a:rPr>
              <a:pPr>
                <a:spcAft>
                  <a:spcPts val="600"/>
                </a:spcAft>
              </a:pPr>
              <a:t>15</a:t>
            </a:fld>
            <a:endParaRPr lang="en-US" sz="1200" b="0" kern="1200" dirty="0">
              <a:solidFill>
                <a:schemeClr val="tx1"/>
              </a:solidFill>
              <a:latin typeface="+mn-lt"/>
              <a:ea typeface="+mn-ea"/>
              <a:cs typeface="+mn-cs"/>
            </a:endParaRPr>
          </a:p>
        </p:txBody>
      </p:sp>
      <p:sp>
        <p:nvSpPr>
          <p:cNvPr id="2" name="TextBox 1">
            <a:extLst>
              <a:ext uri="{FF2B5EF4-FFF2-40B4-BE49-F238E27FC236}">
                <a16:creationId xmlns:a16="http://schemas.microsoft.com/office/drawing/2014/main" id="{8A55B472-F279-411E-B264-AE28262661D5}"/>
              </a:ext>
            </a:extLst>
          </p:cNvPr>
          <p:cNvSpPr txBox="1"/>
          <p:nvPr/>
        </p:nvSpPr>
        <p:spPr>
          <a:xfrm>
            <a:off x="506538" y="249980"/>
            <a:ext cx="9058481" cy="707886"/>
          </a:xfrm>
          <a:prstGeom prst="rect">
            <a:avLst/>
          </a:prstGeom>
          <a:noFill/>
        </p:spPr>
        <p:txBody>
          <a:bodyPr wrap="square" rtlCol="0">
            <a:spAutoFit/>
          </a:bodyPr>
          <a:lstStyle/>
          <a:p>
            <a:r>
              <a:rPr lang="en-US" sz="4000" dirty="0">
                <a:latin typeface="+mj-lt"/>
              </a:rPr>
              <a:t>Bandura says</a:t>
            </a:r>
            <a:r>
              <a:rPr lang="en-US" sz="4000" dirty="0">
                <a:latin typeface="+mj-lt"/>
                <a:ea typeface="+mj-ea"/>
                <a:cs typeface="+mj-cs"/>
              </a:rPr>
              <a:t>…</a:t>
            </a:r>
            <a:endParaRPr lang="en-US" sz="4000" dirty="0">
              <a:latin typeface="+mj-lt"/>
            </a:endParaRPr>
          </a:p>
        </p:txBody>
      </p:sp>
    </p:spTree>
    <p:extLst>
      <p:ext uri="{BB962C8B-B14F-4D97-AF65-F5344CB8AC3E}">
        <p14:creationId xmlns:p14="http://schemas.microsoft.com/office/powerpoint/2010/main" val="16845118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3E75778-8865-451E-A418-58B337FE5B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24" name="Rectangle 23">
            <a:extLst>
              <a:ext uri="{FF2B5EF4-FFF2-40B4-BE49-F238E27FC236}">
                <a16:creationId xmlns:a16="http://schemas.microsoft.com/office/drawing/2014/main" id="{04B3A732-BD30-43B3-B22F-86F9419075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B5978F0-8D3C-4B12-B071-F1254173E3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371600"/>
            <a:ext cx="12192000" cy="4114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506538" y="1434096"/>
            <a:ext cx="11098653" cy="3960206"/>
          </a:xfrm>
        </p:spPr>
        <p:txBody>
          <a:bodyPr vert="horz" lIns="91440" tIns="45720" rIns="91440" bIns="45720" rtlCol="0" anchor="ctr">
            <a:noAutofit/>
          </a:bodyPr>
          <a:lstStyle/>
          <a:p>
            <a:pPr>
              <a:lnSpc>
                <a:spcPct val="100000"/>
              </a:lnSpc>
            </a:pPr>
            <a:r>
              <a:rPr lang="en-US" altLang="en-US" sz="3200" b="1" cap="none" dirty="0">
                <a:latin typeface="+mn-lt"/>
                <a:ea typeface="Times New Roman" panose="02020603050405020304" pitchFamily="18" charset="0"/>
                <a:cs typeface="Times New Roman" panose="02020603050405020304" pitchFamily="18" charset="0"/>
              </a:rPr>
              <a:t>“</a:t>
            </a:r>
            <a:r>
              <a:rPr lang="en-US" altLang="en-US" sz="3600" b="1" cap="none" dirty="0">
                <a:latin typeface="+mn-lt"/>
                <a:ea typeface="Times New Roman" panose="02020603050405020304" pitchFamily="18" charset="0"/>
                <a:cs typeface="Times New Roman" panose="02020603050405020304" pitchFamily="18" charset="0"/>
              </a:rPr>
              <a:t>They approach threatening situations with assurance that they can exercise control over them. Such an efficacious outlook produces personal accomplishments, reduces stress, and lowers vulnerability. </a:t>
            </a:r>
            <a:r>
              <a:rPr lang="en-US" altLang="en-US" sz="3600" b="1" cap="none" dirty="0">
                <a:solidFill>
                  <a:schemeClr val="accent4"/>
                </a:solidFill>
                <a:latin typeface="+mn-lt"/>
                <a:ea typeface="Times New Roman" panose="02020603050405020304" pitchFamily="18" charset="0"/>
                <a:cs typeface="Times New Roman" panose="02020603050405020304" pitchFamily="18" charset="0"/>
              </a:rPr>
              <a:t>In contrast, </a:t>
            </a:r>
            <a:r>
              <a:rPr lang="en-US" altLang="en-US" sz="3600" b="1" cap="none" dirty="0">
                <a:latin typeface="+mn-lt"/>
                <a:ea typeface="Times New Roman" panose="02020603050405020304" pitchFamily="18" charset="0"/>
                <a:cs typeface="Times New Roman" panose="02020603050405020304" pitchFamily="18" charset="0"/>
              </a:rPr>
              <a:t>people who doubt their capabilities shy away from difficult tasks which they view as personal threats. …</a:t>
            </a:r>
            <a:endParaRPr lang="en-US" sz="3600" b="1" cap="none" spc="150" dirty="0"/>
          </a:p>
        </p:txBody>
      </p:sp>
      <p:sp>
        <p:nvSpPr>
          <p:cNvPr id="7" name="Footer Placeholder 6">
            <a:extLst>
              <a:ext uri="{FF2B5EF4-FFF2-40B4-BE49-F238E27FC236}">
                <a16:creationId xmlns:a16="http://schemas.microsoft.com/office/drawing/2014/main" id="{79F81393-1C07-443D-9F47-AAA3AEEEA915}"/>
              </a:ext>
            </a:extLst>
          </p:cNvPr>
          <p:cNvSpPr>
            <a:spLocks noGrp="1"/>
          </p:cNvSpPr>
          <p:nvPr>
            <p:ph type="ftr" sz="quarter" idx="11"/>
          </p:nvPr>
        </p:nvSpPr>
        <p:spPr>
          <a:xfrm>
            <a:off x="5596471" y="6422854"/>
            <a:ext cx="5044440" cy="365125"/>
          </a:xfrm>
        </p:spPr>
        <p:txBody>
          <a:bodyPr vert="horz" lIns="91440" tIns="45720" rIns="91440" bIns="45720" rtlCol="0" anchor="ctr">
            <a:normAutofit/>
          </a:bodyPr>
          <a:lstStyle/>
          <a:p>
            <a:pPr>
              <a:spcAft>
                <a:spcPts val="600"/>
              </a:spcAft>
            </a:pPr>
            <a:r>
              <a:rPr lang="en-US" sz="1050"/>
              <a:t>rickstiggins@gmail.com            www.MichiganAssessmentConsortium.org</a:t>
            </a:r>
          </a:p>
        </p:txBody>
      </p:sp>
      <p:sp>
        <p:nvSpPr>
          <p:cNvPr id="8" name="Slide Number Placeholder 7">
            <a:extLst>
              <a:ext uri="{FF2B5EF4-FFF2-40B4-BE49-F238E27FC236}">
                <a16:creationId xmlns:a16="http://schemas.microsoft.com/office/drawing/2014/main" id="{2884A71A-B894-406E-9FA1-D4C5EC8D3FF7}"/>
              </a:ext>
            </a:extLst>
          </p:cNvPr>
          <p:cNvSpPr>
            <a:spLocks noGrp="1"/>
          </p:cNvSpPr>
          <p:nvPr>
            <p:ph type="sldNum" sz="quarter" idx="12"/>
          </p:nvPr>
        </p:nvSpPr>
        <p:spPr>
          <a:xfrm>
            <a:off x="10658927" y="6422854"/>
            <a:ext cx="946264" cy="365125"/>
          </a:xfrm>
        </p:spPr>
        <p:txBody>
          <a:bodyPr vert="horz" lIns="45720" tIns="45720" rIns="91440" bIns="45720" rtlCol="0" anchor="ctr">
            <a:normAutofit/>
          </a:bodyPr>
          <a:lstStyle/>
          <a:p>
            <a:pPr>
              <a:spcAft>
                <a:spcPts val="600"/>
              </a:spcAft>
            </a:pPr>
            <a:fld id="{0B969DCD-B566-4F58-92A3-B98CDD2E7620}" type="slidenum">
              <a:rPr lang="en-US" sz="1200" b="0" kern="1200" dirty="0">
                <a:solidFill>
                  <a:schemeClr val="tx1"/>
                </a:solidFill>
                <a:latin typeface="+mn-lt"/>
                <a:ea typeface="+mn-ea"/>
                <a:cs typeface="+mn-cs"/>
              </a:rPr>
              <a:pPr>
                <a:spcAft>
                  <a:spcPts val="600"/>
                </a:spcAft>
              </a:pPr>
              <a:t>16</a:t>
            </a:fld>
            <a:endParaRPr lang="en-US" sz="1200" b="0" kern="1200" dirty="0">
              <a:solidFill>
                <a:schemeClr val="tx1"/>
              </a:solidFill>
              <a:latin typeface="+mn-lt"/>
              <a:ea typeface="+mn-ea"/>
              <a:cs typeface="+mn-cs"/>
            </a:endParaRPr>
          </a:p>
        </p:txBody>
      </p:sp>
      <p:sp>
        <p:nvSpPr>
          <p:cNvPr id="10" name="TextBox 9">
            <a:extLst>
              <a:ext uri="{FF2B5EF4-FFF2-40B4-BE49-F238E27FC236}">
                <a16:creationId xmlns:a16="http://schemas.microsoft.com/office/drawing/2014/main" id="{A5E94847-2D41-410D-89BA-9C4B2DC6D484}"/>
              </a:ext>
            </a:extLst>
          </p:cNvPr>
          <p:cNvSpPr txBox="1"/>
          <p:nvPr/>
        </p:nvSpPr>
        <p:spPr>
          <a:xfrm>
            <a:off x="506538" y="249980"/>
            <a:ext cx="9058481" cy="707886"/>
          </a:xfrm>
          <a:prstGeom prst="rect">
            <a:avLst/>
          </a:prstGeom>
          <a:noFill/>
        </p:spPr>
        <p:txBody>
          <a:bodyPr wrap="square" rtlCol="0">
            <a:spAutoFit/>
          </a:bodyPr>
          <a:lstStyle/>
          <a:p>
            <a:r>
              <a:rPr lang="en-US" sz="4000" dirty="0">
                <a:latin typeface="+mj-lt"/>
              </a:rPr>
              <a:t>Bandura says</a:t>
            </a:r>
            <a:r>
              <a:rPr lang="en-US" sz="4000" dirty="0">
                <a:latin typeface="+mj-lt"/>
                <a:ea typeface="+mj-ea"/>
                <a:cs typeface="+mj-cs"/>
              </a:rPr>
              <a:t>…</a:t>
            </a:r>
            <a:endParaRPr lang="en-US" sz="4000" dirty="0">
              <a:latin typeface="+mj-lt"/>
            </a:endParaRPr>
          </a:p>
        </p:txBody>
      </p:sp>
    </p:spTree>
    <p:extLst>
      <p:ext uri="{BB962C8B-B14F-4D97-AF65-F5344CB8AC3E}">
        <p14:creationId xmlns:p14="http://schemas.microsoft.com/office/powerpoint/2010/main" val="8945622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3E75778-8865-451E-A418-58B337FE5B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24" name="Rectangle 23">
            <a:extLst>
              <a:ext uri="{FF2B5EF4-FFF2-40B4-BE49-F238E27FC236}">
                <a16:creationId xmlns:a16="http://schemas.microsoft.com/office/drawing/2014/main" id="{04B3A732-BD30-43B3-B22F-86F9419075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B5978F0-8D3C-4B12-B071-F1254173E3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371600"/>
            <a:ext cx="12192000" cy="4114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506538" y="1460409"/>
            <a:ext cx="11098653" cy="3947050"/>
          </a:xfrm>
        </p:spPr>
        <p:txBody>
          <a:bodyPr vert="horz" lIns="91440" tIns="45720" rIns="91440" bIns="45720" rtlCol="0" anchor="ctr">
            <a:noAutofit/>
          </a:bodyPr>
          <a:lstStyle/>
          <a:p>
            <a:pPr>
              <a:lnSpc>
                <a:spcPct val="100000"/>
              </a:lnSpc>
            </a:pPr>
            <a:r>
              <a:rPr lang="en-US" altLang="en-US" sz="3200" b="1" cap="none" dirty="0">
                <a:latin typeface="+mn-lt"/>
                <a:ea typeface="Times New Roman" panose="02020603050405020304" pitchFamily="18" charset="0"/>
                <a:cs typeface="Times New Roman" panose="02020603050405020304" pitchFamily="18" charset="0"/>
              </a:rPr>
              <a:t>“</a:t>
            </a:r>
            <a:r>
              <a:rPr lang="en-US" altLang="en-US" sz="3600" b="1" cap="none" dirty="0">
                <a:latin typeface="+mn-lt"/>
                <a:ea typeface="Times New Roman" panose="02020603050405020304" pitchFamily="18" charset="0"/>
                <a:cs typeface="Times New Roman" panose="02020603050405020304" pitchFamily="18" charset="0"/>
              </a:rPr>
              <a:t>They have low aspirations and weak commitment to the goals they choose to pursue..…When faced with difficult tasks, they dwell on their personal deficiencies, on the obstacles they will encounter, and all kinds of adverse outcomes rather than concentrate on how to perform successfully. They slacken their efforts and give up quickly in the face of difficulties. …</a:t>
            </a:r>
            <a:endParaRPr lang="en-US" sz="3600" b="1" cap="none" spc="150" dirty="0">
              <a:solidFill>
                <a:schemeClr val="accent4"/>
              </a:solidFill>
            </a:endParaRPr>
          </a:p>
        </p:txBody>
      </p:sp>
      <p:sp>
        <p:nvSpPr>
          <p:cNvPr id="7" name="Footer Placeholder 6">
            <a:extLst>
              <a:ext uri="{FF2B5EF4-FFF2-40B4-BE49-F238E27FC236}">
                <a16:creationId xmlns:a16="http://schemas.microsoft.com/office/drawing/2014/main" id="{79F81393-1C07-443D-9F47-AAA3AEEEA915}"/>
              </a:ext>
            </a:extLst>
          </p:cNvPr>
          <p:cNvSpPr>
            <a:spLocks noGrp="1"/>
          </p:cNvSpPr>
          <p:nvPr>
            <p:ph type="ftr" sz="quarter" idx="11"/>
          </p:nvPr>
        </p:nvSpPr>
        <p:spPr>
          <a:xfrm>
            <a:off x="5596471" y="6422854"/>
            <a:ext cx="5044440" cy="365125"/>
          </a:xfrm>
        </p:spPr>
        <p:txBody>
          <a:bodyPr vert="horz" lIns="91440" tIns="45720" rIns="91440" bIns="45720" rtlCol="0" anchor="ctr">
            <a:normAutofit/>
          </a:bodyPr>
          <a:lstStyle/>
          <a:p>
            <a:pPr>
              <a:spcAft>
                <a:spcPts val="600"/>
              </a:spcAft>
            </a:pPr>
            <a:r>
              <a:rPr lang="en-US" sz="1050"/>
              <a:t>rickstiggins@gmail.com            www.MichiganAssessmentConsortium.org</a:t>
            </a:r>
          </a:p>
        </p:txBody>
      </p:sp>
      <p:sp>
        <p:nvSpPr>
          <p:cNvPr id="8" name="Slide Number Placeholder 7">
            <a:extLst>
              <a:ext uri="{FF2B5EF4-FFF2-40B4-BE49-F238E27FC236}">
                <a16:creationId xmlns:a16="http://schemas.microsoft.com/office/drawing/2014/main" id="{2884A71A-B894-406E-9FA1-D4C5EC8D3FF7}"/>
              </a:ext>
            </a:extLst>
          </p:cNvPr>
          <p:cNvSpPr>
            <a:spLocks noGrp="1"/>
          </p:cNvSpPr>
          <p:nvPr>
            <p:ph type="sldNum" sz="quarter" idx="12"/>
          </p:nvPr>
        </p:nvSpPr>
        <p:spPr>
          <a:xfrm>
            <a:off x="10658927" y="6422854"/>
            <a:ext cx="946264" cy="365125"/>
          </a:xfrm>
        </p:spPr>
        <p:txBody>
          <a:bodyPr vert="horz" lIns="45720" tIns="45720" rIns="91440" bIns="45720" rtlCol="0" anchor="ctr">
            <a:normAutofit/>
          </a:bodyPr>
          <a:lstStyle/>
          <a:p>
            <a:pPr>
              <a:spcAft>
                <a:spcPts val="600"/>
              </a:spcAft>
            </a:pPr>
            <a:fld id="{0B969DCD-B566-4F58-92A3-B98CDD2E7620}" type="slidenum">
              <a:rPr lang="en-US" sz="1200" b="0" kern="1200" dirty="0">
                <a:solidFill>
                  <a:schemeClr val="tx1"/>
                </a:solidFill>
                <a:latin typeface="+mn-lt"/>
                <a:ea typeface="+mn-ea"/>
                <a:cs typeface="+mn-cs"/>
              </a:rPr>
              <a:pPr>
                <a:spcAft>
                  <a:spcPts val="600"/>
                </a:spcAft>
              </a:pPr>
              <a:t>17</a:t>
            </a:fld>
            <a:endParaRPr lang="en-US" sz="1200" b="0" kern="1200" dirty="0">
              <a:solidFill>
                <a:schemeClr val="tx1"/>
              </a:solidFill>
              <a:latin typeface="+mn-lt"/>
              <a:ea typeface="+mn-ea"/>
              <a:cs typeface="+mn-cs"/>
            </a:endParaRPr>
          </a:p>
        </p:txBody>
      </p:sp>
      <p:sp>
        <p:nvSpPr>
          <p:cNvPr id="10" name="TextBox 9">
            <a:extLst>
              <a:ext uri="{FF2B5EF4-FFF2-40B4-BE49-F238E27FC236}">
                <a16:creationId xmlns:a16="http://schemas.microsoft.com/office/drawing/2014/main" id="{0EED0A9B-5075-4053-9DF3-AFD9EB8EA58A}"/>
              </a:ext>
            </a:extLst>
          </p:cNvPr>
          <p:cNvSpPr txBox="1"/>
          <p:nvPr/>
        </p:nvSpPr>
        <p:spPr>
          <a:xfrm>
            <a:off x="506538" y="249980"/>
            <a:ext cx="9058481" cy="707886"/>
          </a:xfrm>
          <a:prstGeom prst="rect">
            <a:avLst/>
          </a:prstGeom>
          <a:noFill/>
        </p:spPr>
        <p:txBody>
          <a:bodyPr wrap="square" rtlCol="0">
            <a:spAutoFit/>
          </a:bodyPr>
          <a:lstStyle/>
          <a:p>
            <a:r>
              <a:rPr lang="en-US" sz="4000" dirty="0">
                <a:latin typeface="+mj-lt"/>
              </a:rPr>
              <a:t>Bandura says</a:t>
            </a:r>
            <a:r>
              <a:rPr lang="en-US" sz="4000" dirty="0">
                <a:latin typeface="+mj-lt"/>
                <a:ea typeface="+mj-ea"/>
                <a:cs typeface="+mj-cs"/>
              </a:rPr>
              <a:t>…</a:t>
            </a:r>
            <a:endParaRPr lang="en-US" sz="4000" dirty="0">
              <a:latin typeface="+mj-lt"/>
            </a:endParaRPr>
          </a:p>
        </p:txBody>
      </p:sp>
    </p:spTree>
    <p:extLst>
      <p:ext uri="{BB962C8B-B14F-4D97-AF65-F5344CB8AC3E}">
        <p14:creationId xmlns:p14="http://schemas.microsoft.com/office/powerpoint/2010/main" val="42851577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3E75778-8865-451E-A418-58B337FE5B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24" name="Rectangle 23">
            <a:extLst>
              <a:ext uri="{FF2B5EF4-FFF2-40B4-BE49-F238E27FC236}">
                <a16:creationId xmlns:a16="http://schemas.microsoft.com/office/drawing/2014/main" id="{04B3A732-BD30-43B3-B22F-86F9419075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B5978F0-8D3C-4B12-B071-F1254173E3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371600"/>
            <a:ext cx="12192000" cy="4114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506538" y="1460409"/>
            <a:ext cx="11098653" cy="3947050"/>
          </a:xfrm>
        </p:spPr>
        <p:txBody>
          <a:bodyPr vert="horz" lIns="91440" tIns="45720" rIns="91440" bIns="45720" rtlCol="0" anchor="ctr">
            <a:noAutofit/>
          </a:bodyPr>
          <a:lstStyle/>
          <a:p>
            <a:pPr>
              <a:lnSpc>
                <a:spcPct val="100000"/>
              </a:lnSpc>
            </a:pPr>
            <a:r>
              <a:rPr lang="en-US" altLang="en-US" sz="3200" b="1" cap="none" dirty="0">
                <a:latin typeface="+mn-lt"/>
                <a:ea typeface="Times New Roman" panose="02020603050405020304" pitchFamily="18" charset="0"/>
                <a:cs typeface="Times New Roman" panose="02020603050405020304" pitchFamily="18" charset="0"/>
              </a:rPr>
              <a:t>“</a:t>
            </a:r>
            <a:r>
              <a:rPr lang="en-US" altLang="en-US" sz="3600" b="1" cap="none" dirty="0">
                <a:latin typeface="+mn-lt"/>
                <a:ea typeface="Times New Roman" panose="02020603050405020304" pitchFamily="18" charset="0"/>
                <a:cs typeface="Times New Roman" panose="02020603050405020304" pitchFamily="18" charset="0"/>
              </a:rPr>
              <a:t>They are slow to recover their sense of efficacy following failure or setbacks. </a:t>
            </a:r>
            <a:r>
              <a:rPr lang="en-US" altLang="en-US" sz="3600" b="1" cap="none" dirty="0">
                <a:solidFill>
                  <a:schemeClr val="accent4"/>
                </a:solidFill>
                <a:latin typeface="+mn-lt"/>
                <a:ea typeface="Times New Roman" panose="02020603050405020304" pitchFamily="18" charset="0"/>
                <a:cs typeface="Times New Roman" panose="02020603050405020304" pitchFamily="18" charset="0"/>
              </a:rPr>
              <a:t>Because they view performance as deficient aptitude it does not require much failure for them to lose faith in their capabilities.”</a:t>
            </a:r>
            <a:endParaRPr lang="en-US" sz="3600" b="1" cap="none" spc="150" dirty="0">
              <a:solidFill>
                <a:schemeClr val="accent4"/>
              </a:solidFill>
            </a:endParaRPr>
          </a:p>
        </p:txBody>
      </p:sp>
      <p:sp>
        <p:nvSpPr>
          <p:cNvPr id="7" name="Footer Placeholder 6">
            <a:extLst>
              <a:ext uri="{FF2B5EF4-FFF2-40B4-BE49-F238E27FC236}">
                <a16:creationId xmlns:a16="http://schemas.microsoft.com/office/drawing/2014/main" id="{79F81393-1C07-443D-9F47-AAA3AEEEA915}"/>
              </a:ext>
            </a:extLst>
          </p:cNvPr>
          <p:cNvSpPr>
            <a:spLocks noGrp="1"/>
          </p:cNvSpPr>
          <p:nvPr>
            <p:ph type="ftr" sz="quarter" idx="11"/>
          </p:nvPr>
        </p:nvSpPr>
        <p:spPr>
          <a:xfrm>
            <a:off x="5596471" y="6422854"/>
            <a:ext cx="5044440" cy="365125"/>
          </a:xfrm>
        </p:spPr>
        <p:txBody>
          <a:bodyPr vert="horz" lIns="91440" tIns="45720" rIns="91440" bIns="45720" rtlCol="0" anchor="ctr">
            <a:normAutofit/>
          </a:bodyPr>
          <a:lstStyle/>
          <a:p>
            <a:pPr>
              <a:spcAft>
                <a:spcPts val="600"/>
              </a:spcAft>
            </a:pPr>
            <a:r>
              <a:rPr lang="en-US" sz="1050"/>
              <a:t>rickstiggins@gmail.com            www.MichiganAssessmentConsortium.org</a:t>
            </a:r>
          </a:p>
        </p:txBody>
      </p:sp>
      <p:sp>
        <p:nvSpPr>
          <p:cNvPr id="8" name="Slide Number Placeholder 7">
            <a:extLst>
              <a:ext uri="{FF2B5EF4-FFF2-40B4-BE49-F238E27FC236}">
                <a16:creationId xmlns:a16="http://schemas.microsoft.com/office/drawing/2014/main" id="{2884A71A-B894-406E-9FA1-D4C5EC8D3FF7}"/>
              </a:ext>
            </a:extLst>
          </p:cNvPr>
          <p:cNvSpPr>
            <a:spLocks noGrp="1"/>
          </p:cNvSpPr>
          <p:nvPr>
            <p:ph type="sldNum" sz="quarter" idx="12"/>
          </p:nvPr>
        </p:nvSpPr>
        <p:spPr>
          <a:xfrm>
            <a:off x="10658927" y="6422854"/>
            <a:ext cx="946264" cy="365125"/>
          </a:xfrm>
        </p:spPr>
        <p:txBody>
          <a:bodyPr vert="horz" lIns="45720" tIns="45720" rIns="91440" bIns="45720" rtlCol="0" anchor="ctr">
            <a:normAutofit/>
          </a:bodyPr>
          <a:lstStyle/>
          <a:p>
            <a:pPr>
              <a:spcAft>
                <a:spcPts val="600"/>
              </a:spcAft>
            </a:pPr>
            <a:fld id="{0B969DCD-B566-4F58-92A3-B98CDD2E7620}" type="slidenum">
              <a:rPr lang="en-US" sz="1200" b="0" kern="1200" dirty="0">
                <a:solidFill>
                  <a:schemeClr val="tx1"/>
                </a:solidFill>
                <a:latin typeface="+mn-lt"/>
                <a:ea typeface="+mn-ea"/>
                <a:cs typeface="+mn-cs"/>
              </a:rPr>
              <a:pPr>
                <a:spcAft>
                  <a:spcPts val="600"/>
                </a:spcAft>
              </a:pPr>
              <a:t>18</a:t>
            </a:fld>
            <a:endParaRPr lang="en-US" sz="1200" b="0" kern="1200" dirty="0">
              <a:solidFill>
                <a:schemeClr val="tx1"/>
              </a:solidFill>
              <a:latin typeface="+mn-lt"/>
              <a:ea typeface="+mn-ea"/>
              <a:cs typeface="+mn-cs"/>
            </a:endParaRPr>
          </a:p>
        </p:txBody>
      </p:sp>
      <p:sp>
        <p:nvSpPr>
          <p:cNvPr id="3" name="TextBox 2">
            <a:extLst>
              <a:ext uri="{FF2B5EF4-FFF2-40B4-BE49-F238E27FC236}">
                <a16:creationId xmlns:a16="http://schemas.microsoft.com/office/drawing/2014/main" id="{86D444CF-7401-44B6-AD7C-D599DBFD4A16}"/>
              </a:ext>
            </a:extLst>
          </p:cNvPr>
          <p:cNvSpPr txBox="1"/>
          <p:nvPr/>
        </p:nvSpPr>
        <p:spPr>
          <a:xfrm>
            <a:off x="6762876" y="5638523"/>
            <a:ext cx="4117826" cy="369332"/>
          </a:xfrm>
          <a:prstGeom prst="rect">
            <a:avLst/>
          </a:prstGeom>
          <a:noFill/>
        </p:spPr>
        <p:txBody>
          <a:bodyPr wrap="square" rtlCol="0">
            <a:spAutoFit/>
          </a:bodyPr>
          <a:lstStyle/>
          <a:p>
            <a:r>
              <a:rPr lang="en-US" altLang="en-US" sz="1800" b="1" cap="none" dirty="0">
                <a:latin typeface="+mn-lt"/>
                <a:ea typeface="Times New Roman" panose="02020603050405020304" pitchFamily="18" charset="0"/>
                <a:cs typeface="Times New Roman" panose="02020603050405020304" pitchFamily="18" charset="0"/>
              </a:rPr>
              <a:t>(Bandura, 1994, p. 71, emphasis added)</a:t>
            </a:r>
            <a:endParaRPr lang="en-US" dirty="0"/>
          </a:p>
        </p:txBody>
      </p:sp>
      <p:sp>
        <p:nvSpPr>
          <p:cNvPr id="10" name="TextBox 9">
            <a:extLst>
              <a:ext uri="{FF2B5EF4-FFF2-40B4-BE49-F238E27FC236}">
                <a16:creationId xmlns:a16="http://schemas.microsoft.com/office/drawing/2014/main" id="{21C130D0-C507-4F13-8FAD-1C46EC6C934A}"/>
              </a:ext>
            </a:extLst>
          </p:cNvPr>
          <p:cNvSpPr txBox="1"/>
          <p:nvPr/>
        </p:nvSpPr>
        <p:spPr>
          <a:xfrm>
            <a:off x="506538" y="249980"/>
            <a:ext cx="9058481" cy="707886"/>
          </a:xfrm>
          <a:prstGeom prst="rect">
            <a:avLst/>
          </a:prstGeom>
          <a:noFill/>
        </p:spPr>
        <p:txBody>
          <a:bodyPr wrap="square" rtlCol="0">
            <a:spAutoFit/>
          </a:bodyPr>
          <a:lstStyle/>
          <a:p>
            <a:r>
              <a:rPr lang="en-US" sz="4000" dirty="0">
                <a:latin typeface="+mj-lt"/>
              </a:rPr>
              <a:t>Bandura says</a:t>
            </a:r>
            <a:r>
              <a:rPr lang="en-US" sz="4000" dirty="0">
                <a:latin typeface="+mj-lt"/>
                <a:ea typeface="+mj-ea"/>
                <a:cs typeface="+mj-cs"/>
              </a:rPr>
              <a:t>…</a:t>
            </a:r>
            <a:endParaRPr lang="en-US" sz="4000" dirty="0">
              <a:latin typeface="+mj-lt"/>
            </a:endParaRPr>
          </a:p>
        </p:txBody>
      </p:sp>
    </p:spTree>
    <p:extLst>
      <p:ext uri="{BB962C8B-B14F-4D97-AF65-F5344CB8AC3E}">
        <p14:creationId xmlns:p14="http://schemas.microsoft.com/office/powerpoint/2010/main" val="1927682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3E75778-8865-451E-A418-58B337FE5B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24" name="Rectangle 23">
            <a:extLst>
              <a:ext uri="{FF2B5EF4-FFF2-40B4-BE49-F238E27FC236}">
                <a16:creationId xmlns:a16="http://schemas.microsoft.com/office/drawing/2014/main" id="{04B3A732-BD30-43B3-B22F-86F9419075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B5978F0-8D3C-4B12-B071-F1254173E3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371600"/>
            <a:ext cx="12192000" cy="4114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1737359" y="2059011"/>
            <a:ext cx="8821199" cy="3105655"/>
          </a:xfrm>
        </p:spPr>
        <p:txBody>
          <a:bodyPr vert="horz" lIns="91440" tIns="45720" rIns="91440" bIns="45720" rtlCol="0" anchor="ctr">
            <a:normAutofit/>
          </a:bodyPr>
          <a:lstStyle/>
          <a:p>
            <a:pPr>
              <a:lnSpc>
                <a:spcPct val="100000"/>
              </a:lnSpc>
              <a:spcAft>
                <a:spcPts val="1200"/>
              </a:spcAft>
            </a:pPr>
            <a:r>
              <a:rPr lang="en-US" b="1" cap="none" spc="150" dirty="0"/>
              <a:t>Can we help them make decisions that will lead to productive learning?</a:t>
            </a:r>
            <a:br>
              <a:rPr lang="en-US" b="1" cap="none" spc="150" dirty="0"/>
            </a:br>
            <a:br>
              <a:rPr lang="en-US" b="1" cap="none" spc="150" dirty="0"/>
            </a:br>
            <a:r>
              <a:rPr lang="en-US" b="1" cap="none" spc="150" dirty="0"/>
              <a:t>Yes, we can with principles of</a:t>
            </a:r>
            <a:br>
              <a:rPr lang="en-US" b="1" cap="none" spc="150" dirty="0"/>
            </a:br>
            <a:r>
              <a:rPr lang="en-US" b="1" cap="none" spc="150" dirty="0">
                <a:solidFill>
                  <a:schemeClr val="accent4"/>
                </a:solidFill>
              </a:rPr>
              <a:t>ASSESSMENT FOR LEARNING</a:t>
            </a:r>
            <a:br>
              <a:rPr lang="en-US" sz="3800" b="1" cap="none" spc="150" dirty="0"/>
            </a:br>
            <a:endParaRPr lang="en-US" sz="3800" b="1" cap="none" spc="150" dirty="0"/>
          </a:p>
        </p:txBody>
      </p:sp>
      <p:sp>
        <p:nvSpPr>
          <p:cNvPr id="7" name="Footer Placeholder 6">
            <a:extLst>
              <a:ext uri="{FF2B5EF4-FFF2-40B4-BE49-F238E27FC236}">
                <a16:creationId xmlns:a16="http://schemas.microsoft.com/office/drawing/2014/main" id="{1D7E9A1F-14FB-43F3-952F-838C49CBC88E}"/>
              </a:ext>
            </a:extLst>
          </p:cNvPr>
          <p:cNvSpPr>
            <a:spLocks noGrp="1"/>
          </p:cNvSpPr>
          <p:nvPr>
            <p:ph type="ftr" sz="quarter" idx="11"/>
          </p:nvPr>
        </p:nvSpPr>
        <p:spPr>
          <a:xfrm>
            <a:off x="5596471" y="6422854"/>
            <a:ext cx="5044440" cy="365125"/>
          </a:xfrm>
        </p:spPr>
        <p:txBody>
          <a:bodyPr vert="horz" lIns="91440" tIns="45720" rIns="91440" bIns="45720" rtlCol="0" anchor="ctr">
            <a:normAutofit/>
          </a:bodyPr>
          <a:lstStyle/>
          <a:p>
            <a:pPr>
              <a:spcAft>
                <a:spcPts val="600"/>
              </a:spcAft>
            </a:pPr>
            <a:r>
              <a:rPr lang="en-US" sz="1050"/>
              <a:t>rickstiggins@gmail.com            www.MichiganAssessmentConsortium.org</a:t>
            </a:r>
          </a:p>
        </p:txBody>
      </p:sp>
      <p:sp>
        <p:nvSpPr>
          <p:cNvPr id="8" name="Slide Number Placeholder 7">
            <a:extLst>
              <a:ext uri="{FF2B5EF4-FFF2-40B4-BE49-F238E27FC236}">
                <a16:creationId xmlns:a16="http://schemas.microsoft.com/office/drawing/2014/main" id="{8D9916F2-5C5D-451C-B4F1-CC743C3C9E9E}"/>
              </a:ext>
            </a:extLst>
          </p:cNvPr>
          <p:cNvSpPr>
            <a:spLocks noGrp="1"/>
          </p:cNvSpPr>
          <p:nvPr>
            <p:ph type="sldNum" sz="quarter" idx="12"/>
          </p:nvPr>
        </p:nvSpPr>
        <p:spPr>
          <a:xfrm>
            <a:off x="10658927" y="6422854"/>
            <a:ext cx="946264" cy="365125"/>
          </a:xfrm>
        </p:spPr>
        <p:txBody>
          <a:bodyPr vert="horz" lIns="45720" tIns="45720" rIns="91440" bIns="45720" rtlCol="0" anchor="ctr">
            <a:normAutofit/>
          </a:bodyPr>
          <a:lstStyle/>
          <a:p>
            <a:pPr>
              <a:spcAft>
                <a:spcPts val="600"/>
              </a:spcAft>
            </a:pPr>
            <a:fld id="{0B969DCD-B566-4F58-92A3-B98CDD2E7620}" type="slidenum">
              <a:rPr lang="en-US" sz="1200" b="0" kern="1200" dirty="0">
                <a:solidFill>
                  <a:schemeClr val="tx1"/>
                </a:solidFill>
                <a:latin typeface="+mn-lt"/>
                <a:ea typeface="+mn-ea"/>
                <a:cs typeface="+mn-cs"/>
              </a:rPr>
              <a:pPr>
                <a:spcAft>
                  <a:spcPts val="600"/>
                </a:spcAft>
              </a:pPr>
              <a:t>19</a:t>
            </a:fld>
            <a:endParaRPr lang="en-US" sz="1200" b="0" kern="1200" dirty="0">
              <a:solidFill>
                <a:schemeClr val="tx1"/>
              </a:solidFill>
              <a:latin typeface="+mn-lt"/>
              <a:ea typeface="+mn-ea"/>
              <a:cs typeface="+mn-cs"/>
            </a:endParaRPr>
          </a:p>
        </p:txBody>
      </p:sp>
    </p:spTree>
    <p:extLst>
      <p:ext uri="{BB962C8B-B14F-4D97-AF65-F5344CB8AC3E}">
        <p14:creationId xmlns:p14="http://schemas.microsoft.com/office/powerpoint/2010/main" val="962190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9">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11">
            <a:extLst>
              <a:ext uri="{FF2B5EF4-FFF2-40B4-BE49-F238E27FC236}">
                <a16:creationId xmlns:a16="http://schemas.microsoft.com/office/drawing/2014/main" id="{1A6D86F0-98E0-4468-9315-41BF7B0F2E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082A0BD-305B-41B3-80DF-E223CF51303D}"/>
              </a:ext>
            </a:extLst>
          </p:cNvPr>
          <p:cNvSpPr>
            <a:spLocks noGrp="1"/>
          </p:cNvSpPr>
          <p:nvPr>
            <p:ph type="title"/>
          </p:nvPr>
        </p:nvSpPr>
        <p:spPr>
          <a:xfrm>
            <a:off x="622570" y="838646"/>
            <a:ext cx="3709991" cy="5180709"/>
          </a:xfrm>
        </p:spPr>
        <p:txBody>
          <a:bodyPr vert="horz" lIns="91440" tIns="45720" rIns="91440" bIns="45720" rtlCol="0" anchor="ctr">
            <a:normAutofit/>
          </a:bodyPr>
          <a:lstStyle/>
          <a:p>
            <a:pPr>
              <a:lnSpc>
                <a:spcPct val="150000"/>
              </a:lnSpc>
            </a:pPr>
            <a:r>
              <a:rPr lang="en-US" sz="3600" b="1" dirty="0"/>
              <a:t>An Interactive workshop in four parts</a:t>
            </a:r>
          </a:p>
        </p:txBody>
      </p:sp>
      <p:sp useBgFill="1">
        <p:nvSpPr>
          <p:cNvPr id="11" name="Rectangle 13">
            <a:extLst>
              <a:ext uri="{FF2B5EF4-FFF2-40B4-BE49-F238E27FC236}">
                <a16:creationId xmlns:a16="http://schemas.microsoft.com/office/drawing/2014/main" id="{CE957058-57AD-46A9-BAE9-7145CB3504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5" y="-2"/>
            <a:ext cx="7537703"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C2EFD8C-9619-4B3B-965B-7078E50AC3BB}"/>
              </a:ext>
            </a:extLst>
          </p:cNvPr>
          <p:cNvSpPr>
            <a:spLocks noGrp="1"/>
          </p:cNvSpPr>
          <p:nvPr>
            <p:ph idx="4294967295"/>
          </p:nvPr>
        </p:nvSpPr>
        <p:spPr>
          <a:xfrm>
            <a:off x="5163671" y="838647"/>
            <a:ext cx="5823328" cy="5180708"/>
          </a:xfrm>
        </p:spPr>
        <p:txBody>
          <a:bodyPr vert="horz" lIns="91440" tIns="45720" rIns="91440" bIns="45720" rtlCol="0" anchor="ctr">
            <a:normAutofit/>
          </a:bodyPr>
          <a:lstStyle/>
          <a:p>
            <a:pPr marL="1660525" indent="-1660525">
              <a:buNone/>
              <a:tabLst>
                <a:tab pos="1660525" algn="l"/>
              </a:tabLst>
            </a:pPr>
            <a:r>
              <a:rPr lang="en-US" sz="2800" b="1" dirty="0">
                <a:solidFill>
                  <a:schemeClr val="tx2"/>
                </a:solidFill>
              </a:rPr>
              <a:t>Session 1: 	</a:t>
            </a:r>
            <a:r>
              <a:rPr lang="en-US" sz="2800" dirty="0">
                <a:solidFill>
                  <a:schemeClr val="accent1"/>
                </a:solidFill>
              </a:rPr>
              <a:t>Balanced</a:t>
            </a:r>
            <a:r>
              <a:rPr lang="en-US" sz="2800" dirty="0">
                <a:solidFill>
                  <a:schemeClr val="tx2"/>
                </a:solidFill>
              </a:rPr>
              <a:t> Local Assessment Systems</a:t>
            </a:r>
          </a:p>
          <a:p>
            <a:pPr marL="1660525" indent="-1660525">
              <a:buNone/>
              <a:tabLst>
                <a:tab pos="1660525" algn="l"/>
              </a:tabLst>
            </a:pPr>
            <a:r>
              <a:rPr lang="en-US" sz="2800" b="1" dirty="0">
                <a:solidFill>
                  <a:schemeClr val="tx2"/>
                </a:solidFill>
              </a:rPr>
              <a:t>Session 2: 	</a:t>
            </a:r>
            <a:r>
              <a:rPr lang="en-US" sz="2800" dirty="0">
                <a:solidFill>
                  <a:schemeClr val="tx2"/>
                </a:solidFill>
              </a:rPr>
              <a:t>Foundation of Assessment Literacy</a:t>
            </a:r>
          </a:p>
          <a:p>
            <a:pPr marL="1660525" indent="-1660525">
              <a:buNone/>
              <a:tabLst>
                <a:tab pos="1660525" algn="l"/>
              </a:tabLst>
            </a:pPr>
            <a:r>
              <a:rPr lang="en-US" sz="2800" b="1" dirty="0">
                <a:solidFill>
                  <a:schemeClr val="tx2"/>
                </a:solidFill>
              </a:rPr>
              <a:t>Session 3: 	</a:t>
            </a:r>
            <a:r>
              <a:rPr lang="en-US" sz="2800" dirty="0">
                <a:solidFill>
                  <a:schemeClr val="tx2"/>
                </a:solidFill>
              </a:rPr>
              <a:t>Emotional Dynamics of Assessment</a:t>
            </a:r>
          </a:p>
          <a:p>
            <a:pPr marL="1660525" indent="-1660525">
              <a:buNone/>
              <a:tabLst>
                <a:tab pos="1660525" algn="l"/>
              </a:tabLst>
            </a:pPr>
            <a:r>
              <a:rPr lang="en-US" sz="2800" b="1" dirty="0">
                <a:solidFill>
                  <a:schemeClr val="tx2"/>
                </a:solidFill>
              </a:rPr>
              <a:t>Session 4: 	</a:t>
            </a:r>
            <a:r>
              <a:rPr lang="en-US" sz="2800" dirty="0">
                <a:solidFill>
                  <a:schemeClr val="tx2"/>
                </a:solidFill>
              </a:rPr>
              <a:t>Evaluate Your Assessment System</a:t>
            </a:r>
          </a:p>
        </p:txBody>
      </p:sp>
      <p:sp>
        <p:nvSpPr>
          <p:cNvPr id="15" name="Footer Placeholder 14">
            <a:extLst>
              <a:ext uri="{FF2B5EF4-FFF2-40B4-BE49-F238E27FC236}">
                <a16:creationId xmlns:a16="http://schemas.microsoft.com/office/drawing/2014/main" id="{029FAE24-B157-4274-B9A7-1AB768F3EF37}"/>
              </a:ext>
            </a:extLst>
          </p:cNvPr>
          <p:cNvSpPr>
            <a:spLocks noGrp="1"/>
          </p:cNvSpPr>
          <p:nvPr>
            <p:ph type="ftr" sz="quarter" idx="11"/>
          </p:nvPr>
        </p:nvSpPr>
        <p:spPr/>
        <p:txBody>
          <a:bodyPr/>
          <a:lstStyle/>
          <a:p>
            <a:r>
              <a:rPr lang="en-US" dirty="0"/>
              <a:t>rickstiggins@gmail.com            www.MichiganAssessmentConsortium.org</a:t>
            </a:r>
          </a:p>
        </p:txBody>
      </p:sp>
      <p:sp>
        <p:nvSpPr>
          <p:cNvPr id="17" name="Slide Number Placeholder 16">
            <a:extLst>
              <a:ext uri="{FF2B5EF4-FFF2-40B4-BE49-F238E27FC236}">
                <a16:creationId xmlns:a16="http://schemas.microsoft.com/office/drawing/2014/main" id="{891E8F36-6E98-4C7F-BFBD-5B3A75989BFF}"/>
              </a:ext>
            </a:extLst>
          </p:cNvPr>
          <p:cNvSpPr>
            <a:spLocks noGrp="1"/>
          </p:cNvSpPr>
          <p:nvPr>
            <p:ph type="sldNum" sz="quarter" idx="12"/>
          </p:nvPr>
        </p:nvSpPr>
        <p:spPr/>
        <p:txBody>
          <a:bodyPr/>
          <a:lstStyle/>
          <a:p>
            <a:fld id="{0B969DCD-B566-4F58-92A3-B98CDD2E7620}" type="slidenum">
              <a:rPr lang="en-US" smtClean="0"/>
              <a:t>2</a:t>
            </a:fld>
            <a:endParaRPr lang="en-US"/>
          </a:p>
        </p:txBody>
      </p:sp>
    </p:spTree>
    <p:extLst>
      <p:ext uri="{BB962C8B-B14F-4D97-AF65-F5344CB8AC3E}">
        <p14:creationId xmlns:p14="http://schemas.microsoft.com/office/powerpoint/2010/main" val="4165339755"/>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46E19B0-CF04-4CEF-8093-94740A637F47}"/>
              </a:ext>
            </a:extLst>
          </p:cNvPr>
          <p:cNvSpPr>
            <a:spLocks noGrp="1"/>
          </p:cNvSpPr>
          <p:nvPr>
            <p:ph type="title"/>
          </p:nvPr>
        </p:nvSpPr>
        <p:spPr/>
        <p:txBody>
          <a:bodyPr>
            <a:normAutofit/>
          </a:bodyPr>
          <a:lstStyle/>
          <a:p>
            <a:r>
              <a:rPr lang="en-US" sz="4800" b="1" dirty="0"/>
              <a:t>Assessment </a:t>
            </a:r>
            <a:r>
              <a:rPr lang="en-US" sz="4800" b="1" i="1" dirty="0"/>
              <a:t>for</a:t>
            </a:r>
            <a:r>
              <a:rPr lang="en-US" sz="4800" b="1" dirty="0"/>
              <a:t> learning</a:t>
            </a:r>
          </a:p>
        </p:txBody>
      </p:sp>
      <p:sp>
        <p:nvSpPr>
          <p:cNvPr id="37890" name="Content Placeholder 2"/>
          <p:cNvSpPr>
            <a:spLocks noGrp="1"/>
          </p:cNvSpPr>
          <p:nvPr>
            <p:ph idx="1"/>
          </p:nvPr>
        </p:nvSpPr>
        <p:spPr/>
        <p:txBody>
          <a:bodyPr vert="horz" lIns="91440" tIns="45720" rIns="91440" bIns="45720" rtlCol="0" anchor="t">
            <a:normAutofit/>
          </a:bodyPr>
          <a:lstStyle/>
          <a:p>
            <a:pPr marL="57150" lvl="1" indent="0">
              <a:lnSpc>
                <a:spcPct val="100000"/>
              </a:lnSpc>
              <a:buNone/>
              <a:tabLst>
                <a:tab pos="400050" algn="l"/>
              </a:tabLst>
            </a:pPr>
            <a:r>
              <a:rPr lang="en-US" sz="4400" b="1" dirty="0"/>
              <a:t>Formative assessment practices that include students as crucial assessment user/decision-makers in collaboration with their teachers</a:t>
            </a:r>
          </a:p>
        </p:txBody>
      </p:sp>
      <p:sp>
        <p:nvSpPr>
          <p:cNvPr id="7" name="Footer Placeholder 6">
            <a:extLst>
              <a:ext uri="{FF2B5EF4-FFF2-40B4-BE49-F238E27FC236}">
                <a16:creationId xmlns:a16="http://schemas.microsoft.com/office/drawing/2014/main" id="{3D0AF502-FAC4-4612-8AC4-530D66A38504}"/>
              </a:ext>
            </a:extLst>
          </p:cNvPr>
          <p:cNvSpPr>
            <a:spLocks noGrp="1"/>
          </p:cNvSpPr>
          <p:nvPr>
            <p:ph type="ftr" sz="quarter" idx="11"/>
          </p:nvPr>
        </p:nvSpPr>
        <p:spPr/>
        <p:txBody>
          <a:bodyPr/>
          <a:lstStyle/>
          <a:p>
            <a:r>
              <a:rPr lang="en-US" dirty="0"/>
              <a:t>rickstiggins@gmail.com            www.MichiganAssessmentConsortium.org</a:t>
            </a:r>
          </a:p>
        </p:txBody>
      </p:sp>
      <p:sp>
        <p:nvSpPr>
          <p:cNvPr id="8" name="Slide Number Placeholder 7">
            <a:extLst>
              <a:ext uri="{FF2B5EF4-FFF2-40B4-BE49-F238E27FC236}">
                <a16:creationId xmlns:a16="http://schemas.microsoft.com/office/drawing/2014/main" id="{AE6A0C62-C809-468D-A875-FA788C1D4729}"/>
              </a:ext>
            </a:extLst>
          </p:cNvPr>
          <p:cNvSpPr>
            <a:spLocks noGrp="1"/>
          </p:cNvSpPr>
          <p:nvPr>
            <p:ph type="sldNum" sz="quarter" idx="12"/>
          </p:nvPr>
        </p:nvSpPr>
        <p:spPr/>
        <p:txBody>
          <a:bodyPr/>
          <a:lstStyle/>
          <a:p>
            <a:fld id="{0B969DCD-B566-4F58-92A3-B98CDD2E7620}" type="slidenum">
              <a:rPr lang="en-US" smtClean="0"/>
              <a:t>20</a:t>
            </a:fld>
            <a:endParaRPr lang="en-US"/>
          </a:p>
        </p:txBody>
      </p:sp>
    </p:spTree>
    <p:extLst>
      <p:ext uri="{BB962C8B-B14F-4D97-AF65-F5344CB8AC3E}">
        <p14:creationId xmlns:p14="http://schemas.microsoft.com/office/powerpoint/2010/main" val="1992944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B972422-B794-4FA8-BCC6-BAF6938A1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F913A5A-1771-4608-A989-265B952EBA8C}"/>
              </a:ext>
            </a:extLst>
          </p:cNvPr>
          <p:cNvSpPr>
            <a:spLocks noGrp="1"/>
          </p:cNvSpPr>
          <p:nvPr>
            <p:ph type="title"/>
          </p:nvPr>
        </p:nvSpPr>
        <p:spPr>
          <a:xfrm>
            <a:off x="643468" y="1325880"/>
            <a:ext cx="3089437" cy="4206240"/>
          </a:xfrm>
        </p:spPr>
        <p:txBody>
          <a:bodyPr>
            <a:normAutofit/>
          </a:bodyPr>
          <a:lstStyle/>
          <a:p>
            <a:pPr algn="r"/>
            <a:r>
              <a:rPr lang="en-US" sz="3600" b="1" dirty="0" err="1">
                <a:solidFill>
                  <a:schemeClr val="tx2"/>
                </a:solidFill>
                <a:latin typeface="+mn-lt"/>
              </a:rPr>
              <a:t>Ati</a:t>
            </a:r>
            <a:r>
              <a:rPr lang="en-US" sz="3600" b="1" dirty="0">
                <a:solidFill>
                  <a:schemeClr val="tx2"/>
                </a:solidFill>
                <a:latin typeface="+mn-lt"/>
              </a:rPr>
              <a:t> Assessment </a:t>
            </a:r>
            <a:r>
              <a:rPr lang="en-US" sz="3600" b="1" i="1" dirty="0">
                <a:solidFill>
                  <a:schemeClr val="accent4"/>
                </a:solidFill>
                <a:latin typeface="+mn-lt"/>
              </a:rPr>
              <a:t>for </a:t>
            </a:r>
            <a:r>
              <a:rPr lang="en-US" sz="3600" b="1" dirty="0">
                <a:solidFill>
                  <a:schemeClr val="tx2"/>
                </a:solidFill>
                <a:latin typeface="+mn-lt"/>
              </a:rPr>
              <a:t>learning strategies:</a:t>
            </a:r>
          </a:p>
        </p:txBody>
      </p:sp>
      <p:sp>
        <p:nvSpPr>
          <p:cNvPr id="10" name="Rectangle 9">
            <a:extLst>
              <a:ext uri="{FF2B5EF4-FFF2-40B4-BE49-F238E27FC236}">
                <a16:creationId xmlns:a16="http://schemas.microsoft.com/office/drawing/2014/main" id="{89DE9E2B-5611-49C8-862E-AD4D43A8A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5296EC4F-8732-481B-94CB-C98E4EF297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836869"/>
            <a:ext cx="0" cy="3184263"/>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FBFC67D-91D6-4621-B20E-1BB0B3D0863D}"/>
              </a:ext>
            </a:extLst>
          </p:cNvPr>
          <p:cNvSpPr>
            <a:spLocks noGrp="1"/>
          </p:cNvSpPr>
          <p:nvPr>
            <p:ph idx="1"/>
          </p:nvPr>
        </p:nvSpPr>
        <p:spPr>
          <a:xfrm>
            <a:off x="4308864" y="1325880"/>
            <a:ext cx="7696748" cy="5096974"/>
          </a:xfrm>
        </p:spPr>
        <p:txBody>
          <a:bodyPr anchor="ctr">
            <a:noAutofit/>
          </a:bodyPr>
          <a:lstStyle/>
          <a:p>
            <a:pPr marL="609600" indent="-609600">
              <a:buNone/>
            </a:pPr>
            <a:r>
              <a:rPr lang="en-US" altLang="en-US" sz="3200" b="1" dirty="0">
                <a:solidFill>
                  <a:schemeClr val="accent4"/>
                </a:solidFill>
              </a:rPr>
              <a:t>Where am I going?</a:t>
            </a:r>
          </a:p>
          <a:p>
            <a:pPr marL="990600" lvl="1" indent="-533400">
              <a:buFontTx/>
              <a:buAutoNum type="arabicPeriod"/>
            </a:pPr>
            <a:r>
              <a:rPr lang="en-US" altLang="en-US" sz="2600" dirty="0">
                <a:solidFill>
                  <a:schemeClr val="tx2"/>
                </a:solidFill>
              </a:rPr>
              <a:t>Provide a clear statement of the learning target</a:t>
            </a:r>
          </a:p>
          <a:p>
            <a:pPr marL="990600" lvl="1" indent="-533400">
              <a:buFontTx/>
              <a:buAutoNum type="arabicPeriod"/>
            </a:pPr>
            <a:r>
              <a:rPr lang="en-US" altLang="en-US" sz="2600" dirty="0">
                <a:solidFill>
                  <a:schemeClr val="tx2"/>
                </a:solidFill>
              </a:rPr>
              <a:t>Use examples and models</a:t>
            </a:r>
          </a:p>
          <a:p>
            <a:pPr marL="609600" indent="-609600">
              <a:buNone/>
            </a:pPr>
            <a:r>
              <a:rPr lang="en-US" altLang="en-US" sz="3200" b="1" dirty="0">
                <a:solidFill>
                  <a:schemeClr val="accent4"/>
                </a:solidFill>
              </a:rPr>
              <a:t>Where am I now?</a:t>
            </a:r>
          </a:p>
          <a:p>
            <a:pPr marL="990600" lvl="1" indent="-533400">
              <a:buNone/>
            </a:pPr>
            <a:r>
              <a:rPr lang="en-US" altLang="en-US" sz="2600" dirty="0">
                <a:solidFill>
                  <a:schemeClr val="tx2"/>
                </a:solidFill>
              </a:rPr>
              <a:t>3.	Offer regular descriptive feedback</a:t>
            </a:r>
          </a:p>
          <a:p>
            <a:pPr marL="990600" lvl="1" indent="-533400">
              <a:buNone/>
            </a:pPr>
            <a:r>
              <a:rPr lang="en-US" altLang="en-US" sz="2600" dirty="0">
                <a:solidFill>
                  <a:schemeClr val="tx2"/>
                </a:solidFill>
              </a:rPr>
              <a:t>4.	Teach students to self-assess and set goals</a:t>
            </a:r>
          </a:p>
          <a:p>
            <a:pPr marL="609600" indent="-609600">
              <a:buNone/>
            </a:pPr>
            <a:r>
              <a:rPr lang="en-US" altLang="en-US" sz="3200" b="1" dirty="0">
                <a:solidFill>
                  <a:schemeClr val="accent4"/>
                </a:solidFill>
              </a:rPr>
              <a:t>How can I close the gap?</a:t>
            </a:r>
          </a:p>
          <a:p>
            <a:pPr marL="990600" lvl="1" indent="-533400">
              <a:buNone/>
            </a:pPr>
            <a:r>
              <a:rPr lang="en-US" altLang="en-US" sz="2400" dirty="0">
                <a:solidFill>
                  <a:schemeClr val="tx2"/>
                </a:solidFill>
              </a:rPr>
              <a:t>5.	</a:t>
            </a:r>
            <a:r>
              <a:rPr lang="en-US" altLang="en-US" sz="2600" dirty="0">
                <a:solidFill>
                  <a:schemeClr val="tx2"/>
                </a:solidFill>
              </a:rPr>
              <a:t>Design focused lessons</a:t>
            </a:r>
          </a:p>
          <a:p>
            <a:pPr marL="990600" lvl="1" indent="-533400">
              <a:buNone/>
            </a:pPr>
            <a:r>
              <a:rPr lang="en-US" altLang="en-US" sz="2600" dirty="0">
                <a:solidFill>
                  <a:schemeClr val="tx2"/>
                </a:solidFill>
              </a:rPr>
              <a:t>6.	Teach students focused revision</a:t>
            </a:r>
          </a:p>
          <a:p>
            <a:pPr marL="990600" lvl="1" indent="-533400">
              <a:buNone/>
            </a:pPr>
            <a:r>
              <a:rPr lang="en-US" altLang="en-US" sz="2600" dirty="0">
                <a:solidFill>
                  <a:schemeClr val="tx2"/>
                </a:solidFill>
              </a:rPr>
              <a:t>7.	Engage students in self-reflection; let them keep track of and share their learning</a:t>
            </a:r>
          </a:p>
          <a:p>
            <a:pPr marL="0" indent="0">
              <a:spcBef>
                <a:spcPts val="0"/>
              </a:spcBef>
              <a:buNone/>
            </a:pPr>
            <a:r>
              <a:rPr lang="en-US" altLang="en-US" dirty="0">
                <a:solidFill>
                  <a:schemeClr val="tx2"/>
                </a:solidFill>
              </a:rPr>
              <a:t>					</a:t>
            </a:r>
            <a:r>
              <a:rPr lang="en-US" altLang="en-US" sz="2400" dirty="0">
                <a:solidFill>
                  <a:schemeClr val="tx2"/>
                </a:solidFill>
              </a:rPr>
              <a:t>(Chappuis, 2017)</a:t>
            </a:r>
          </a:p>
          <a:p>
            <a:pPr>
              <a:buClr>
                <a:schemeClr val="tx2"/>
              </a:buClr>
            </a:pPr>
            <a:endParaRPr lang="en-US" sz="3000" b="1" dirty="0">
              <a:solidFill>
                <a:srgbClr val="E27410"/>
              </a:solidFill>
            </a:endParaRPr>
          </a:p>
        </p:txBody>
      </p:sp>
      <p:sp>
        <p:nvSpPr>
          <p:cNvPr id="14" name="Rectangle 13">
            <a:extLst>
              <a:ext uri="{FF2B5EF4-FFF2-40B4-BE49-F238E27FC236}">
                <a16:creationId xmlns:a16="http://schemas.microsoft.com/office/drawing/2014/main" id="{519C7155-1644-4C60-B0B5-32B1800D6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540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Footer Placeholder 8">
            <a:extLst>
              <a:ext uri="{FF2B5EF4-FFF2-40B4-BE49-F238E27FC236}">
                <a16:creationId xmlns:a16="http://schemas.microsoft.com/office/drawing/2014/main" id="{0820DCED-2C15-4B84-8A35-EB47ECC60E60}"/>
              </a:ext>
            </a:extLst>
          </p:cNvPr>
          <p:cNvSpPr>
            <a:spLocks noGrp="1"/>
          </p:cNvSpPr>
          <p:nvPr>
            <p:ph type="ftr" sz="quarter" idx="11"/>
          </p:nvPr>
        </p:nvSpPr>
        <p:spPr/>
        <p:txBody>
          <a:bodyPr/>
          <a:lstStyle/>
          <a:p>
            <a:r>
              <a:rPr lang="en-US" dirty="0">
                <a:solidFill>
                  <a:schemeClr val="bg1"/>
                </a:solidFill>
              </a:rPr>
              <a:t>rickstiggins@gmail.com            www.MichiganAssessmentConsortium.org</a:t>
            </a:r>
          </a:p>
        </p:txBody>
      </p:sp>
      <p:sp>
        <p:nvSpPr>
          <p:cNvPr id="11" name="Slide Number Placeholder 10">
            <a:extLst>
              <a:ext uri="{FF2B5EF4-FFF2-40B4-BE49-F238E27FC236}">
                <a16:creationId xmlns:a16="http://schemas.microsoft.com/office/drawing/2014/main" id="{2D6C8B23-E4D0-476B-A4B6-0DF9C107B62D}"/>
              </a:ext>
            </a:extLst>
          </p:cNvPr>
          <p:cNvSpPr>
            <a:spLocks noGrp="1"/>
          </p:cNvSpPr>
          <p:nvPr>
            <p:ph type="sldNum" sz="quarter" idx="12"/>
          </p:nvPr>
        </p:nvSpPr>
        <p:spPr/>
        <p:txBody>
          <a:bodyPr/>
          <a:lstStyle/>
          <a:p>
            <a:fld id="{0B969DCD-B566-4F58-92A3-B98CDD2E7620}" type="slidenum">
              <a:rPr lang="en-US" smtClean="0"/>
              <a:t>21</a:t>
            </a:fld>
            <a:endParaRPr lang="en-US"/>
          </a:p>
        </p:txBody>
      </p:sp>
    </p:spTree>
    <p:extLst>
      <p:ext uri="{BB962C8B-B14F-4D97-AF65-F5344CB8AC3E}">
        <p14:creationId xmlns:p14="http://schemas.microsoft.com/office/powerpoint/2010/main" val="303660012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1A6D86F0-98E0-4468-9315-41BF7B0F2E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046E19B0-CF04-4CEF-8093-94740A637F47}"/>
              </a:ext>
            </a:extLst>
          </p:cNvPr>
          <p:cNvSpPr>
            <a:spLocks noGrp="1"/>
          </p:cNvSpPr>
          <p:nvPr>
            <p:ph type="title"/>
          </p:nvPr>
        </p:nvSpPr>
        <p:spPr>
          <a:xfrm>
            <a:off x="622570" y="838646"/>
            <a:ext cx="3709991" cy="5180709"/>
          </a:xfrm>
        </p:spPr>
        <p:txBody>
          <a:bodyPr>
            <a:normAutofit/>
          </a:bodyPr>
          <a:lstStyle/>
          <a:p>
            <a:r>
              <a:rPr lang="en-US" sz="3600" b="1" cap="none"/>
              <a:t>Think of 7 strategies as a progression:</a:t>
            </a:r>
          </a:p>
        </p:txBody>
      </p:sp>
      <p:sp useBgFill="1">
        <p:nvSpPr>
          <p:cNvPr id="73" name="Rectangle 72">
            <a:extLst>
              <a:ext uri="{FF2B5EF4-FFF2-40B4-BE49-F238E27FC236}">
                <a16:creationId xmlns:a16="http://schemas.microsoft.com/office/drawing/2014/main" id="{CE957058-57AD-46A9-BAE9-7145CB3504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5" y="-2"/>
            <a:ext cx="7537703"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890" name="Content Placeholder 2"/>
          <p:cNvSpPr>
            <a:spLocks noGrp="1"/>
          </p:cNvSpPr>
          <p:nvPr>
            <p:ph idx="1"/>
          </p:nvPr>
        </p:nvSpPr>
        <p:spPr>
          <a:xfrm>
            <a:off x="5045645" y="838647"/>
            <a:ext cx="6703407" cy="5180708"/>
          </a:xfrm>
        </p:spPr>
        <p:txBody>
          <a:bodyPr vert="horz" lIns="91440" tIns="45720" rIns="91440" bIns="45720" rtlCol="0" anchor="ctr">
            <a:noAutofit/>
          </a:bodyPr>
          <a:lstStyle/>
          <a:p>
            <a:pPr>
              <a:spcBef>
                <a:spcPts val="600"/>
              </a:spcBef>
            </a:pPr>
            <a:r>
              <a:rPr lang="en-US" sz="2600" b="1" dirty="0">
                <a:solidFill>
                  <a:schemeClr val="accent4"/>
                </a:solidFill>
              </a:rPr>
              <a:t>Knowing where I’m headed </a:t>
            </a:r>
            <a:r>
              <a:rPr lang="en-US" sz="2600" dirty="0">
                <a:solidFill>
                  <a:schemeClr val="tx2"/>
                </a:solidFill>
              </a:rPr>
              <a:t>gives me a point of reference</a:t>
            </a:r>
          </a:p>
          <a:p>
            <a:pPr>
              <a:spcBef>
                <a:spcPts val="600"/>
              </a:spcBef>
            </a:pPr>
            <a:r>
              <a:rPr lang="en-US" sz="2600" dirty="0">
                <a:solidFill>
                  <a:schemeClr val="tx2"/>
                </a:solidFill>
              </a:rPr>
              <a:t>From which to understand feedback about </a:t>
            </a:r>
            <a:r>
              <a:rPr lang="en-US" sz="2600" b="1" dirty="0">
                <a:solidFill>
                  <a:schemeClr val="accent4"/>
                </a:solidFill>
              </a:rPr>
              <a:t>where I am now</a:t>
            </a:r>
          </a:p>
          <a:p>
            <a:pPr>
              <a:spcBef>
                <a:spcPts val="600"/>
              </a:spcBef>
            </a:pPr>
            <a:r>
              <a:rPr lang="en-US" sz="2600" dirty="0">
                <a:solidFill>
                  <a:schemeClr val="tx2"/>
                </a:solidFill>
              </a:rPr>
              <a:t>So I can self-assess and watch myself grow</a:t>
            </a:r>
          </a:p>
          <a:p>
            <a:pPr>
              <a:spcBef>
                <a:spcPts val="600"/>
              </a:spcBef>
            </a:pPr>
            <a:r>
              <a:rPr lang="en-US" sz="2600" dirty="0">
                <a:solidFill>
                  <a:schemeClr val="tx2"/>
                </a:solidFill>
              </a:rPr>
              <a:t>And develop a vocabulary to talk with others about it.</a:t>
            </a:r>
          </a:p>
          <a:p>
            <a:pPr>
              <a:spcBef>
                <a:spcPts val="600"/>
              </a:spcBef>
            </a:pPr>
            <a:r>
              <a:rPr lang="en-US" sz="2600" dirty="0">
                <a:solidFill>
                  <a:schemeClr val="tx2"/>
                </a:solidFill>
              </a:rPr>
              <a:t>This helps me become confident of my success.</a:t>
            </a:r>
          </a:p>
          <a:p>
            <a:pPr>
              <a:spcBef>
                <a:spcPts val="600"/>
              </a:spcBef>
            </a:pPr>
            <a:r>
              <a:rPr lang="en-US" sz="2600" dirty="0">
                <a:solidFill>
                  <a:schemeClr val="tx2"/>
                </a:solidFill>
              </a:rPr>
              <a:t>As we </a:t>
            </a:r>
            <a:r>
              <a:rPr lang="en-US" sz="2600" b="1" dirty="0">
                <a:solidFill>
                  <a:schemeClr val="accent4"/>
                </a:solidFill>
              </a:rPr>
              <a:t>close the gap </a:t>
            </a:r>
            <a:r>
              <a:rPr lang="en-US" sz="2600" dirty="0">
                <a:solidFill>
                  <a:schemeClr val="tx2"/>
                </a:solidFill>
              </a:rPr>
              <a:t>I can participate in planning what comes next</a:t>
            </a:r>
          </a:p>
          <a:p>
            <a:pPr>
              <a:spcBef>
                <a:spcPts val="600"/>
              </a:spcBef>
            </a:pPr>
            <a:r>
              <a:rPr lang="en-US" sz="2600" dirty="0">
                <a:solidFill>
                  <a:schemeClr val="tx2"/>
                </a:solidFill>
              </a:rPr>
              <a:t>And feel in control of my success</a:t>
            </a:r>
          </a:p>
          <a:p>
            <a:pPr>
              <a:spcBef>
                <a:spcPts val="600"/>
              </a:spcBef>
            </a:pPr>
            <a:r>
              <a:rPr lang="en-US" sz="2600" dirty="0">
                <a:solidFill>
                  <a:schemeClr val="tx2"/>
                </a:solidFill>
              </a:rPr>
              <a:t>While communicating with others about my growth and upcoming needs.</a:t>
            </a:r>
          </a:p>
        </p:txBody>
      </p:sp>
      <p:sp>
        <p:nvSpPr>
          <p:cNvPr id="7" name="Footer Placeholder 6">
            <a:extLst>
              <a:ext uri="{FF2B5EF4-FFF2-40B4-BE49-F238E27FC236}">
                <a16:creationId xmlns:a16="http://schemas.microsoft.com/office/drawing/2014/main" id="{3D0AF502-FAC4-4612-8AC4-530D66A38504}"/>
              </a:ext>
            </a:extLst>
          </p:cNvPr>
          <p:cNvSpPr>
            <a:spLocks noGrp="1"/>
          </p:cNvSpPr>
          <p:nvPr>
            <p:ph type="ftr" sz="quarter" idx="11"/>
          </p:nvPr>
        </p:nvSpPr>
        <p:spPr>
          <a:xfrm>
            <a:off x="5596471" y="6422854"/>
            <a:ext cx="5044440" cy="365125"/>
          </a:xfrm>
        </p:spPr>
        <p:txBody>
          <a:bodyPr>
            <a:normAutofit/>
          </a:bodyPr>
          <a:lstStyle/>
          <a:p>
            <a:pPr algn="l">
              <a:lnSpc>
                <a:spcPct val="90000"/>
              </a:lnSpc>
              <a:spcAft>
                <a:spcPts val="600"/>
              </a:spcAft>
            </a:pPr>
            <a:r>
              <a:rPr lang="en-US" sz="1200">
                <a:solidFill>
                  <a:schemeClr val="tx2"/>
                </a:solidFill>
              </a:rPr>
              <a:t>rickstiggins@gmail.com            www.MichiganAssessmentConsortium.org</a:t>
            </a:r>
          </a:p>
        </p:txBody>
      </p:sp>
      <p:sp>
        <p:nvSpPr>
          <p:cNvPr id="8" name="Slide Number Placeholder 7">
            <a:extLst>
              <a:ext uri="{FF2B5EF4-FFF2-40B4-BE49-F238E27FC236}">
                <a16:creationId xmlns:a16="http://schemas.microsoft.com/office/drawing/2014/main" id="{AE6A0C62-C809-468D-A875-FA788C1D4729}"/>
              </a:ext>
            </a:extLst>
          </p:cNvPr>
          <p:cNvSpPr>
            <a:spLocks noGrp="1"/>
          </p:cNvSpPr>
          <p:nvPr>
            <p:ph type="sldNum" sz="quarter" idx="12"/>
          </p:nvPr>
        </p:nvSpPr>
        <p:spPr>
          <a:xfrm>
            <a:off x="10658927" y="6422854"/>
            <a:ext cx="946264" cy="365125"/>
          </a:xfrm>
        </p:spPr>
        <p:txBody>
          <a:bodyPr>
            <a:normAutofit/>
          </a:bodyPr>
          <a:lstStyle/>
          <a:p>
            <a:pPr>
              <a:spcAft>
                <a:spcPts val="600"/>
              </a:spcAft>
            </a:pPr>
            <a:fld id="{0B969DCD-B566-4F58-92A3-B98CDD2E7620}" type="slidenum">
              <a:rPr lang="en-US">
                <a:solidFill>
                  <a:schemeClr val="tx2"/>
                </a:solidFill>
              </a:rPr>
              <a:pPr>
                <a:spcAft>
                  <a:spcPts val="600"/>
                </a:spcAft>
              </a:pPr>
              <a:t>22</a:t>
            </a:fld>
            <a:endParaRPr lang="en-US">
              <a:solidFill>
                <a:schemeClr val="tx2"/>
              </a:solidFill>
            </a:endParaRPr>
          </a:p>
        </p:txBody>
      </p:sp>
    </p:spTree>
    <p:extLst>
      <p:ext uri="{BB962C8B-B14F-4D97-AF65-F5344CB8AC3E}">
        <p14:creationId xmlns:p14="http://schemas.microsoft.com/office/powerpoint/2010/main" val="3861786265"/>
      </p:ext>
    </p:extLst>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1A6D86F0-98E0-4468-9315-41BF7B0F2E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046E19B0-CF04-4CEF-8093-94740A637F47}"/>
              </a:ext>
            </a:extLst>
          </p:cNvPr>
          <p:cNvSpPr>
            <a:spLocks noGrp="1"/>
          </p:cNvSpPr>
          <p:nvPr>
            <p:ph type="title"/>
          </p:nvPr>
        </p:nvSpPr>
        <p:spPr>
          <a:xfrm>
            <a:off x="622570" y="838646"/>
            <a:ext cx="3709991" cy="5180709"/>
          </a:xfrm>
        </p:spPr>
        <p:txBody>
          <a:bodyPr>
            <a:normAutofit/>
          </a:bodyPr>
          <a:lstStyle/>
          <a:p>
            <a:r>
              <a:rPr lang="en-US" sz="3600" b="1" cap="none" dirty="0"/>
              <a:t>Those with confident sense of academic capability </a:t>
            </a:r>
            <a:br>
              <a:rPr lang="en-US" sz="3600" b="1" cap="none" dirty="0"/>
            </a:br>
            <a:r>
              <a:rPr lang="en-US" sz="3600" b="1" cap="none" dirty="0"/>
              <a:t>(self-efficacy):</a:t>
            </a:r>
          </a:p>
        </p:txBody>
      </p:sp>
      <p:sp useBgFill="1">
        <p:nvSpPr>
          <p:cNvPr id="73" name="Rectangle 72">
            <a:extLst>
              <a:ext uri="{FF2B5EF4-FFF2-40B4-BE49-F238E27FC236}">
                <a16:creationId xmlns:a16="http://schemas.microsoft.com/office/drawing/2014/main" id="{CE957058-57AD-46A9-BAE9-7145CB3504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5" y="-2"/>
            <a:ext cx="7537703"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890" name="Content Placeholder 2"/>
          <p:cNvSpPr>
            <a:spLocks noGrp="1"/>
          </p:cNvSpPr>
          <p:nvPr>
            <p:ph idx="1"/>
          </p:nvPr>
        </p:nvSpPr>
        <p:spPr>
          <a:xfrm>
            <a:off x="5045645" y="838647"/>
            <a:ext cx="6703407" cy="5180708"/>
          </a:xfrm>
        </p:spPr>
        <p:txBody>
          <a:bodyPr vert="horz" lIns="91440" tIns="45720" rIns="91440" bIns="45720" rtlCol="0" anchor="ctr">
            <a:noAutofit/>
          </a:bodyPr>
          <a:lstStyle/>
          <a:p>
            <a:pPr>
              <a:defRPr/>
            </a:pPr>
            <a:r>
              <a:rPr lang="en-US" altLang="en-US" sz="3200" dirty="0">
                <a:solidFill>
                  <a:schemeClr val="tx2"/>
                </a:solidFill>
              </a:rPr>
              <a:t>Use work time more effectively</a:t>
            </a:r>
          </a:p>
          <a:p>
            <a:pPr>
              <a:defRPr/>
            </a:pPr>
            <a:r>
              <a:rPr lang="en-US" altLang="en-US" sz="3200" dirty="0">
                <a:solidFill>
                  <a:schemeClr val="tx2"/>
                </a:solidFill>
              </a:rPr>
              <a:t>Are more efficient problem solvers</a:t>
            </a:r>
          </a:p>
          <a:p>
            <a:pPr>
              <a:defRPr/>
            </a:pPr>
            <a:r>
              <a:rPr lang="en-US" altLang="en-US" sz="3200" dirty="0">
                <a:solidFill>
                  <a:schemeClr val="tx2"/>
                </a:solidFill>
              </a:rPr>
              <a:t>Show more persistence</a:t>
            </a:r>
          </a:p>
          <a:p>
            <a:pPr>
              <a:defRPr/>
            </a:pPr>
            <a:r>
              <a:rPr lang="en-US" altLang="en-US" sz="3200" dirty="0">
                <a:solidFill>
                  <a:schemeClr val="tx2"/>
                </a:solidFill>
              </a:rPr>
              <a:t>Work harder</a:t>
            </a:r>
          </a:p>
          <a:p>
            <a:pPr>
              <a:defRPr/>
            </a:pPr>
            <a:r>
              <a:rPr lang="en-US" altLang="en-US" sz="3200" dirty="0">
                <a:solidFill>
                  <a:schemeClr val="tx2"/>
                </a:solidFill>
              </a:rPr>
              <a:t>Evaluate their progress more frequently</a:t>
            </a:r>
          </a:p>
          <a:p>
            <a:pPr>
              <a:defRPr/>
            </a:pPr>
            <a:r>
              <a:rPr lang="en-US" altLang="en-US" sz="3200" dirty="0">
                <a:solidFill>
                  <a:schemeClr val="tx2"/>
                </a:solidFill>
              </a:rPr>
              <a:t>Use self-regulator strategies that promote success</a:t>
            </a:r>
          </a:p>
          <a:p>
            <a:pPr marL="0" indent="0">
              <a:buNone/>
              <a:defRPr/>
            </a:pPr>
            <a:r>
              <a:rPr lang="en-US" altLang="en-US" sz="2800" dirty="0">
                <a:solidFill>
                  <a:schemeClr val="tx2"/>
                </a:solidFill>
              </a:rPr>
              <a:t>	</a:t>
            </a:r>
            <a:r>
              <a:rPr lang="en-US" altLang="en-US" sz="2000" dirty="0">
                <a:solidFill>
                  <a:schemeClr val="tx2"/>
                </a:solidFill>
              </a:rPr>
              <a:t>		(Schunk &amp; </a:t>
            </a:r>
            <a:r>
              <a:rPr lang="en-US" altLang="en-US" sz="2000" dirty="0" err="1">
                <a:solidFill>
                  <a:schemeClr val="tx2"/>
                </a:solidFill>
              </a:rPr>
              <a:t>Pajares</a:t>
            </a:r>
            <a:r>
              <a:rPr lang="en-US" altLang="en-US" sz="2000" dirty="0">
                <a:solidFill>
                  <a:schemeClr val="tx2"/>
                </a:solidFill>
              </a:rPr>
              <a:t>, 2005)</a:t>
            </a:r>
          </a:p>
        </p:txBody>
      </p:sp>
      <p:sp>
        <p:nvSpPr>
          <p:cNvPr id="7" name="Footer Placeholder 6">
            <a:extLst>
              <a:ext uri="{FF2B5EF4-FFF2-40B4-BE49-F238E27FC236}">
                <a16:creationId xmlns:a16="http://schemas.microsoft.com/office/drawing/2014/main" id="{3D0AF502-FAC4-4612-8AC4-530D66A38504}"/>
              </a:ext>
            </a:extLst>
          </p:cNvPr>
          <p:cNvSpPr>
            <a:spLocks noGrp="1"/>
          </p:cNvSpPr>
          <p:nvPr>
            <p:ph type="ftr" sz="quarter" idx="11"/>
          </p:nvPr>
        </p:nvSpPr>
        <p:spPr>
          <a:xfrm>
            <a:off x="5596471" y="6422854"/>
            <a:ext cx="5044440" cy="365125"/>
          </a:xfrm>
        </p:spPr>
        <p:txBody>
          <a:bodyPr>
            <a:normAutofit/>
          </a:bodyPr>
          <a:lstStyle/>
          <a:p>
            <a:pPr algn="l">
              <a:lnSpc>
                <a:spcPct val="90000"/>
              </a:lnSpc>
              <a:spcAft>
                <a:spcPts val="600"/>
              </a:spcAft>
            </a:pPr>
            <a:r>
              <a:rPr lang="en-US" sz="1200">
                <a:solidFill>
                  <a:schemeClr val="tx2"/>
                </a:solidFill>
              </a:rPr>
              <a:t>rickstiggins@gmail.com            www.MichiganAssessmentConsortium.org</a:t>
            </a:r>
          </a:p>
        </p:txBody>
      </p:sp>
      <p:sp>
        <p:nvSpPr>
          <p:cNvPr id="8" name="Slide Number Placeholder 7">
            <a:extLst>
              <a:ext uri="{FF2B5EF4-FFF2-40B4-BE49-F238E27FC236}">
                <a16:creationId xmlns:a16="http://schemas.microsoft.com/office/drawing/2014/main" id="{AE6A0C62-C809-468D-A875-FA788C1D4729}"/>
              </a:ext>
            </a:extLst>
          </p:cNvPr>
          <p:cNvSpPr>
            <a:spLocks noGrp="1"/>
          </p:cNvSpPr>
          <p:nvPr>
            <p:ph type="sldNum" sz="quarter" idx="12"/>
          </p:nvPr>
        </p:nvSpPr>
        <p:spPr>
          <a:xfrm>
            <a:off x="10658927" y="6422854"/>
            <a:ext cx="946264" cy="365125"/>
          </a:xfrm>
        </p:spPr>
        <p:txBody>
          <a:bodyPr>
            <a:normAutofit/>
          </a:bodyPr>
          <a:lstStyle/>
          <a:p>
            <a:pPr>
              <a:spcAft>
                <a:spcPts val="600"/>
              </a:spcAft>
            </a:pPr>
            <a:fld id="{0B969DCD-B566-4F58-92A3-B98CDD2E7620}" type="slidenum">
              <a:rPr lang="en-US">
                <a:solidFill>
                  <a:schemeClr val="tx2"/>
                </a:solidFill>
              </a:rPr>
              <a:pPr>
                <a:spcAft>
                  <a:spcPts val="600"/>
                </a:spcAft>
              </a:pPr>
              <a:t>23</a:t>
            </a:fld>
            <a:endParaRPr lang="en-US">
              <a:solidFill>
                <a:schemeClr val="tx2"/>
              </a:solidFill>
            </a:endParaRPr>
          </a:p>
        </p:txBody>
      </p:sp>
    </p:spTree>
    <p:extLst>
      <p:ext uri="{BB962C8B-B14F-4D97-AF65-F5344CB8AC3E}">
        <p14:creationId xmlns:p14="http://schemas.microsoft.com/office/powerpoint/2010/main" val="2957821914"/>
      </p:ext>
    </p:extLst>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9">
            <a:extLst>
              <a:ext uri="{FF2B5EF4-FFF2-40B4-BE49-F238E27FC236}">
                <a16:creationId xmlns:a16="http://schemas.microsoft.com/office/drawing/2014/main" id="{CB972422-B794-4FA8-BCC6-BAF6938A1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B4BD0-CB36-46BC-B76A-7CFE455AD54E}"/>
              </a:ext>
            </a:extLst>
          </p:cNvPr>
          <p:cNvSpPr>
            <a:spLocks noGrp="1"/>
          </p:cNvSpPr>
          <p:nvPr>
            <p:ph type="title"/>
          </p:nvPr>
        </p:nvSpPr>
        <p:spPr>
          <a:xfrm>
            <a:off x="643467" y="1325880"/>
            <a:ext cx="3089437" cy="4206240"/>
          </a:xfrm>
        </p:spPr>
        <p:txBody>
          <a:bodyPr>
            <a:normAutofit/>
          </a:bodyPr>
          <a:lstStyle/>
          <a:p>
            <a:pPr algn="r"/>
            <a:r>
              <a:rPr lang="en-US" sz="3600" b="1" dirty="0">
                <a:solidFill>
                  <a:schemeClr val="tx2"/>
                </a:solidFill>
                <a:latin typeface="+mn-lt"/>
              </a:rPr>
              <a:t>ESSENTIAL NEW BELIEF</a:t>
            </a:r>
          </a:p>
        </p:txBody>
      </p:sp>
      <p:sp>
        <p:nvSpPr>
          <p:cNvPr id="22" name="Rectangle 11">
            <a:extLst>
              <a:ext uri="{FF2B5EF4-FFF2-40B4-BE49-F238E27FC236}">
                <a16:creationId xmlns:a16="http://schemas.microsoft.com/office/drawing/2014/main" id="{89DE9E2B-5611-49C8-862E-AD4D43A8A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3" name="Straight Connector 13">
            <a:extLst>
              <a:ext uri="{FF2B5EF4-FFF2-40B4-BE49-F238E27FC236}">
                <a16:creationId xmlns:a16="http://schemas.microsoft.com/office/drawing/2014/main" id="{5296EC4F-8732-481B-94CB-C98E4EF297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836869"/>
            <a:ext cx="0" cy="3184263"/>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696397F-5D17-4B5F-A78F-1157E7E3EA43}"/>
              </a:ext>
            </a:extLst>
          </p:cNvPr>
          <p:cNvSpPr>
            <a:spLocks noGrp="1"/>
          </p:cNvSpPr>
          <p:nvPr>
            <p:ph idx="1"/>
          </p:nvPr>
        </p:nvSpPr>
        <p:spPr>
          <a:xfrm>
            <a:off x="4381668" y="773652"/>
            <a:ext cx="6605331" cy="5379746"/>
          </a:xfrm>
        </p:spPr>
        <p:txBody>
          <a:bodyPr anchor="ctr">
            <a:normAutofit/>
          </a:bodyPr>
          <a:lstStyle/>
          <a:p>
            <a:pPr marL="0" indent="0">
              <a:lnSpc>
                <a:spcPct val="100000"/>
              </a:lnSpc>
              <a:buNone/>
            </a:pPr>
            <a:r>
              <a:rPr lang="en-US" sz="4000" b="1" dirty="0">
                <a:solidFill>
                  <a:schemeClr val="tx2"/>
                </a:solidFill>
              </a:rPr>
              <a:t>We must assess accurately,  and use results effectively to  make sure </a:t>
            </a:r>
            <a:r>
              <a:rPr lang="en-US" sz="4000" b="1" dirty="0">
                <a:solidFill>
                  <a:srgbClr val="EB7647"/>
                </a:solidFill>
              </a:rPr>
              <a:t>STUDENTS react productively</a:t>
            </a:r>
            <a:r>
              <a:rPr lang="en-US" sz="4000" b="1" dirty="0">
                <a:solidFill>
                  <a:schemeClr val="tx2"/>
                </a:solidFill>
              </a:rPr>
              <a:t> to assessment results.</a:t>
            </a:r>
          </a:p>
        </p:txBody>
      </p:sp>
      <p:sp>
        <p:nvSpPr>
          <p:cNvPr id="24" name="Rectangle 15">
            <a:extLst>
              <a:ext uri="{FF2B5EF4-FFF2-40B4-BE49-F238E27FC236}">
                <a16:creationId xmlns:a16="http://schemas.microsoft.com/office/drawing/2014/main" id="{519C7155-1644-4C60-B0B5-32B1800D6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540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Footer Placeholder 7">
            <a:extLst>
              <a:ext uri="{FF2B5EF4-FFF2-40B4-BE49-F238E27FC236}">
                <a16:creationId xmlns:a16="http://schemas.microsoft.com/office/drawing/2014/main" id="{DB31224C-6B2F-4497-B87B-9921E3D3C0E9}"/>
              </a:ext>
            </a:extLst>
          </p:cNvPr>
          <p:cNvSpPr>
            <a:spLocks noGrp="1"/>
          </p:cNvSpPr>
          <p:nvPr>
            <p:ph type="ftr" sz="quarter" idx="11"/>
          </p:nvPr>
        </p:nvSpPr>
        <p:spPr/>
        <p:txBody>
          <a:bodyPr/>
          <a:lstStyle/>
          <a:p>
            <a:r>
              <a:rPr lang="en-US" dirty="0">
                <a:solidFill>
                  <a:schemeClr val="bg1"/>
                </a:solidFill>
              </a:rPr>
              <a:t>rickstiggins@gmail.com            www.MichiganAssessmentConsortium.org</a:t>
            </a:r>
          </a:p>
        </p:txBody>
      </p:sp>
      <p:sp>
        <p:nvSpPr>
          <p:cNvPr id="9" name="Slide Number Placeholder 8">
            <a:extLst>
              <a:ext uri="{FF2B5EF4-FFF2-40B4-BE49-F238E27FC236}">
                <a16:creationId xmlns:a16="http://schemas.microsoft.com/office/drawing/2014/main" id="{6683D1D2-0737-43FC-B38E-5E7B1F2FADA0}"/>
              </a:ext>
            </a:extLst>
          </p:cNvPr>
          <p:cNvSpPr>
            <a:spLocks noGrp="1"/>
          </p:cNvSpPr>
          <p:nvPr>
            <p:ph type="sldNum" sz="quarter" idx="12"/>
          </p:nvPr>
        </p:nvSpPr>
        <p:spPr/>
        <p:txBody>
          <a:bodyPr/>
          <a:lstStyle/>
          <a:p>
            <a:fld id="{0B969DCD-B566-4F58-92A3-B98CDD2E7620}" type="slidenum">
              <a:rPr lang="en-US" smtClean="0"/>
              <a:t>24</a:t>
            </a:fld>
            <a:endParaRPr lang="en-US"/>
          </a:p>
        </p:txBody>
      </p:sp>
    </p:spTree>
    <p:extLst>
      <p:ext uri="{BB962C8B-B14F-4D97-AF65-F5344CB8AC3E}">
        <p14:creationId xmlns:p14="http://schemas.microsoft.com/office/powerpoint/2010/main" val="244579354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B972422-B794-4FA8-BCC6-BAF6938A1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F913A5A-1771-4608-A989-265B952EBA8C}"/>
              </a:ext>
            </a:extLst>
          </p:cNvPr>
          <p:cNvSpPr>
            <a:spLocks noGrp="1"/>
          </p:cNvSpPr>
          <p:nvPr>
            <p:ph type="title"/>
          </p:nvPr>
        </p:nvSpPr>
        <p:spPr>
          <a:xfrm>
            <a:off x="427807" y="894560"/>
            <a:ext cx="3305097" cy="5126390"/>
          </a:xfrm>
        </p:spPr>
        <p:txBody>
          <a:bodyPr>
            <a:normAutofit/>
          </a:bodyPr>
          <a:lstStyle/>
          <a:p>
            <a:pPr algn="r"/>
            <a:r>
              <a:rPr lang="en-US" sz="3600" b="1" dirty="0">
                <a:solidFill>
                  <a:schemeClr val="tx2"/>
                </a:solidFill>
                <a:latin typeface="+mn-lt"/>
              </a:rPr>
              <a:t>We know and understand:</a:t>
            </a:r>
          </a:p>
        </p:txBody>
      </p:sp>
      <p:sp>
        <p:nvSpPr>
          <p:cNvPr id="10" name="Rectangle 9">
            <a:extLst>
              <a:ext uri="{FF2B5EF4-FFF2-40B4-BE49-F238E27FC236}">
                <a16:creationId xmlns:a16="http://schemas.microsoft.com/office/drawing/2014/main" id="{89DE9E2B-5611-49C8-862E-AD4D43A8A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5296EC4F-8732-481B-94CB-C98E4EF297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836869"/>
            <a:ext cx="0" cy="3184263"/>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FBFC67D-91D6-4621-B20E-1BB0B3D0863D}"/>
              </a:ext>
            </a:extLst>
          </p:cNvPr>
          <p:cNvSpPr>
            <a:spLocks noGrp="1"/>
          </p:cNvSpPr>
          <p:nvPr>
            <p:ph idx="1"/>
          </p:nvPr>
        </p:nvSpPr>
        <p:spPr>
          <a:xfrm>
            <a:off x="4381668" y="723501"/>
            <a:ext cx="6605331" cy="5482884"/>
          </a:xfrm>
        </p:spPr>
        <p:txBody>
          <a:bodyPr anchor="ctr">
            <a:normAutofit/>
          </a:bodyPr>
          <a:lstStyle/>
          <a:p>
            <a:r>
              <a:rPr lang="en-US" sz="3200" b="1" dirty="0">
                <a:solidFill>
                  <a:schemeClr val="tx2"/>
                </a:solidFill>
              </a:rPr>
              <a:t>What teachers and leaders need to know, understand, believe and do</a:t>
            </a:r>
          </a:p>
          <a:p>
            <a:r>
              <a:rPr lang="en-US" sz="3200" b="1" dirty="0">
                <a:solidFill>
                  <a:schemeClr val="tx2"/>
                </a:solidFill>
              </a:rPr>
              <a:t>How to deliver those professional learnings in very effective ways</a:t>
            </a:r>
          </a:p>
          <a:p>
            <a:r>
              <a:rPr lang="en-US" sz="3200" b="1" dirty="0">
                <a:solidFill>
                  <a:schemeClr val="tx2"/>
                </a:solidFill>
              </a:rPr>
              <a:t>What will happen to student learning if they bring them into play</a:t>
            </a:r>
          </a:p>
          <a:p>
            <a:pPr marL="0" indent="0">
              <a:buNone/>
            </a:pPr>
            <a:r>
              <a:rPr lang="en-US" sz="3200" b="1" dirty="0">
                <a:solidFill>
                  <a:schemeClr val="accent4"/>
                </a:solidFill>
              </a:rPr>
              <a:t>All that has been missing is opportunity for them to learn.</a:t>
            </a:r>
          </a:p>
        </p:txBody>
      </p:sp>
      <p:sp>
        <p:nvSpPr>
          <p:cNvPr id="14" name="Rectangle 13">
            <a:extLst>
              <a:ext uri="{FF2B5EF4-FFF2-40B4-BE49-F238E27FC236}">
                <a16:creationId xmlns:a16="http://schemas.microsoft.com/office/drawing/2014/main" id="{519C7155-1644-4C60-B0B5-32B1800D6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540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Footer Placeholder 8">
            <a:extLst>
              <a:ext uri="{FF2B5EF4-FFF2-40B4-BE49-F238E27FC236}">
                <a16:creationId xmlns:a16="http://schemas.microsoft.com/office/drawing/2014/main" id="{F4E72620-B5B9-48E5-A1E4-B1FBFCDA32B7}"/>
              </a:ext>
            </a:extLst>
          </p:cNvPr>
          <p:cNvSpPr>
            <a:spLocks noGrp="1"/>
          </p:cNvSpPr>
          <p:nvPr>
            <p:ph type="ftr" sz="quarter" idx="11"/>
          </p:nvPr>
        </p:nvSpPr>
        <p:spPr/>
        <p:txBody>
          <a:bodyPr/>
          <a:lstStyle/>
          <a:p>
            <a:r>
              <a:rPr lang="en-US" dirty="0">
                <a:solidFill>
                  <a:schemeClr val="bg1"/>
                </a:solidFill>
              </a:rPr>
              <a:t>rickstiggins@gmail.com            www.MichiganAssessmentConsortium.org</a:t>
            </a:r>
          </a:p>
        </p:txBody>
      </p:sp>
      <p:sp>
        <p:nvSpPr>
          <p:cNvPr id="11" name="Slide Number Placeholder 10">
            <a:extLst>
              <a:ext uri="{FF2B5EF4-FFF2-40B4-BE49-F238E27FC236}">
                <a16:creationId xmlns:a16="http://schemas.microsoft.com/office/drawing/2014/main" id="{7C302F78-3258-43E4-B853-343838746A62}"/>
              </a:ext>
            </a:extLst>
          </p:cNvPr>
          <p:cNvSpPr>
            <a:spLocks noGrp="1"/>
          </p:cNvSpPr>
          <p:nvPr>
            <p:ph type="sldNum" sz="quarter" idx="12"/>
          </p:nvPr>
        </p:nvSpPr>
        <p:spPr/>
        <p:txBody>
          <a:bodyPr/>
          <a:lstStyle/>
          <a:p>
            <a:fld id="{0B969DCD-B566-4F58-92A3-B98CDD2E7620}" type="slidenum">
              <a:rPr lang="en-US" smtClean="0"/>
              <a:t>25</a:t>
            </a:fld>
            <a:endParaRPr lang="en-US"/>
          </a:p>
        </p:txBody>
      </p:sp>
    </p:spTree>
    <p:extLst>
      <p:ext uri="{BB962C8B-B14F-4D97-AF65-F5344CB8AC3E}">
        <p14:creationId xmlns:p14="http://schemas.microsoft.com/office/powerpoint/2010/main" val="1478312158"/>
      </p:ext>
    </p:extLst>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3E75778-8865-451E-A418-58B337FE5B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24" name="Rectangle 23">
            <a:extLst>
              <a:ext uri="{FF2B5EF4-FFF2-40B4-BE49-F238E27FC236}">
                <a16:creationId xmlns:a16="http://schemas.microsoft.com/office/drawing/2014/main" id="{04B3A732-BD30-43B3-B22F-86F9419075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B5978F0-8D3C-4B12-B071-F1254173E3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371600"/>
            <a:ext cx="12192000" cy="4114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1737359" y="1693333"/>
            <a:ext cx="8821199" cy="3471334"/>
          </a:xfrm>
        </p:spPr>
        <p:txBody>
          <a:bodyPr vert="horz" lIns="91440" tIns="45720" rIns="91440" bIns="45720" rtlCol="0" anchor="ctr">
            <a:normAutofit/>
          </a:bodyPr>
          <a:lstStyle/>
          <a:p>
            <a:pPr algn="ctr">
              <a:lnSpc>
                <a:spcPct val="90000"/>
              </a:lnSpc>
            </a:pPr>
            <a:r>
              <a:rPr lang="en-US" b="1" cap="none" spc="150" dirty="0"/>
              <a:t>We have it within our power </a:t>
            </a:r>
            <a:br>
              <a:rPr lang="en-US" b="1" cap="none" spc="150" dirty="0"/>
            </a:br>
            <a:r>
              <a:rPr lang="en-US" b="1" cap="none" spc="150" dirty="0"/>
              <a:t>to give our students  </a:t>
            </a:r>
            <a:br>
              <a:rPr lang="en-US" b="1" cap="none" spc="150" dirty="0"/>
            </a:br>
            <a:r>
              <a:rPr lang="en-US" b="1" cap="none" spc="150" dirty="0">
                <a:solidFill>
                  <a:schemeClr val="accent4"/>
                </a:solidFill>
              </a:rPr>
              <a:t>the gift of confidence.</a:t>
            </a:r>
          </a:p>
        </p:txBody>
      </p:sp>
      <p:sp>
        <p:nvSpPr>
          <p:cNvPr id="7" name="Footer Placeholder 6">
            <a:extLst>
              <a:ext uri="{FF2B5EF4-FFF2-40B4-BE49-F238E27FC236}">
                <a16:creationId xmlns:a16="http://schemas.microsoft.com/office/drawing/2014/main" id="{1D7E9A1F-14FB-43F3-952F-838C49CBC88E}"/>
              </a:ext>
            </a:extLst>
          </p:cNvPr>
          <p:cNvSpPr>
            <a:spLocks noGrp="1"/>
          </p:cNvSpPr>
          <p:nvPr>
            <p:ph type="ftr" sz="quarter" idx="11"/>
          </p:nvPr>
        </p:nvSpPr>
        <p:spPr>
          <a:xfrm>
            <a:off x="5596471" y="6422854"/>
            <a:ext cx="5044440" cy="365125"/>
          </a:xfrm>
        </p:spPr>
        <p:txBody>
          <a:bodyPr vert="horz" lIns="91440" tIns="45720" rIns="91440" bIns="45720" rtlCol="0" anchor="ctr">
            <a:normAutofit/>
          </a:bodyPr>
          <a:lstStyle/>
          <a:p>
            <a:pPr>
              <a:spcAft>
                <a:spcPts val="600"/>
              </a:spcAft>
            </a:pPr>
            <a:r>
              <a:rPr lang="en-US" sz="1050"/>
              <a:t>rickstiggins@gmail.com            www.MichiganAssessmentConsortium.org</a:t>
            </a:r>
          </a:p>
        </p:txBody>
      </p:sp>
      <p:sp>
        <p:nvSpPr>
          <p:cNvPr id="8" name="Slide Number Placeholder 7">
            <a:extLst>
              <a:ext uri="{FF2B5EF4-FFF2-40B4-BE49-F238E27FC236}">
                <a16:creationId xmlns:a16="http://schemas.microsoft.com/office/drawing/2014/main" id="{8D9916F2-5C5D-451C-B4F1-CC743C3C9E9E}"/>
              </a:ext>
            </a:extLst>
          </p:cNvPr>
          <p:cNvSpPr>
            <a:spLocks noGrp="1"/>
          </p:cNvSpPr>
          <p:nvPr>
            <p:ph type="sldNum" sz="quarter" idx="12"/>
          </p:nvPr>
        </p:nvSpPr>
        <p:spPr>
          <a:xfrm>
            <a:off x="10658927" y="6422854"/>
            <a:ext cx="946264" cy="365125"/>
          </a:xfrm>
        </p:spPr>
        <p:txBody>
          <a:bodyPr vert="horz" lIns="45720" tIns="45720" rIns="91440" bIns="45720" rtlCol="0" anchor="ctr">
            <a:normAutofit/>
          </a:bodyPr>
          <a:lstStyle/>
          <a:p>
            <a:pPr>
              <a:spcAft>
                <a:spcPts val="600"/>
              </a:spcAft>
            </a:pPr>
            <a:fld id="{0B969DCD-B566-4F58-92A3-B98CDD2E7620}" type="slidenum">
              <a:rPr lang="en-US" sz="1200" b="0" kern="1200" dirty="0">
                <a:solidFill>
                  <a:schemeClr val="tx1"/>
                </a:solidFill>
                <a:latin typeface="+mn-lt"/>
                <a:ea typeface="+mn-ea"/>
                <a:cs typeface="+mn-cs"/>
              </a:rPr>
              <a:pPr>
                <a:spcAft>
                  <a:spcPts val="600"/>
                </a:spcAft>
              </a:pPr>
              <a:t>26</a:t>
            </a:fld>
            <a:endParaRPr lang="en-US" sz="1200" b="0" kern="1200" dirty="0">
              <a:solidFill>
                <a:schemeClr val="tx1"/>
              </a:solidFill>
              <a:latin typeface="+mn-lt"/>
              <a:ea typeface="+mn-ea"/>
              <a:cs typeface="+mn-cs"/>
            </a:endParaRPr>
          </a:p>
        </p:txBody>
      </p:sp>
    </p:spTree>
    <p:extLst>
      <p:ext uri="{BB962C8B-B14F-4D97-AF65-F5344CB8AC3E}">
        <p14:creationId xmlns:p14="http://schemas.microsoft.com/office/powerpoint/2010/main" val="41015686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3E75778-8865-451E-A418-58B337FE5B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24" name="Rectangle 23">
            <a:extLst>
              <a:ext uri="{FF2B5EF4-FFF2-40B4-BE49-F238E27FC236}">
                <a16:creationId xmlns:a16="http://schemas.microsoft.com/office/drawing/2014/main" id="{04B3A732-BD30-43B3-B22F-86F9419075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B5978F0-8D3C-4B12-B071-F1254173E3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371600"/>
            <a:ext cx="12192000" cy="4114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1197272" y="1822358"/>
            <a:ext cx="10407919" cy="3471334"/>
          </a:xfrm>
        </p:spPr>
        <p:txBody>
          <a:bodyPr vert="horz" lIns="91440" tIns="45720" rIns="91440" bIns="45720" rtlCol="0" anchor="ctr">
            <a:normAutofit/>
          </a:bodyPr>
          <a:lstStyle/>
          <a:p>
            <a:pPr algn="ctr">
              <a:lnSpc>
                <a:spcPct val="100000"/>
              </a:lnSpc>
            </a:pPr>
            <a:r>
              <a:rPr lang="en-US" b="1" cap="none" spc="150" dirty="0"/>
              <a:t>Rather than merely ranking students </a:t>
            </a:r>
            <a:br>
              <a:rPr lang="en-US" b="1" cap="none" spc="150" dirty="0"/>
            </a:br>
            <a:r>
              <a:rPr lang="en-US" b="1" cap="none" spc="150" dirty="0"/>
              <a:t>and letting them fall into their destiny, </a:t>
            </a:r>
            <a:r>
              <a:rPr lang="en-US" b="1" cap="none" spc="150" dirty="0">
                <a:solidFill>
                  <a:srgbClr val="EB7647"/>
                </a:solidFill>
              </a:rPr>
              <a:t>let’s give them the learning power </a:t>
            </a:r>
            <a:br>
              <a:rPr lang="en-US" b="1" cap="none" spc="150" dirty="0">
                <a:solidFill>
                  <a:srgbClr val="EB7647"/>
                </a:solidFill>
              </a:rPr>
            </a:br>
            <a:r>
              <a:rPr lang="en-US" b="1" cap="none" spc="150" dirty="0">
                <a:solidFill>
                  <a:srgbClr val="EB7647"/>
                </a:solidFill>
              </a:rPr>
              <a:t>to take control of their own destiny.</a:t>
            </a:r>
          </a:p>
        </p:txBody>
      </p:sp>
      <p:sp>
        <p:nvSpPr>
          <p:cNvPr id="7" name="Footer Placeholder 6">
            <a:extLst>
              <a:ext uri="{FF2B5EF4-FFF2-40B4-BE49-F238E27FC236}">
                <a16:creationId xmlns:a16="http://schemas.microsoft.com/office/drawing/2014/main" id="{1D7E9A1F-14FB-43F3-952F-838C49CBC88E}"/>
              </a:ext>
            </a:extLst>
          </p:cNvPr>
          <p:cNvSpPr>
            <a:spLocks noGrp="1"/>
          </p:cNvSpPr>
          <p:nvPr>
            <p:ph type="ftr" sz="quarter" idx="11"/>
          </p:nvPr>
        </p:nvSpPr>
        <p:spPr>
          <a:xfrm>
            <a:off x="5596471" y="6422854"/>
            <a:ext cx="5044440" cy="365125"/>
          </a:xfrm>
        </p:spPr>
        <p:txBody>
          <a:bodyPr vert="horz" lIns="91440" tIns="45720" rIns="91440" bIns="45720" rtlCol="0" anchor="ctr">
            <a:normAutofit/>
          </a:bodyPr>
          <a:lstStyle/>
          <a:p>
            <a:pPr>
              <a:spcAft>
                <a:spcPts val="600"/>
              </a:spcAft>
            </a:pPr>
            <a:r>
              <a:rPr lang="en-US" sz="1050"/>
              <a:t>rickstiggins@gmail.com            www.MichiganAssessmentConsortium.org</a:t>
            </a:r>
          </a:p>
        </p:txBody>
      </p:sp>
      <p:sp>
        <p:nvSpPr>
          <p:cNvPr id="8" name="Slide Number Placeholder 7">
            <a:extLst>
              <a:ext uri="{FF2B5EF4-FFF2-40B4-BE49-F238E27FC236}">
                <a16:creationId xmlns:a16="http://schemas.microsoft.com/office/drawing/2014/main" id="{8D9916F2-5C5D-451C-B4F1-CC743C3C9E9E}"/>
              </a:ext>
            </a:extLst>
          </p:cNvPr>
          <p:cNvSpPr>
            <a:spLocks noGrp="1"/>
          </p:cNvSpPr>
          <p:nvPr>
            <p:ph type="sldNum" sz="quarter" idx="12"/>
          </p:nvPr>
        </p:nvSpPr>
        <p:spPr>
          <a:xfrm>
            <a:off x="10658927" y="6422854"/>
            <a:ext cx="946264" cy="365125"/>
          </a:xfrm>
        </p:spPr>
        <p:txBody>
          <a:bodyPr vert="horz" lIns="45720" tIns="45720" rIns="91440" bIns="45720" rtlCol="0" anchor="ctr">
            <a:normAutofit/>
          </a:bodyPr>
          <a:lstStyle/>
          <a:p>
            <a:pPr>
              <a:spcAft>
                <a:spcPts val="600"/>
              </a:spcAft>
            </a:pPr>
            <a:fld id="{0B969DCD-B566-4F58-92A3-B98CDD2E7620}" type="slidenum">
              <a:rPr lang="en-US" sz="1200" b="0" kern="1200" dirty="0">
                <a:solidFill>
                  <a:schemeClr val="tx1"/>
                </a:solidFill>
                <a:latin typeface="+mn-lt"/>
                <a:ea typeface="+mn-ea"/>
                <a:cs typeface="+mn-cs"/>
              </a:rPr>
              <a:pPr>
                <a:spcAft>
                  <a:spcPts val="600"/>
                </a:spcAft>
              </a:pPr>
              <a:t>27</a:t>
            </a:fld>
            <a:endParaRPr lang="en-US" sz="1200" b="0" kern="1200" dirty="0">
              <a:solidFill>
                <a:schemeClr val="tx1"/>
              </a:solidFill>
              <a:latin typeface="+mn-lt"/>
              <a:ea typeface="+mn-ea"/>
              <a:cs typeface="+mn-cs"/>
            </a:endParaRPr>
          </a:p>
        </p:txBody>
      </p:sp>
    </p:spTree>
    <p:extLst>
      <p:ext uri="{BB962C8B-B14F-4D97-AF65-F5344CB8AC3E}">
        <p14:creationId xmlns:p14="http://schemas.microsoft.com/office/powerpoint/2010/main" val="42391432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5D585-C561-4F70-8D44-80B45443074D}"/>
              </a:ext>
            </a:extLst>
          </p:cNvPr>
          <p:cNvSpPr>
            <a:spLocks noGrp="1"/>
          </p:cNvSpPr>
          <p:nvPr>
            <p:ph type="title"/>
          </p:nvPr>
        </p:nvSpPr>
        <p:spPr/>
        <p:txBody>
          <a:bodyPr/>
          <a:lstStyle/>
          <a:p>
            <a:r>
              <a:rPr lang="en-US" dirty="0"/>
              <a:t>For more information</a:t>
            </a:r>
          </a:p>
        </p:txBody>
      </p:sp>
      <p:sp>
        <p:nvSpPr>
          <p:cNvPr id="3" name="Content Placeholder 2">
            <a:extLst>
              <a:ext uri="{FF2B5EF4-FFF2-40B4-BE49-F238E27FC236}">
                <a16:creationId xmlns:a16="http://schemas.microsoft.com/office/drawing/2014/main" id="{5B4CBE8E-CE21-47AC-BCF2-18630FB8A5D8}"/>
              </a:ext>
            </a:extLst>
          </p:cNvPr>
          <p:cNvSpPr>
            <a:spLocks noGrp="1"/>
          </p:cNvSpPr>
          <p:nvPr>
            <p:ph idx="1"/>
          </p:nvPr>
        </p:nvSpPr>
        <p:spPr>
          <a:xfrm>
            <a:off x="1202918" y="2011680"/>
            <a:ext cx="10276067" cy="4411174"/>
          </a:xfrm>
        </p:spPr>
        <p:txBody>
          <a:bodyPr>
            <a:normAutofit/>
          </a:bodyPr>
          <a:lstStyle/>
          <a:p>
            <a:pPr marL="0" indent="0">
              <a:lnSpc>
                <a:spcPct val="100000"/>
              </a:lnSpc>
              <a:spcAft>
                <a:spcPts val="600"/>
              </a:spcAft>
              <a:buNone/>
            </a:pPr>
            <a:r>
              <a:rPr lang="en-US" sz="3200" dirty="0">
                <a:effectLst/>
                <a:latin typeface="Corbel" panose="020B0503020204020204" pitchFamily="34" charset="0"/>
              </a:rPr>
              <a:t>This webinar series is presented by the Michigan Assessment Consortium in collaboration with Rick Stiggins. </a:t>
            </a:r>
            <a:endParaRPr lang="en-US" sz="3200" b="0" i="0" strike="noStrike" dirty="0">
              <a:effectLst/>
              <a:latin typeface="Corbel" panose="020B0503020204020204" pitchFamily="34" charset="0"/>
            </a:endParaRPr>
          </a:p>
          <a:p>
            <a:pPr>
              <a:lnSpc>
                <a:spcPct val="100000"/>
              </a:lnSpc>
              <a:spcAft>
                <a:spcPts val="600"/>
              </a:spcAft>
            </a:pPr>
            <a:r>
              <a:rPr lang="en-US" sz="2800" b="0" i="0" strike="noStrike" dirty="0">
                <a:effectLst/>
                <a:latin typeface="Corbel" panose="020B0503020204020204" pitchFamily="34" charset="0"/>
              </a:rPr>
              <a:t>Contact Rick Stiggins at </a:t>
            </a:r>
            <a:r>
              <a:rPr lang="en-US" sz="2800" b="0" i="0" strike="noStrike" dirty="0">
                <a:solidFill>
                  <a:schemeClr val="accent4">
                    <a:lumMod val="60000"/>
                    <a:lumOff val="40000"/>
                  </a:schemeClr>
                </a:solidFill>
                <a:effectLst/>
                <a:latin typeface="Corbel" panose="020B0503020204020204" pitchFamily="34" charset="0"/>
                <a:hlinkClick r:id="rId2">
                  <a:extLst>
                    <a:ext uri="{A12FA001-AC4F-418D-AE19-62706E023703}">
                      <ahyp:hlinkClr xmlns:ahyp="http://schemas.microsoft.com/office/drawing/2018/hyperlinkcolor" val="tx"/>
                    </a:ext>
                  </a:extLst>
                </a:hlinkClick>
              </a:rPr>
              <a:t>rickstiggins@gmail.com</a:t>
            </a:r>
            <a:r>
              <a:rPr lang="en-US" sz="2800" dirty="0">
                <a:latin typeface="Corbel" panose="020B0503020204020204" pitchFamily="34" charset="0"/>
              </a:rPr>
              <a:t> </a:t>
            </a:r>
            <a:r>
              <a:rPr lang="en-US" sz="2800" b="0" i="0" strike="noStrike" dirty="0">
                <a:effectLst/>
                <a:latin typeface="Corbel" panose="020B0503020204020204" pitchFamily="34" charset="0"/>
              </a:rPr>
              <a:t>with questions or feedback about this webinar series.</a:t>
            </a:r>
          </a:p>
          <a:p>
            <a:pPr>
              <a:lnSpc>
                <a:spcPct val="100000"/>
              </a:lnSpc>
              <a:spcAft>
                <a:spcPts val="600"/>
              </a:spcAft>
            </a:pPr>
            <a:r>
              <a:rPr lang="en-US" sz="2800" dirty="0">
                <a:latin typeface="Corbel" panose="020B0503020204020204" pitchFamily="34" charset="0"/>
              </a:rPr>
              <a:t>Visit </a:t>
            </a:r>
            <a:r>
              <a:rPr lang="en-US" sz="2800" dirty="0">
                <a:solidFill>
                  <a:schemeClr val="accent4">
                    <a:lumMod val="60000"/>
                    <a:lumOff val="40000"/>
                  </a:schemeClr>
                </a:solidFill>
                <a:latin typeface="Corbel" panose="020B0503020204020204" pitchFamily="34" charset="0"/>
                <a:hlinkClick r:id="rId3">
                  <a:extLst>
                    <a:ext uri="{A12FA001-AC4F-418D-AE19-62706E023703}">
                      <ahyp:hlinkClr xmlns:ahyp="http://schemas.microsoft.com/office/drawing/2018/hyperlinkcolor" val="tx"/>
                    </a:ext>
                  </a:extLst>
                </a:hlinkClick>
              </a:rPr>
              <a:t>www.MichiganAssessmentConsortium.org</a:t>
            </a:r>
            <a:r>
              <a:rPr lang="en-US" sz="2800" dirty="0">
                <a:solidFill>
                  <a:schemeClr val="accent4">
                    <a:lumMod val="60000"/>
                    <a:lumOff val="40000"/>
                  </a:schemeClr>
                </a:solidFill>
                <a:latin typeface="Corbel" panose="020B0503020204020204" pitchFamily="34" charset="0"/>
              </a:rPr>
              <a:t> </a:t>
            </a:r>
            <a:r>
              <a:rPr lang="en-US" sz="2800" dirty="0">
                <a:latin typeface="Corbel" panose="020B0503020204020204" pitchFamily="34" charset="0"/>
              </a:rPr>
              <a:t>for more information about balanced assessment systems and for opportunities to improve assessment literacy for yourself or in your professional community. </a:t>
            </a:r>
          </a:p>
        </p:txBody>
      </p:sp>
      <p:sp>
        <p:nvSpPr>
          <p:cNvPr id="5" name="Footer Placeholder 4">
            <a:extLst>
              <a:ext uri="{FF2B5EF4-FFF2-40B4-BE49-F238E27FC236}">
                <a16:creationId xmlns:a16="http://schemas.microsoft.com/office/drawing/2014/main" id="{121211FF-46E9-4ACF-8B12-3ACEE7A0601D}"/>
              </a:ext>
            </a:extLst>
          </p:cNvPr>
          <p:cNvSpPr>
            <a:spLocks noGrp="1"/>
          </p:cNvSpPr>
          <p:nvPr>
            <p:ph type="ftr" sz="quarter" idx="11"/>
          </p:nvPr>
        </p:nvSpPr>
        <p:spPr/>
        <p:txBody>
          <a:bodyPr/>
          <a:lstStyle/>
          <a:p>
            <a:r>
              <a:rPr lang="en-US"/>
              <a:t>rickstiggins@gmail.com            www.MichiganAssessmentConsortium.org</a:t>
            </a:r>
            <a:endParaRPr lang="en-US" dirty="0"/>
          </a:p>
        </p:txBody>
      </p:sp>
      <p:sp>
        <p:nvSpPr>
          <p:cNvPr id="6" name="Slide Number Placeholder 5">
            <a:extLst>
              <a:ext uri="{FF2B5EF4-FFF2-40B4-BE49-F238E27FC236}">
                <a16:creationId xmlns:a16="http://schemas.microsoft.com/office/drawing/2014/main" id="{B37103B6-3B04-4F53-A1D5-6D60ED643FAD}"/>
              </a:ext>
            </a:extLst>
          </p:cNvPr>
          <p:cNvSpPr>
            <a:spLocks noGrp="1"/>
          </p:cNvSpPr>
          <p:nvPr>
            <p:ph type="sldNum" sz="quarter" idx="12"/>
          </p:nvPr>
        </p:nvSpPr>
        <p:spPr/>
        <p:txBody>
          <a:bodyPr/>
          <a:lstStyle/>
          <a:p>
            <a:fld id="{0B969DCD-B566-4F58-92A3-B98CDD2E7620}" type="slidenum">
              <a:rPr lang="en-US" smtClean="0"/>
              <a:t>28</a:t>
            </a:fld>
            <a:endParaRPr lang="en-US"/>
          </a:p>
        </p:txBody>
      </p:sp>
    </p:spTree>
    <p:extLst>
      <p:ext uri="{BB962C8B-B14F-4D97-AF65-F5344CB8AC3E}">
        <p14:creationId xmlns:p14="http://schemas.microsoft.com/office/powerpoint/2010/main" val="8525176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5D585-C561-4F70-8D44-80B45443074D}"/>
              </a:ext>
            </a:extLst>
          </p:cNvPr>
          <p:cNvSpPr>
            <a:spLocks noGrp="1"/>
          </p:cNvSpPr>
          <p:nvPr>
            <p:ph type="title"/>
          </p:nvPr>
        </p:nvSpPr>
        <p:spPr>
          <a:xfrm>
            <a:off x="1202919" y="284176"/>
            <a:ext cx="4942067" cy="1508760"/>
          </a:xfrm>
        </p:spPr>
        <p:txBody>
          <a:bodyPr/>
          <a:lstStyle/>
          <a:p>
            <a:r>
              <a:rPr lang="en-US" dirty="0"/>
              <a:t>About this series</a:t>
            </a:r>
          </a:p>
        </p:txBody>
      </p:sp>
      <p:sp>
        <p:nvSpPr>
          <p:cNvPr id="3" name="Content Placeholder 2">
            <a:extLst>
              <a:ext uri="{FF2B5EF4-FFF2-40B4-BE49-F238E27FC236}">
                <a16:creationId xmlns:a16="http://schemas.microsoft.com/office/drawing/2014/main" id="{5B4CBE8E-CE21-47AC-BCF2-18630FB8A5D8}"/>
              </a:ext>
            </a:extLst>
          </p:cNvPr>
          <p:cNvSpPr>
            <a:spLocks noGrp="1"/>
          </p:cNvSpPr>
          <p:nvPr>
            <p:ph idx="1"/>
          </p:nvPr>
        </p:nvSpPr>
        <p:spPr>
          <a:xfrm>
            <a:off x="1202918" y="2011680"/>
            <a:ext cx="10276067" cy="4411174"/>
          </a:xfrm>
        </p:spPr>
        <p:txBody>
          <a:bodyPr vert="horz" lIns="91440" tIns="45720" rIns="91440" bIns="45720" rtlCol="0" anchor="t">
            <a:noAutofit/>
          </a:bodyPr>
          <a:lstStyle/>
          <a:p>
            <a:pPr marL="0" indent="0">
              <a:lnSpc>
                <a:spcPct val="100000"/>
              </a:lnSpc>
              <a:spcAft>
                <a:spcPts val="600"/>
              </a:spcAft>
              <a:buNone/>
            </a:pPr>
            <a:r>
              <a:rPr lang="en-US" sz="2000" dirty="0">
                <a:effectLst/>
                <a:latin typeface="Corbel" panose="020B0503020204020204" pitchFamily="34" charset="0"/>
              </a:rPr>
              <a:t>We invite you to share this series of four interactive webinars, in which Rick Stiggins addresses fundamental concepts needed by all educators who aspire to implementing high quality assessment practice designed to advance student learning.</a:t>
            </a:r>
          </a:p>
          <a:p>
            <a:pPr marL="0" indent="0">
              <a:lnSpc>
                <a:spcPct val="100000"/>
              </a:lnSpc>
              <a:spcBef>
                <a:spcPts val="600"/>
              </a:spcBef>
              <a:spcAft>
                <a:spcPts val="600"/>
              </a:spcAft>
              <a:buNone/>
            </a:pPr>
            <a:r>
              <a:rPr lang="en-US" sz="2000" b="1" dirty="0">
                <a:effectLst/>
                <a:latin typeface="Corbel" panose="020B0503020204020204" pitchFamily="34" charset="0"/>
              </a:rPr>
              <a:t>Appropriate for: </a:t>
            </a:r>
            <a:r>
              <a:rPr lang="en-US" sz="2000" dirty="0">
                <a:effectLst/>
                <a:latin typeface="Corbel" panose="020B0503020204020204" pitchFamily="34" charset="0"/>
              </a:rPr>
              <a:t>teachers, principals, instructional coaches, central office administrators, superintendents, and others </a:t>
            </a:r>
          </a:p>
          <a:p>
            <a:pPr marL="0" indent="0">
              <a:lnSpc>
                <a:spcPct val="100000"/>
              </a:lnSpc>
              <a:spcBef>
                <a:spcPts val="600"/>
              </a:spcBef>
              <a:spcAft>
                <a:spcPts val="600"/>
              </a:spcAft>
              <a:buNone/>
            </a:pPr>
            <a:r>
              <a:rPr lang="en-US" sz="2000" b="1" dirty="0">
                <a:effectLst/>
                <a:latin typeface="Corbel" panose="020B0503020204020204" pitchFamily="34" charset="0"/>
              </a:rPr>
              <a:t>Webinars in this series include:</a:t>
            </a:r>
          </a:p>
          <a:p>
            <a:pPr>
              <a:lnSpc>
                <a:spcPct val="100000"/>
              </a:lnSpc>
              <a:spcBef>
                <a:spcPts val="0"/>
              </a:spcBef>
              <a:spcAft>
                <a:spcPts val="300"/>
              </a:spcAft>
            </a:pPr>
            <a:r>
              <a:rPr lang="en-US" sz="2000" dirty="0">
                <a:effectLst/>
                <a:latin typeface="Corbel"/>
              </a:rPr>
              <a:t>Session 1: Balanced Local Assessment Systems</a:t>
            </a:r>
            <a:r>
              <a:rPr lang="en-US" sz="2000" dirty="0">
                <a:latin typeface="Corbel"/>
              </a:rPr>
              <a:t> </a:t>
            </a:r>
            <a:endParaRPr lang="en-US" sz="2000">
              <a:solidFill>
                <a:srgbClr val="EB7647"/>
              </a:solidFill>
              <a:effectLst/>
              <a:latin typeface="Corbel"/>
            </a:endParaRPr>
          </a:p>
          <a:p>
            <a:pPr>
              <a:lnSpc>
                <a:spcPct val="100000"/>
              </a:lnSpc>
              <a:spcBef>
                <a:spcPts val="0"/>
              </a:spcBef>
              <a:spcAft>
                <a:spcPts val="300"/>
              </a:spcAft>
            </a:pPr>
            <a:r>
              <a:rPr lang="en-US" sz="2000" dirty="0">
                <a:effectLst/>
                <a:latin typeface="Corbel" panose="020B0503020204020204" pitchFamily="34" charset="0"/>
              </a:rPr>
              <a:t>Session 2: Foundation of Assessment Literacy</a:t>
            </a:r>
          </a:p>
          <a:p>
            <a:pPr>
              <a:lnSpc>
                <a:spcPct val="100000"/>
              </a:lnSpc>
              <a:spcBef>
                <a:spcPts val="0"/>
              </a:spcBef>
              <a:spcAft>
                <a:spcPts val="300"/>
              </a:spcAft>
            </a:pPr>
            <a:r>
              <a:rPr lang="en-US" sz="2000" dirty="0">
                <a:effectLst/>
                <a:latin typeface="Corbel"/>
              </a:rPr>
              <a:t>Session 3: Emotional Dynamics of Assessment</a:t>
            </a:r>
            <a:r>
              <a:rPr lang="en-US" sz="2000" dirty="0">
                <a:latin typeface="Corbel"/>
              </a:rPr>
              <a:t> </a:t>
            </a:r>
            <a:r>
              <a:rPr lang="en-US" sz="2000" dirty="0">
                <a:solidFill>
                  <a:srgbClr val="EB7647"/>
                </a:solidFill>
                <a:latin typeface="Corbel"/>
              </a:rPr>
              <a:t>(this webinar)</a:t>
            </a:r>
            <a:endParaRPr lang="en-US" sz="2000" dirty="0">
              <a:effectLst/>
              <a:latin typeface="Corbel" panose="020B0503020204020204" pitchFamily="34" charset="0"/>
            </a:endParaRPr>
          </a:p>
          <a:p>
            <a:pPr>
              <a:lnSpc>
                <a:spcPct val="100000"/>
              </a:lnSpc>
              <a:spcBef>
                <a:spcPts val="0"/>
              </a:spcBef>
              <a:spcAft>
                <a:spcPts val="300"/>
              </a:spcAft>
            </a:pPr>
            <a:r>
              <a:rPr lang="en-US" sz="2000" dirty="0">
                <a:effectLst/>
                <a:latin typeface="Corbel" panose="020B0503020204020204" pitchFamily="34" charset="0"/>
              </a:rPr>
              <a:t>Session 4: Evaluate Your Assessment System</a:t>
            </a:r>
          </a:p>
          <a:p>
            <a:pPr marL="0" indent="0">
              <a:lnSpc>
                <a:spcPct val="100000"/>
              </a:lnSpc>
              <a:spcAft>
                <a:spcPts val="600"/>
              </a:spcAft>
              <a:buNone/>
            </a:pPr>
            <a:r>
              <a:rPr lang="en-US" sz="2000" dirty="0">
                <a:latin typeface="+mj-lt"/>
              </a:rPr>
              <a:t>All webinars and interactive handouts are available at </a:t>
            </a:r>
            <a:r>
              <a:rPr lang="en-US" sz="2000" dirty="0">
                <a:latin typeface="+mj-lt"/>
                <a:hlinkClick r:id="rId2">
                  <a:extLst>
                    <a:ext uri="{A12FA001-AC4F-418D-AE19-62706E023703}">
                      <ahyp:hlinkClr xmlns:ahyp="http://schemas.microsoft.com/office/drawing/2018/hyperlinkcolor" val="tx"/>
                    </a:ext>
                  </a:extLst>
                </a:hlinkClick>
              </a:rPr>
              <a:t>www.michiganassessmentconsortium.org/events/Stiggins-webinars</a:t>
            </a:r>
            <a:endParaRPr lang="en-US" sz="2000" dirty="0">
              <a:latin typeface="+mj-lt"/>
            </a:endParaRPr>
          </a:p>
        </p:txBody>
      </p:sp>
      <p:sp>
        <p:nvSpPr>
          <p:cNvPr id="5" name="Footer Placeholder 4">
            <a:extLst>
              <a:ext uri="{FF2B5EF4-FFF2-40B4-BE49-F238E27FC236}">
                <a16:creationId xmlns:a16="http://schemas.microsoft.com/office/drawing/2014/main" id="{121211FF-46E9-4ACF-8B12-3ACEE7A0601D}"/>
              </a:ext>
            </a:extLst>
          </p:cNvPr>
          <p:cNvSpPr>
            <a:spLocks noGrp="1"/>
          </p:cNvSpPr>
          <p:nvPr>
            <p:ph type="ftr" sz="quarter" idx="11"/>
          </p:nvPr>
        </p:nvSpPr>
        <p:spPr/>
        <p:txBody>
          <a:bodyPr/>
          <a:lstStyle/>
          <a:p>
            <a:r>
              <a:rPr lang="en-US" dirty="0"/>
              <a:t>rickstiggins@gmail.com            www.MichiganAssessmentConsortium.org</a:t>
            </a:r>
          </a:p>
        </p:txBody>
      </p:sp>
      <p:sp>
        <p:nvSpPr>
          <p:cNvPr id="6" name="Slide Number Placeholder 5">
            <a:extLst>
              <a:ext uri="{FF2B5EF4-FFF2-40B4-BE49-F238E27FC236}">
                <a16:creationId xmlns:a16="http://schemas.microsoft.com/office/drawing/2014/main" id="{B37103B6-3B04-4F53-A1D5-6D60ED643FAD}"/>
              </a:ext>
            </a:extLst>
          </p:cNvPr>
          <p:cNvSpPr>
            <a:spLocks noGrp="1"/>
          </p:cNvSpPr>
          <p:nvPr>
            <p:ph type="sldNum" sz="quarter" idx="12"/>
          </p:nvPr>
        </p:nvSpPr>
        <p:spPr/>
        <p:txBody>
          <a:bodyPr/>
          <a:lstStyle/>
          <a:p>
            <a:fld id="{0B969DCD-B566-4F58-92A3-B98CDD2E7620}" type="slidenum">
              <a:rPr lang="en-US" smtClean="0"/>
              <a:t>29</a:t>
            </a:fld>
            <a:endParaRPr lang="en-US"/>
          </a:p>
        </p:txBody>
      </p:sp>
      <p:grpSp>
        <p:nvGrpSpPr>
          <p:cNvPr id="11" name="Group 10">
            <a:extLst>
              <a:ext uri="{FF2B5EF4-FFF2-40B4-BE49-F238E27FC236}">
                <a16:creationId xmlns:a16="http://schemas.microsoft.com/office/drawing/2014/main" id="{42493B97-1015-442B-9EA2-27149AC7C1CB}"/>
              </a:ext>
            </a:extLst>
          </p:cNvPr>
          <p:cNvGrpSpPr/>
          <p:nvPr/>
        </p:nvGrpSpPr>
        <p:grpSpPr>
          <a:xfrm>
            <a:off x="7026729" y="500537"/>
            <a:ext cx="4844143" cy="1113077"/>
            <a:chOff x="6999514" y="391677"/>
            <a:chExt cx="4844143" cy="1113077"/>
          </a:xfrm>
        </p:grpSpPr>
        <p:sp>
          <p:nvSpPr>
            <p:cNvPr id="4" name="TextBox 3">
              <a:extLst>
                <a:ext uri="{FF2B5EF4-FFF2-40B4-BE49-F238E27FC236}">
                  <a16:creationId xmlns:a16="http://schemas.microsoft.com/office/drawing/2014/main" id="{3F4C5A27-A84E-498E-B0D1-370C600E83C0}"/>
                </a:ext>
              </a:extLst>
            </p:cNvPr>
            <p:cNvSpPr txBox="1"/>
            <p:nvPr/>
          </p:nvSpPr>
          <p:spPr>
            <a:xfrm>
              <a:off x="6999514" y="735313"/>
              <a:ext cx="4844143" cy="769441"/>
            </a:xfrm>
            <a:prstGeom prst="rect">
              <a:avLst/>
            </a:prstGeom>
            <a:noFill/>
          </p:spPr>
          <p:txBody>
            <a:bodyPr wrap="square" rtlCol="0">
              <a:spAutoFit/>
            </a:bodyPr>
            <a:lstStyle/>
            <a:p>
              <a:endParaRPr lang="en-US" sz="1200" dirty="0">
                <a:solidFill>
                  <a:schemeClr val="bg2">
                    <a:lumMod val="75000"/>
                  </a:schemeClr>
                </a:solidFill>
              </a:endParaRPr>
            </a:p>
            <a:p>
              <a:pPr algn="r"/>
              <a:r>
                <a:rPr lang="en-US" sz="1600" dirty="0">
                  <a:solidFill>
                    <a:schemeClr val="bg2">
                      <a:lumMod val="75000"/>
                    </a:schemeClr>
                  </a:solidFill>
                </a:rPr>
                <a:t>This work is licensed under a Creative Commons </a:t>
              </a:r>
              <a:br>
                <a:rPr lang="en-US" sz="1600" dirty="0">
                  <a:solidFill>
                    <a:schemeClr val="bg2">
                      <a:lumMod val="75000"/>
                    </a:schemeClr>
                  </a:solidFill>
                </a:rPr>
              </a:br>
              <a:r>
                <a:rPr lang="en-US" sz="1600" dirty="0">
                  <a:solidFill>
                    <a:schemeClr val="bg2">
                      <a:lumMod val="75000"/>
                    </a:schemeClr>
                  </a:solidFill>
                </a:rPr>
                <a:t>Attribution-</a:t>
              </a:r>
              <a:r>
                <a:rPr lang="en-US" sz="1600" dirty="0" err="1">
                  <a:solidFill>
                    <a:schemeClr val="bg2">
                      <a:lumMod val="75000"/>
                    </a:schemeClr>
                  </a:solidFill>
                </a:rPr>
                <a:t>NonCommercial</a:t>
              </a:r>
              <a:r>
                <a:rPr lang="en-US" sz="1600" dirty="0">
                  <a:solidFill>
                    <a:schemeClr val="bg2">
                      <a:lumMod val="75000"/>
                    </a:schemeClr>
                  </a:solidFill>
                </a:rPr>
                <a:t> 4.0 International License.</a:t>
              </a:r>
            </a:p>
          </p:txBody>
        </p:sp>
        <p:pic>
          <p:nvPicPr>
            <p:cNvPr id="10" name="Picture 9">
              <a:hlinkClick r:id="rId3"/>
              <a:extLst>
                <a:ext uri="{FF2B5EF4-FFF2-40B4-BE49-F238E27FC236}">
                  <a16:creationId xmlns:a16="http://schemas.microsoft.com/office/drawing/2014/main" id="{914BB2CE-F525-4650-9552-31A406A1DA3A}"/>
                </a:ext>
              </a:extLst>
            </p:cNvPr>
            <p:cNvPicPr>
              <a:picLocks noChangeAspect="1"/>
            </p:cNvPicPr>
            <p:nvPr/>
          </p:nvPicPr>
          <p:blipFill>
            <a:blip r:embed="rId4"/>
            <a:stretch>
              <a:fillRect/>
            </a:stretch>
          </p:blipFill>
          <p:spPr>
            <a:xfrm>
              <a:off x="10239546" y="391677"/>
              <a:ext cx="1499069" cy="528081"/>
            </a:xfrm>
            <a:prstGeom prst="rect">
              <a:avLst/>
            </a:prstGeom>
          </p:spPr>
        </p:pic>
      </p:grpSp>
    </p:spTree>
    <p:extLst>
      <p:ext uri="{BB962C8B-B14F-4D97-AF65-F5344CB8AC3E}">
        <p14:creationId xmlns:p14="http://schemas.microsoft.com/office/powerpoint/2010/main" val="635976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9">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11">
            <a:extLst>
              <a:ext uri="{FF2B5EF4-FFF2-40B4-BE49-F238E27FC236}">
                <a16:creationId xmlns:a16="http://schemas.microsoft.com/office/drawing/2014/main" id="{1A6D86F0-98E0-4468-9315-41BF7B0F2E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082A0BD-305B-41B3-80DF-E223CF51303D}"/>
              </a:ext>
            </a:extLst>
          </p:cNvPr>
          <p:cNvSpPr>
            <a:spLocks noGrp="1"/>
          </p:cNvSpPr>
          <p:nvPr>
            <p:ph type="title"/>
          </p:nvPr>
        </p:nvSpPr>
        <p:spPr>
          <a:xfrm>
            <a:off x="622570" y="838646"/>
            <a:ext cx="3709991" cy="5180709"/>
          </a:xfrm>
        </p:spPr>
        <p:txBody>
          <a:bodyPr vert="horz" lIns="91440" tIns="45720" rIns="91440" bIns="45720" rtlCol="0" anchor="ctr">
            <a:normAutofit/>
          </a:bodyPr>
          <a:lstStyle/>
          <a:p>
            <a:pPr>
              <a:lnSpc>
                <a:spcPct val="150000"/>
              </a:lnSpc>
            </a:pPr>
            <a:r>
              <a:rPr lang="en-US" sz="3600" b="1" dirty="0"/>
              <a:t>An Interactive workshop in four parts</a:t>
            </a:r>
          </a:p>
        </p:txBody>
      </p:sp>
      <p:sp useBgFill="1">
        <p:nvSpPr>
          <p:cNvPr id="11" name="Rectangle 13">
            <a:extLst>
              <a:ext uri="{FF2B5EF4-FFF2-40B4-BE49-F238E27FC236}">
                <a16:creationId xmlns:a16="http://schemas.microsoft.com/office/drawing/2014/main" id="{CE957058-57AD-46A9-BAE9-7145CB3504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5" y="-2"/>
            <a:ext cx="7537703"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C2EFD8C-9619-4B3B-965B-7078E50AC3BB}"/>
              </a:ext>
            </a:extLst>
          </p:cNvPr>
          <p:cNvSpPr>
            <a:spLocks noGrp="1"/>
          </p:cNvSpPr>
          <p:nvPr>
            <p:ph idx="4294967295"/>
          </p:nvPr>
        </p:nvSpPr>
        <p:spPr>
          <a:xfrm>
            <a:off x="5163671" y="838647"/>
            <a:ext cx="6618274" cy="5180708"/>
          </a:xfrm>
        </p:spPr>
        <p:txBody>
          <a:bodyPr vert="horz" lIns="91440" tIns="45720" rIns="91440" bIns="45720" rtlCol="0" anchor="ctr">
            <a:normAutofit/>
          </a:bodyPr>
          <a:lstStyle/>
          <a:p>
            <a:pPr marL="0" indent="4445">
              <a:buNone/>
              <a:tabLst>
                <a:tab pos="0" algn="l"/>
              </a:tabLst>
            </a:pPr>
            <a:r>
              <a:rPr lang="en-US" sz="3600" b="1" dirty="0">
                <a:solidFill>
                  <a:schemeClr val="tx2"/>
                </a:solidFill>
              </a:rPr>
              <a:t>All webinar recordings and related handouts can be found at </a:t>
            </a:r>
            <a:r>
              <a:rPr lang="en-US" sz="3600" b="1" dirty="0">
                <a:solidFill>
                  <a:schemeClr val="tx2"/>
                </a:solidFill>
                <a:hlinkClick r:id="rId2">
                  <a:extLst>
                    <a:ext uri="{A12FA001-AC4F-418D-AE19-62706E023703}">
                      <ahyp:hlinkClr xmlns:ahyp="http://schemas.microsoft.com/office/drawing/2018/hyperlinkcolor" val="tx"/>
                    </a:ext>
                  </a:extLst>
                </a:hlinkClick>
              </a:rPr>
              <a:t>www.michiganassessment</a:t>
            </a:r>
            <a:br>
              <a:rPr lang="en-US" sz="3600" b="1" dirty="0">
                <a:solidFill>
                  <a:schemeClr val="tx2"/>
                </a:solidFill>
                <a:hlinkClick r:id="rId2">
                  <a:extLst>
                    <a:ext uri="{A12FA001-AC4F-418D-AE19-62706E023703}">
                      <ahyp:hlinkClr xmlns:ahyp="http://schemas.microsoft.com/office/drawing/2018/hyperlinkcolor" val="tx"/>
                    </a:ext>
                  </a:extLst>
                </a:hlinkClick>
              </a:rPr>
            </a:br>
            <a:r>
              <a:rPr lang="en-US" sz="3600" b="1" dirty="0">
                <a:solidFill>
                  <a:schemeClr val="tx2"/>
                </a:solidFill>
                <a:hlinkClick r:id="rId2">
                  <a:extLst>
                    <a:ext uri="{A12FA001-AC4F-418D-AE19-62706E023703}">
                      <ahyp:hlinkClr xmlns:ahyp="http://schemas.microsoft.com/office/drawing/2018/hyperlinkcolor" val="tx"/>
                    </a:ext>
                  </a:extLst>
                </a:hlinkClick>
              </a:rPr>
              <a:t>consortium.org/events/Stiggins-webinars</a:t>
            </a:r>
            <a:endParaRPr lang="en-US" sz="3600" b="1" dirty="0">
              <a:solidFill>
                <a:schemeClr val="tx2"/>
              </a:solidFill>
            </a:endParaRPr>
          </a:p>
        </p:txBody>
      </p:sp>
      <p:sp>
        <p:nvSpPr>
          <p:cNvPr id="15" name="Footer Placeholder 14">
            <a:extLst>
              <a:ext uri="{FF2B5EF4-FFF2-40B4-BE49-F238E27FC236}">
                <a16:creationId xmlns:a16="http://schemas.microsoft.com/office/drawing/2014/main" id="{029FAE24-B157-4274-B9A7-1AB768F3EF37}"/>
              </a:ext>
            </a:extLst>
          </p:cNvPr>
          <p:cNvSpPr>
            <a:spLocks noGrp="1"/>
          </p:cNvSpPr>
          <p:nvPr>
            <p:ph type="ftr" sz="quarter" idx="11"/>
          </p:nvPr>
        </p:nvSpPr>
        <p:spPr/>
        <p:txBody>
          <a:bodyPr/>
          <a:lstStyle/>
          <a:p>
            <a:r>
              <a:rPr lang="en-US" dirty="0"/>
              <a:t>rickstiggins@gmail.com            www.MichiganAssessmentConsortium.org</a:t>
            </a:r>
          </a:p>
        </p:txBody>
      </p:sp>
      <p:sp>
        <p:nvSpPr>
          <p:cNvPr id="17" name="Slide Number Placeholder 16">
            <a:extLst>
              <a:ext uri="{FF2B5EF4-FFF2-40B4-BE49-F238E27FC236}">
                <a16:creationId xmlns:a16="http://schemas.microsoft.com/office/drawing/2014/main" id="{891E8F36-6E98-4C7F-BFBD-5B3A75989BFF}"/>
              </a:ext>
            </a:extLst>
          </p:cNvPr>
          <p:cNvSpPr>
            <a:spLocks noGrp="1"/>
          </p:cNvSpPr>
          <p:nvPr>
            <p:ph type="sldNum" sz="quarter" idx="12"/>
          </p:nvPr>
        </p:nvSpPr>
        <p:spPr/>
        <p:txBody>
          <a:bodyPr/>
          <a:lstStyle/>
          <a:p>
            <a:fld id="{0B969DCD-B566-4F58-92A3-B98CDD2E7620}" type="slidenum">
              <a:rPr lang="en-US" smtClean="0"/>
              <a:t>3</a:t>
            </a:fld>
            <a:endParaRPr lang="en-US"/>
          </a:p>
        </p:txBody>
      </p:sp>
    </p:spTree>
    <p:extLst>
      <p:ext uri="{BB962C8B-B14F-4D97-AF65-F5344CB8AC3E}">
        <p14:creationId xmlns:p14="http://schemas.microsoft.com/office/powerpoint/2010/main" val="2722806995"/>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C7C0D9A-5BEB-4B6A-9314-3CEB870A93DF}"/>
              </a:ext>
            </a:extLst>
          </p:cNvPr>
          <p:cNvSpPr>
            <a:spLocks noGrp="1"/>
          </p:cNvSpPr>
          <p:nvPr>
            <p:ph type="ftr" sz="quarter" idx="11"/>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white"/>
                </a:solidFill>
                <a:effectLst/>
                <a:uLnTx/>
                <a:uFillTx/>
                <a:latin typeface="Corbel" panose="020B0503020204020204"/>
                <a:ea typeface="+mn-ea"/>
                <a:cs typeface="+mn-cs"/>
              </a:rPr>
              <a:t>rickstiggins@gmail.com            www.MichiganAssessmentConsortium.org</a:t>
            </a:r>
            <a:endParaRPr kumimoji="0" lang="en-US" sz="1400" b="0" i="0" u="none" strike="noStrike" kern="1200" cap="none" spc="0" normalizeH="0" baseline="0" noProof="0" dirty="0">
              <a:ln>
                <a:noFill/>
              </a:ln>
              <a:solidFill>
                <a:prstClr val="white"/>
              </a:solidFill>
              <a:effectLst/>
              <a:uLnTx/>
              <a:uFillTx/>
              <a:latin typeface="Corbel" panose="020B0503020204020204"/>
              <a:ea typeface="+mn-ea"/>
              <a:cs typeface="+mn-cs"/>
            </a:endParaRPr>
          </a:p>
        </p:txBody>
      </p:sp>
      <p:sp>
        <p:nvSpPr>
          <p:cNvPr id="8" name="Slide Number Placeholder 7">
            <a:extLst>
              <a:ext uri="{FF2B5EF4-FFF2-40B4-BE49-F238E27FC236}">
                <a16:creationId xmlns:a16="http://schemas.microsoft.com/office/drawing/2014/main" id="{162CA7A6-786C-40FF-B97F-E9CAD15C2D81}"/>
              </a:ext>
            </a:extLst>
          </p:cNvPr>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0B969DCD-B566-4F58-92A3-B98CDD2E7620}" type="slidenum">
              <a:rPr kumimoji="0" lang="en-US" sz="1600" b="0" i="0" u="none" strike="noStrike" kern="1200" cap="none" spc="0" normalizeH="0" baseline="0" noProof="0" smtClean="0">
                <a:ln>
                  <a:noFill/>
                </a:ln>
                <a:solidFill>
                  <a:prstClr val="white"/>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4</a:t>
            </a:fld>
            <a:endParaRPr kumimoji="0" lang="en-US" sz="16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4" name="Title 3">
            <a:extLst>
              <a:ext uri="{FF2B5EF4-FFF2-40B4-BE49-F238E27FC236}">
                <a16:creationId xmlns:a16="http://schemas.microsoft.com/office/drawing/2014/main" id="{046E19B0-CF04-4CEF-8093-94740A637F47}"/>
              </a:ext>
            </a:extLst>
          </p:cNvPr>
          <p:cNvSpPr>
            <a:spLocks noGrp="1"/>
          </p:cNvSpPr>
          <p:nvPr>
            <p:ph type="title" idx="4294967295"/>
          </p:nvPr>
        </p:nvSpPr>
        <p:spPr>
          <a:xfrm>
            <a:off x="0" y="284163"/>
            <a:ext cx="9783763" cy="1508125"/>
          </a:xfrm>
        </p:spPr>
        <p:txBody>
          <a:bodyPr/>
          <a:lstStyle/>
          <a:p>
            <a:r>
              <a:rPr lang="en-US" dirty="0"/>
              <a:t> Pre-pandemic assignments:</a:t>
            </a:r>
          </a:p>
        </p:txBody>
      </p:sp>
      <p:grpSp>
        <p:nvGrpSpPr>
          <p:cNvPr id="6" name="Group 5">
            <a:extLst>
              <a:ext uri="{FF2B5EF4-FFF2-40B4-BE49-F238E27FC236}">
                <a16:creationId xmlns:a16="http://schemas.microsoft.com/office/drawing/2014/main" id="{2806A358-92D7-4BE3-81A0-F4A5B8E9441B}"/>
              </a:ext>
            </a:extLst>
          </p:cNvPr>
          <p:cNvGrpSpPr/>
          <p:nvPr/>
        </p:nvGrpSpPr>
        <p:grpSpPr>
          <a:xfrm>
            <a:off x="2133601" y="471054"/>
            <a:ext cx="8077200" cy="5715000"/>
            <a:chOff x="2133600" y="381000"/>
            <a:chExt cx="8077200" cy="5715000"/>
          </a:xfrm>
        </p:grpSpPr>
        <p:sp>
          <p:nvSpPr>
            <p:cNvPr id="9" name="Oval 2">
              <a:extLst>
                <a:ext uri="{FF2B5EF4-FFF2-40B4-BE49-F238E27FC236}">
                  <a16:creationId xmlns:a16="http://schemas.microsoft.com/office/drawing/2014/main" id="{5A492B4B-704E-45FD-9175-22D271EFEA9A}"/>
                </a:ext>
              </a:extLst>
            </p:cNvPr>
            <p:cNvSpPr>
              <a:spLocks noChangeArrowheads="1"/>
            </p:cNvSpPr>
            <p:nvPr/>
          </p:nvSpPr>
          <p:spPr bwMode="auto">
            <a:xfrm>
              <a:off x="2362200" y="1371600"/>
              <a:ext cx="2438400" cy="1371600"/>
            </a:xfrm>
            <a:prstGeom prst="ellipse">
              <a:avLst/>
            </a:prstGeom>
            <a:solidFill>
              <a:srgbClr val="E8F7E5"/>
            </a:solidFill>
            <a:ln w="9525">
              <a:solidFill>
                <a:schemeClr val="tx1"/>
              </a:solidFill>
              <a:round/>
              <a:headEnd/>
              <a:tailEnd/>
            </a:ln>
          </p:spPr>
          <p:txBody>
            <a:bodyPr wrap="none" anchor="ctr"/>
            <a:lstStyle>
              <a:lvl1pPr eaLnBrk="0" hangingPunct="0">
                <a:spcBef>
                  <a:spcPct val="20000"/>
                </a:spcBef>
                <a:buChar char="•"/>
                <a:defRPr sz="3200">
                  <a:solidFill>
                    <a:schemeClr val="tx1"/>
                  </a:solidFill>
                  <a:latin typeface="Arial" pitchFamily="34" charset="0"/>
                  <a:ea typeface="MS PGothic" pitchFamily="34" charset="-128"/>
                </a:defRPr>
              </a:lvl1pPr>
              <a:lvl2pPr marL="37931725" indent="-37474525" eaLnBrk="0" hangingPunct="0">
                <a:spcBef>
                  <a:spcPct val="20000"/>
                </a:spcBef>
                <a:buChar char="–"/>
                <a:defRPr sz="2800">
                  <a:solidFill>
                    <a:schemeClr val="tx1"/>
                  </a:solidFill>
                  <a:latin typeface="Arial" pitchFamily="34" charset="0"/>
                  <a:ea typeface="MS PGothic" pitchFamily="34" charset="-128"/>
                </a:defRPr>
              </a:lvl2pPr>
              <a:lvl3pPr marL="1143000" indent="-228600" eaLnBrk="0" hangingPunct="0">
                <a:spcBef>
                  <a:spcPct val="20000"/>
                </a:spcBef>
                <a:buChar char="•"/>
                <a:defRPr sz="2400">
                  <a:solidFill>
                    <a:schemeClr val="tx1"/>
                  </a:solidFill>
                  <a:latin typeface="Arial" pitchFamily="34" charset="0"/>
                  <a:ea typeface="MS PGothic" pitchFamily="34" charset="-128"/>
                </a:defRPr>
              </a:lvl3pPr>
              <a:lvl4pPr marL="1600200" indent="-228600" eaLnBrk="0" hangingPunct="0">
                <a:spcBef>
                  <a:spcPct val="20000"/>
                </a:spcBef>
                <a:buChar char="–"/>
                <a:defRPr sz="2000">
                  <a:solidFill>
                    <a:schemeClr val="tx1"/>
                  </a:solidFill>
                  <a:latin typeface="Arial" pitchFamily="34" charset="0"/>
                  <a:ea typeface="MS PGothic" pitchFamily="34" charset="-128"/>
                </a:defRPr>
              </a:lvl4pPr>
              <a:lvl5pPr marL="2057400" indent="-228600" eaLnBrk="0" hangingPunct="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2800" b="1" i="0" u="none" strike="noStrike" kern="1200" cap="none" spc="0" normalizeH="0" baseline="0" noProof="0" dirty="0">
                  <a:ln>
                    <a:noFill/>
                  </a:ln>
                  <a:solidFill>
                    <a:srgbClr val="00A892"/>
                  </a:solidFill>
                  <a:effectLst/>
                  <a:uLnTx/>
                  <a:uFillTx/>
                  <a:latin typeface="Trebuchet MS" pitchFamily="34" charset="0"/>
                  <a:ea typeface="MS PGothic" pitchFamily="34" charset="-128"/>
                  <a:cs typeface="+mn-cs"/>
                </a:rPr>
                <a:t>PURPOSE</a:t>
              </a:r>
            </a:p>
          </p:txBody>
        </p:sp>
        <p:sp>
          <p:nvSpPr>
            <p:cNvPr id="10" name="Oval 3">
              <a:extLst>
                <a:ext uri="{FF2B5EF4-FFF2-40B4-BE49-F238E27FC236}">
                  <a16:creationId xmlns:a16="http://schemas.microsoft.com/office/drawing/2014/main" id="{5F595DC3-5EC2-42C8-AF4B-1D2A8E27A8AB}"/>
                </a:ext>
              </a:extLst>
            </p:cNvPr>
            <p:cNvSpPr>
              <a:spLocks noChangeArrowheads="1"/>
            </p:cNvSpPr>
            <p:nvPr/>
          </p:nvSpPr>
          <p:spPr bwMode="auto">
            <a:xfrm>
              <a:off x="2286000" y="4724400"/>
              <a:ext cx="2438400" cy="1371600"/>
            </a:xfrm>
            <a:prstGeom prst="ellipse">
              <a:avLst/>
            </a:prstGeom>
            <a:solidFill>
              <a:srgbClr val="E8F7E5">
                <a:alpha val="89018"/>
              </a:srgbClr>
            </a:solidFill>
            <a:ln w="9525">
              <a:solidFill>
                <a:schemeClr val="tx1"/>
              </a:solidFill>
              <a:round/>
              <a:headEnd/>
              <a:tailEnd/>
            </a:ln>
          </p:spPr>
          <p:txBody>
            <a:bodyPr wrap="none" anchor="ctr"/>
            <a:lstStyle>
              <a:lvl1pPr eaLnBrk="0" hangingPunct="0">
                <a:spcBef>
                  <a:spcPct val="20000"/>
                </a:spcBef>
                <a:buChar char="•"/>
                <a:defRPr sz="3200">
                  <a:solidFill>
                    <a:schemeClr val="tx1"/>
                  </a:solidFill>
                  <a:latin typeface="Arial" pitchFamily="34" charset="0"/>
                  <a:ea typeface="MS PGothic" pitchFamily="34" charset="-128"/>
                </a:defRPr>
              </a:lvl1pPr>
              <a:lvl2pPr marL="37931725" indent="-37474525" eaLnBrk="0" hangingPunct="0">
                <a:spcBef>
                  <a:spcPct val="20000"/>
                </a:spcBef>
                <a:buChar char="–"/>
                <a:defRPr sz="2800">
                  <a:solidFill>
                    <a:schemeClr val="tx1"/>
                  </a:solidFill>
                  <a:latin typeface="Arial" pitchFamily="34" charset="0"/>
                  <a:ea typeface="MS PGothic" pitchFamily="34" charset="-128"/>
                </a:defRPr>
              </a:lvl2pPr>
              <a:lvl3pPr marL="1143000" indent="-228600" eaLnBrk="0" hangingPunct="0">
                <a:spcBef>
                  <a:spcPct val="20000"/>
                </a:spcBef>
                <a:buChar char="•"/>
                <a:defRPr sz="2400">
                  <a:solidFill>
                    <a:schemeClr val="tx1"/>
                  </a:solidFill>
                  <a:latin typeface="Arial" pitchFamily="34" charset="0"/>
                  <a:ea typeface="MS PGothic" pitchFamily="34" charset="-128"/>
                </a:defRPr>
              </a:lvl3pPr>
              <a:lvl4pPr marL="1600200" indent="-228600" eaLnBrk="0" hangingPunct="0">
                <a:spcBef>
                  <a:spcPct val="20000"/>
                </a:spcBef>
                <a:buChar char="–"/>
                <a:defRPr sz="2000">
                  <a:solidFill>
                    <a:schemeClr val="tx1"/>
                  </a:solidFill>
                  <a:latin typeface="Arial" pitchFamily="34" charset="0"/>
                  <a:ea typeface="MS PGothic" pitchFamily="34" charset="-128"/>
                </a:defRPr>
              </a:lvl4pPr>
              <a:lvl5pPr marL="2057400" indent="-228600" eaLnBrk="0" hangingPunct="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2800" b="1" i="0" u="none" strike="noStrike" kern="1200" cap="none" spc="0" normalizeH="0" baseline="0" noProof="0" dirty="0">
                  <a:ln>
                    <a:noFill/>
                  </a:ln>
                  <a:solidFill>
                    <a:srgbClr val="00A892"/>
                  </a:solidFill>
                  <a:effectLst/>
                  <a:uLnTx/>
                  <a:uFillTx/>
                  <a:latin typeface="Trebuchet MS" pitchFamily="34" charset="0"/>
                  <a:ea typeface="MS PGothic" pitchFamily="34" charset="-128"/>
                  <a:cs typeface="+mn-cs"/>
                </a:rPr>
                <a:t>TARGET</a:t>
              </a:r>
            </a:p>
          </p:txBody>
        </p:sp>
        <p:sp>
          <p:nvSpPr>
            <p:cNvPr id="11" name="Text Box 4">
              <a:extLst>
                <a:ext uri="{FF2B5EF4-FFF2-40B4-BE49-F238E27FC236}">
                  <a16:creationId xmlns:a16="http://schemas.microsoft.com/office/drawing/2014/main" id="{702A932E-8059-44AB-B02F-B3B10C665BCA}"/>
                </a:ext>
              </a:extLst>
            </p:cNvPr>
            <p:cNvSpPr txBox="1">
              <a:spLocks noChangeArrowheads="1"/>
            </p:cNvSpPr>
            <p:nvPr/>
          </p:nvSpPr>
          <p:spPr bwMode="auto">
            <a:xfrm>
              <a:off x="2971800" y="381000"/>
              <a:ext cx="2667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ea typeface="MS PGothic" pitchFamily="34" charset="-128"/>
                </a:defRPr>
              </a:lvl1pPr>
              <a:lvl2pPr marL="37931725" indent="-37474525" eaLnBrk="0" hangingPunct="0">
                <a:spcBef>
                  <a:spcPct val="20000"/>
                </a:spcBef>
                <a:buChar char="–"/>
                <a:defRPr sz="2800">
                  <a:solidFill>
                    <a:schemeClr val="tx1"/>
                  </a:solidFill>
                  <a:latin typeface="Arial" pitchFamily="34" charset="0"/>
                  <a:ea typeface="MS PGothic" pitchFamily="34" charset="-128"/>
                </a:defRPr>
              </a:lvl2pPr>
              <a:lvl3pPr marL="1143000" indent="-228600" eaLnBrk="0" hangingPunct="0">
                <a:spcBef>
                  <a:spcPct val="20000"/>
                </a:spcBef>
                <a:buChar char="•"/>
                <a:defRPr sz="2400">
                  <a:solidFill>
                    <a:schemeClr val="tx1"/>
                  </a:solidFill>
                  <a:latin typeface="Arial" pitchFamily="34" charset="0"/>
                  <a:ea typeface="MS PGothic" pitchFamily="34" charset="-128"/>
                </a:defRPr>
              </a:lvl3pPr>
              <a:lvl4pPr marL="1600200" indent="-228600" eaLnBrk="0" hangingPunct="0">
                <a:spcBef>
                  <a:spcPct val="20000"/>
                </a:spcBef>
                <a:buChar char="–"/>
                <a:defRPr sz="2000">
                  <a:solidFill>
                    <a:schemeClr val="tx1"/>
                  </a:solidFill>
                  <a:latin typeface="Arial" pitchFamily="34" charset="0"/>
                  <a:ea typeface="MS PGothic" pitchFamily="34" charset="-128"/>
                </a:defRPr>
              </a:lvl4pPr>
              <a:lvl5pPr marL="2057400" indent="-228600" eaLnBrk="0" hangingPunct="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en-US" sz="3200" b="1" i="0" u="none" strike="noStrike" kern="1200" cap="none" spc="0" normalizeH="0" baseline="0" noProof="0" dirty="0">
                  <a:ln>
                    <a:noFill/>
                  </a:ln>
                  <a:solidFill>
                    <a:prstClr val="white"/>
                  </a:solidFill>
                  <a:effectLst/>
                  <a:uLnTx/>
                  <a:uFillTx/>
                  <a:latin typeface="Trebuchet MS" pitchFamily="34" charset="0"/>
                  <a:ea typeface="MS PGothic" pitchFamily="34" charset="-128"/>
                  <a:cs typeface="+mn-cs"/>
                </a:rPr>
                <a:t>ACCURACY</a:t>
              </a:r>
            </a:p>
          </p:txBody>
        </p:sp>
        <p:sp>
          <p:nvSpPr>
            <p:cNvPr id="12" name="Text Box 5">
              <a:extLst>
                <a:ext uri="{FF2B5EF4-FFF2-40B4-BE49-F238E27FC236}">
                  <a16:creationId xmlns:a16="http://schemas.microsoft.com/office/drawing/2014/main" id="{61AF0AE1-8E76-4CD1-84BF-FEF6FEE6CF04}"/>
                </a:ext>
              </a:extLst>
            </p:cNvPr>
            <p:cNvSpPr txBox="1">
              <a:spLocks noChangeArrowheads="1"/>
            </p:cNvSpPr>
            <p:nvPr/>
          </p:nvSpPr>
          <p:spPr bwMode="auto">
            <a:xfrm>
              <a:off x="6629400" y="381000"/>
              <a:ext cx="3581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ea typeface="MS PGothic" pitchFamily="34" charset="-128"/>
                </a:defRPr>
              </a:lvl1pPr>
              <a:lvl2pPr marL="37931725" indent="-37474525" eaLnBrk="0" hangingPunct="0">
                <a:spcBef>
                  <a:spcPct val="20000"/>
                </a:spcBef>
                <a:buChar char="–"/>
                <a:defRPr sz="2800">
                  <a:solidFill>
                    <a:schemeClr val="tx1"/>
                  </a:solidFill>
                  <a:latin typeface="Arial" pitchFamily="34" charset="0"/>
                  <a:ea typeface="MS PGothic" pitchFamily="34" charset="-128"/>
                </a:defRPr>
              </a:lvl2pPr>
              <a:lvl3pPr marL="1143000" indent="-228600" eaLnBrk="0" hangingPunct="0">
                <a:spcBef>
                  <a:spcPct val="20000"/>
                </a:spcBef>
                <a:buChar char="•"/>
                <a:defRPr sz="2400">
                  <a:solidFill>
                    <a:schemeClr val="tx1"/>
                  </a:solidFill>
                  <a:latin typeface="Arial" pitchFamily="34" charset="0"/>
                  <a:ea typeface="MS PGothic" pitchFamily="34" charset="-128"/>
                </a:defRPr>
              </a:lvl3pPr>
              <a:lvl4pPr marL="1600200" indent="-228600" eaLnBrk="0" hangingPunct="0">
                <a:spcBef>
                  <a:spcPct val="20000"/>
                </a:spcBef>
                <a:buChar char="–"/>
                <a:defRPr sz="2000">
                  <a:solidFill>
                    <a:schemeClr val="tx1"/>
                  </a:solidFill>
                  <a:latin typeface="Arial" pitchFamily="34" charset="0"/>
                  <a:ea typeface="MS PGothic" pitchFamily="34" charset="-128"/>
                </a:defRPr>
              </a:lvl4pPr>
              <a:lvl5pPr marL="2057400" indent="-228600" eaLnBrk="0" hangingPunct="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en-US" sz="3200" b="1" i="0" u="none" strike="noStrike" kern="1200" cap="none" spc="0" normalizeH="0" baseline="0" noProof="0" dirty="0">
                  <a:ln>
                    <a:noFill/>
                  </a:ln>
                  <a:solidFill>
                    <a:prstClr val="white"/>
                  </a:solidFill>
                  <a:effectLst/>
                  <a:uLnTx/>
                  <a:uFillTx/>
                  <a:latin typeface="Trebuchet MS" pitchFamily="34" charset="0"/>
                  <a:ea typeface="MS PGothic" pitchFamily="34" charset="-128"/>
                  <a:cs typeface="+mn-cs"/>
                </a:rPr>
                <a:t>EFFECTIVE USE</a:t>
              </a:r>
            </a:p>
          </p:txBody>
        </p:sp>
        <p:sp>
          <p:nvSpPr>
            <p:cNvPr id="13" name="Oval 6">
              <a:extLst>
                <a:ext uri="{FF2B5EF4-FFF2-40B4-BE49-F238E27FC236}">
                  <a16:creationId xmlns:a16="http://schemas.microsoft.com/office/drawing/2014/main" id="{7775D4D8-F656-4D1D-8A1E-F153757A4B47}"/>
                </a:ext>
              </a:extLst>
            </p:cNvPr>
            <p:cNvSpPr>
              <a:spLocks noChangeArrowheads="1"/>
            </p:cNvSpPr>
            <p:nvPr/>
          </p:nvSpPr>
          <p:spPr bwMode="auto">
            <a:xfrm>
              <a:off x="6629400" y="3810000"/>
              <a:ext cx="3429000" cy="1752600"/>
            </a:xfrm>
            <a:prstGeom prst="ellipse">
              <a:avLst/>
            </a:prstGeom>
            <a:solidFill>
              <a:srgbClr val="E8F7E5"/>
            </a:solidFill>
            <a:ln w="9525">
              <a:solidFill>
                <a:schemeClr val="tx1"/>
              </a:solidFill>
              <a:round/>
              <a:headEnd/>
              <a:tailEnd/>
            </a:ln>
          </p:spPr>
          <p:txBody>
            <a:bodyPr wrap="none" anchor="ctr"/>
            <a:lstStyle>
              <a:lvl1pPr eaLnBrk="0" hangingPunct="0">
                <a:spcBef>
                  <a:spcPct val="20000"/>
                </a:spcBef>
                <a:buChar char="•"/>
                <a:defRPr sz="3200">
                  <a:solidFill>
                    <a:schemeClr val="tx1"/>
                  </a:solidFill>
                  <a:latin typeface="Arial" pitchFamily="34" charset="0"/>
                  <a:ea typeface="MS PGothic" pitchFamily="34" charset="-128"/>
                </a:defRPr>
              </a:lvl1pPr>
              <a:lvl2pPr marL="37931725" indent="-37474525" eaLnBrk="0" hangingPunct="0">
                <a:spcBef>
                  <a:spcPct val="20000"/>
                </a:spcBef>
                <a:buChar char="–"/>
                <a:defRPr sz="2800">
                  <a:solidFill>
                    <a:schemeClr val="tx1"/>
                  </a:solidFill>
                  <a:latin typeface="Arial" pitchFamily="34" charset="0"/>
                  <a:ea typeface="MS PGothic" pitchFamily="34" charset="-128"/>
                </a:defRPr>
              </a:lvl2pPr>
              <a:lvl3pPr marL="1143000" indent="-228600" eaLnBrk="0" hangingPunct="0">
                <a:spcBef>
                  <a:spcPct val="20000"/>
                </a:spcBef>
                <a:buChar char="•"/>
                <a:defRPr sz="2400">
                  <a:solidFill>
                    <a:schemeClr val="tx1"/>
                  </a:solidFill>
                  <a:latin typeface="Arial" pitchFamily="34" charset="0"/>
                  <a:ea typeface="MS PGothic" pitchFamily="34" charset="-128"/>
                </a:defRPr>
              </a:lvl3pPr>
              <a:lvl4pPr marL="1600200" indent="-228600" eaLnBrk="0" hangingPunct="0">
                <a:spcBef>
                  <a:spcPct val="20000"/>
                </a:spcBef>
                <a:buChar char="–"/>
                <a:defRPr sz="2000">
                  <a:solidFill>
                    <a:schemeClr val="tx1"/>
                  </a:solidFill>
                  <a:latin typeface="Arial" pitchFamily="34" charset="0"/>
                  <a:ea typeface="MS PGothic" pitchFamily="34" charset="-128"/>
                </a:defRPr>
              </a:lvl4pPr>
              <a:lvl5pPr marL="2057400" indent="-228600" eaLnBrk="0" hangingPunct="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2800" b="1" i="0" u="none" strike="noStrike" kern="1200" cap="none" spc="0" normalizeH="0" baseline="0" noProof="0" dirty="0">
                  <a:ln>
                    <a:noFill/>
                  </a:ln>
                  <a:solidFill>
                    <a:srgbClr val="00A892"/>
                  </a:solidFill>
                  <a:effectLst/>
                  <a:uLnTx/>
                  <a:uFillTx/>
                  <a:latin typeface="Trebuchet MS" pitchFamily="34" charset="0"/>
                  <a:ea typeface="MS PGothic" pitchFamily="34" charset="-128"/>
                  <a:cs typeface="+mn-cs"/>
                </a:rPr>
                <a:t>STUDENT</a:t>
              </a:r>
            </a:p>
            <a:p>
              <a:pPr marL="0" marR="0" lvl="0" indent="0" algn="ctr" defTabSz="457200" rtl="0" eaLnBrk="1" fontAlgn="auto" latinLnBrk="0" hangingPunct="1">
                <a:lnSpc>
                  <a:spcPct val="100000"/>
                </a:lnSpc>
                <a:spcBef>
                  <a:spcPct val="0"/>
                </a:spcBef>
                <a:spcAft>
                  <a:spcPts val="0"/>
                </a:spcAft>
                <a:buClrTx/>
                <a:buSzTx/>
                <a:buFontTx/>
                <a:buNone/>
                <a:tabLst/>
                <a:defRPr/>
              </a:pPr>
              <a:r>
                <a:rPr lang="en-US" altLang="en-US" sz="2800" b="1" dirty="0">
                  <a:solidFill>
                    <a:srgbClr val="00A892"/>
                  </a:solidFill>
                  <a:latin typeface="Trebuchet MS" pitchFamily="34" charset="0"/>
                </a:rPr>
                <a:t>MOTIVATION</a:t>
              </a:r>
              <a:endParaRPr kumimoji="0" lang="en-US" altLang="en-US" sz="2800" b="1" i="0" u="none" strike="noStrike" kern="1200" cap="none" spc="0" normalizeH="0" baseline="0" noProof="0" dirty="0">
                <a:ln>
                  <a:noFill/>
                </a:ln>
                <a:solidFill>
                  <a:srgbClr val="00A892"/>
                </a:solidFill>
                <a:effectLst/>
                <a:uLnTx/>
                <a:uFillTx/>
                <a:latin typeface="Trebuchet MS" pitchFamily="34" charset="0"/>
                <a:ea typeface="MS PGothic" pitchFamily="34" charset="-128"/>
                <a:cs typeface="+mn-cs"/>
              </a:endParaRPr>
            </a:p>
          </p:txBody>
        </p:sp>
        <p:sp>
          <p:nvSpPr>
            <p:cNvPr id="14" name="Line 8">
              <a:extLst>
                <a:ext uri="{FF2B5EF4-FFF2-40B4-BE49-F238E27FC236}">
                  <a16:creationId xmlns:a16="http://schemas.microsoft.com/office/drawing/2014/main" id="{B7A46B62-499C-4FC5-8F93-27984EB36C21}"/>
                </a:ext>
              </a:extLst>
            </p:cNvPr>
            <p:cNvSpPr>
              <a:spLocks noChangeShapeType="1"/>
            </p:cNvSpPr>
            <p:nvPr/>
          </p:nvSpPr>
          <p:spPr bwMode="auto">
            <a:xfrm>
              <a:off x="2133600" y="838200"/>
              <a:ext cx="784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grpSp>
          <p:nvGrpSpPr>
            <p:cNvPr id="15" name="Group 9">
              <a:extLst>
                <a:ext uri="{FF2B5EF4-FFF2-40B4-BE49-F238E27FC236}">
                  <a16:creationId xmlns:a16="http://schemas.microsoft.com/office/drawing/2014/main" id="{E1E989D7-EDC4-42F9-AEC7-C79129597E6F}"/>
                </a:ext>
              </a:extLst>
            </p:cNvPr>
            <p:cNvGrpSpPr>
              <a:grpSpLocks/>
            </p:cNvGrpSpPr>
            <p:nvPr/>
          </p:nvGrpSpPr>
          <p:grpSpPr bwMode="auto">
            <a:xfrm>
              <a:off x="3124200" y="2743200"/>
              <a:ext cx="2438400" cy="1981200"/>
              <a:chOff x="1008" y="1728"/>
              <a:chExt cx="1536" cy="1248"/>
            </a:xfrm>
          </p:grpSpPr>
          <p:sp>
            <p:nvSpPr>
              <p:cNvPr id="24" name="Oval 10">
                <a:extLst>
                  <a:ext uri="{FF2B5EF4-FFF2-40B4-BE49-F238E27FC236}">
                    <a16:creationId xmlns:a16="http://schemas.microsoft.com/office/drawing/2014/main" id="{D172C490-8453-4288-95F4-CD26EF0937C7}"/>
                  </a:ext>
                </a:extLst>
              </p:cNvPr>
              <p:cNvSpPr>
                <a:spLocks noChangeArrowheads="1"/>
              </p:cNvSpPr>
              <p:nvPr/>
            </p:nvSpPr>
            <p:spPr bwMode="auto">
              <a:xfrm>
                <a:off x="1008" y="1920"/>
                <a:ext cx="1536" cy="864"/>
              </a:xfrm>
              <a:prstGeom prst="ellipse">
                <a:avLst/>
              </a:prstGeom>
              <a:solidFill>
                <a:srgbClr val="E8F7E5">
                  <a:alpha val="89018"/>
                </a:srgbClr>
              </a:solidFill>
              <a:ln w="9525">
                <a:solidFill>
                  <a:schemeClr val="tx1"/>
                </a:solidFill>
                <a:round/>
                <a:headEnd/>
                <a:tailEnd/>
              </a:ln>
            </p:spPr>
            <p:txBody>
              <a:bodyPr wrap="none" anchor="ctr"/>
              <a:lstStyle>
                <a:lvl1pPr eaLnBrk="0" hangingPunct="0">
                  <a:spcBef>
                    <a:spcPct val="20000"/>
                  </a:spcBef>
                  <a:buChar char="•"/>
                  <a:defRPr sz="3200">
                    <a:solidFill>
                      <a:schemeClr val="tx1"/>
                    </a:solidFill>
                    <a:latin typeface="Arial" pitchFamily="34" charset="0"/>
                    <a:ea typeface="MS PGothic" pitchFamily="34" charset="-128"/>
                  </a:defRPr>
                </a:lvl1pPr>
                <a:lvl2pPr marL="37931725" indent="-37474525" eaLnBrk="0" hangingPunct="0">
                  <a:spcBef>
                    <a:spcPct val="20000"/>
                  </a:spcBef>
                  <a:buChar char="–"/>
                  <a:defRPr sz="2800">
                    <a:solidFill>
                      <a:schemeClr val="tx1"/>
                    </a:solidFill>
                    <a:latin typeface="Arial" pitchFamily="34" charset="0"/>
                    <a:ea typeface="MS PGothic" pitchFamily="34" charset="-128"/>
                  </a:defRPr>
                </a:lvl2pPr>
                <a:lvl3pPr marL="1143000" indent="-228600" eaLnBrk="0" hangingPunct="0">
                  <a:spcBef>
                    <a:spcPct val="20000"/>
                  </a:spcBef>
                  <a:buChar char="•"/>
                  <a:defRPr sz="2400">
                    <a:solidFill>
                      <a:schemeClr val="tx1"/>
                    </a:solidFill>
                    <a:latin typeface="Arial" pitchFamily="34" charset="0"/>
                    <a:ea typeface="MS PGothic" pitchFamily="34" charset="-128"/>
                  </a:defRPr>
                </a:lvl3pPr>
                <a:lvl4pPr marL="1600200" indent="-228600" eaLnBrk="0" hangingPunct="0">
                  <a:spcBef>
                    <a:spcPct val="20000"/>
                  </a:spcBef>
                  <a:buChar char="–"/>
                  <a:defRPr sz="2000">
                    <a:solidFill>
                      <a:schemeClr val="tx1"/>
                    </a:solidFill>
                    <a:latin typeface="Arial" pitchFamily="34" charset="0"/>
                    <a:ea typeface="MS PGothic" pitchFamily="34" charset="-128"/>
                  </a:defRPr>
                </a:lvl4pPr>
                <a:lvl5pPr marL="2057400" indent="-228600" eaLnBrk="0" hangingPunct="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2800" b="1" i="0" u="none" strike="noStrike" kern="1200" cap="none" spc="0" normalizeH="0" baseline="0" noProof="0" dirty="0">
                    <a:ln>
                      <a:noFill/>
                    </a:ln>
                    <a:solidFill>
                      <a:srgbClr val="00A892"/>
                    </a:solidFill>
                    <a:effectLst/>
                    <a:uLnTx/>
                    <a:uFillTx/>
                    <a:latin typeface="Trebuchet MS" pitchFamily="34" charset="0"/>
                    <a:ea typeface="MS PGothic" pitchFamily="34" charset="-128"/>
                    <a:cs typeface="+mn-cs"/>
                  </a:rPr>
                  <a:t>DESIGN</a:t>
                </a:r>
              </a:p>
            </p:txBody>
          </p:sp>
          <p:sp>
            <p:nvSpPr>
              <p:cNvPr id="25" name="Line 11">
                <a:extLst>
                  <a:ext uri="{FF2B5EF4-FFF2-40B4-BE49-F238E27FC236}">
                    <a16:creationId xmlns:a16="http://schemas.microsoft.com/office/drawing/2014/main" id="{3298F21D-A8BF-4F29-BB18-7EB9C92168E9}"/>
                  </a:ext>
                </a:extLst>
              </p:cNvPr>
              <p:cNvSpPr>
                <a:spLocks noChangeShapeType="1"/>
              </p:cNvSpPr>
              <p:nvPr/>
            </p:nvSpPr>
            <p:spPr bwMode="auto">
              <a:xfrm>
                <a:off x="1152" y="1728"/>
                <a:ext cx="336" cy="240"/>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26" name="Line 12">
                <a:extLst>
                  <a:ext uri="{FF2B5EF4-FFF2-40B4-BE49-F238E27FC236}">
                    <a16:creationId xmlns:a16="http://schemas.microsoft.com/office/drawing/2014/main" id="{C7178EE8-9560-4782-AD89-0B686203B09B}"/>
                  </a:ext>
                </a:extLst>
              </p:cNvPr>
              <p:cNvSpPr>
                <a:spLocks noChangeShapeType="1"/>
              </p:cNvSpPr>
              <p:nvPr/>
            </p:nvSpPr>
            <p:spPr bwMode="auto">
              <a:xfrm flipV="1">
                <a:off x="1104" y="2784"/>
                <a:ext cx="432" cy="192"/>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grpSp>
        <p:grpSp>
          <p:nvGrpSpPr>
            <p:cNvPr id="16" name="Group 13">
              <a:extLst>
                <a:ext uri="{FF2B5EF4-FFF2-40B4-BE49-F238E27FC236}">
                  <a16:creationId xmlns:a16="http://schemas.microsoft.com/office/drawing/2014/main" id="{5319ECB1-B055-430C-909B-522264CF86CC}"/>
                </a:ext>
              </a:extLst>
            </p:cNvPr>
            <p:cNvGrpSpPr>
              <a:grpSpLocks/>
            </p:cNvGrpSpPr>
            <p:nvPr/>
          </p:nvGrpSpPr>
          <p:grpSpPr bwMode="auto">
            <a:xfrm>
              <a:off x="5410200" y="1371600"/>
              <a:ext cx="4572000" cy="2057400"/>
              <a:chOff x="2448" y="864"/>
              <a:chExt cx="2880" cy="1296"/>
            </a:xfrm>
          </p:grpSpPr>
          <p:sp>
            <p:nvSpPr>
              <p:cNvPr id="22" name="Oval 14">
                <a:extLst>
                  <a:ext uri="{FF2B5EF4-FFF2-40B4-BE49-F238E27FC236}">
                    <a16:creationId xmlns:a16="http://schemas.microsoft.com/office/drawing/2014/main" id="{7ECD4556-BE44-488A-ACF3-21FDA17DAAC2}"/>
                  </a:ext>
                </a:extLst>
              </p:cNvPr>
              <p:cNvSpPr>
                <a:spLocks noChangeArrowheads="1"/>
              </p:cNvSpPr>
              <p:nvPr/>
            </p:nvSpPr>
            <p:spPr bwMode="auto">
              <a:xfrm>
                <a:off x="3168" y="864"/>
                <a:ext cx="2160" cy="1104"/>
              </a:xfrm>
              <a:prstGeom prst="ellipse">
                <a:avLst/>
              </a:prstGeom>
              <a:solidFill>
                <a:srgbClr val="E8F7E5"/>
              </a:solidFill>
              <a:ln w="9525">
                <a:solidFill>
                  <a:schemeClr val="tx1"/>
                </a:solidFill>
                <a:round/>
                <a:headEnd/>
                <a:tailEnd/>
              </a:ln>
            </p:spPr>
            <p:txBody>
              <a:bodyPr wrap="none" anchor="ctr"/>
              <a:lstStyle>
                <a:lvl1pPr eaLnBrk="0" hangingPunct="0">
                  <a:spcBef>
                    <a:spcPct val="20000"/>
                  </a:spcBef>
                  <a:buChar char="•"/>
                  <a:defRPr sz="3200">
                    <a:solidFill>
                      <a:schemeClr val="tx1"/>
                    </a:solidFill>
                    <a:latin typeface="Arial" pitchFamily="34" charset="0"/>
                    <a:ea typeface="MS PGothic" pitchFamily="34" charset="-128"/>
                  </a:defRPr>
                </a:lvl1pPr>
                <a:lvl2pPr marL="37931725" indent="-37474525" eaLnBrk="0" hangingPunct="0">
                  <a:spcBef>
                    <a:spcPct val="20000"/>
                  </a:spcBef>
                  <a:buChar char="–"/>
                  <a:defRPr sz="2800">
                    <a:solidFill>
                      <a:schemeClr val="tx1"/>
                    </a:solidFill>
                    <a:latin typeface="Arial" pitchFamily="34" charset="0"/>
                    <a:ea typeface="MS PGothic" pitchFamily="34" charset="-128"/>
                  </a:defRPr>
                </a:lvl2pPr>
                <a:lvl3pPr marL="1143000" indent="-228600" eaLnBrk="0" hangingPunct="0">
                  <a:spcBef>
                    <a:spcPct val="20000"/>
                  </a:spcBef>
                  <a:buChar char="•"/>
                  <a:defRPr sz="2400">
                    <a:solidFill>
                      <a:schemeClr val="tx1"/>
                    </a:solidFill>
                    <a:latin typeface="Arial" pitchFamily="34" charset="0"/>
                    <a:ea typeface="MS PGothic" pitchFamily="34" charset="-128"/>
                  </a:defRPr>
                </a:lvl3pPr>
                <a:lvl4pPr marL="1600200" indent="-228600" eaLnBrk="0" hangingPunct="0">
                  <a:spcBef>
                    <a:spcPct val="20000"/>
                  </a:spcBef>
                  <a:buChar char="–"/>
                  <a:defRPr sz="2000">
                    <a:solidFill>
                      <a:schemeClr val="tx1"/>
                    </a:solidFill>
                    <a:latin typeface="Arial" pitchFamily="34" charset="0"/>
                    <a:ea typeface="MS PGothic" pitchFamily="34" charset="-128"/>
                  </a:defRPr>
                </a:lvl4pPr>
                <a:lvl5pPr marL="2057400" indent="-228600" eaLnBrk="0" hangingPunct="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2800" b="1" i="0" u="none" strike="noStrike" kern="1200" cap="none" spc="0" normalizeH="0" baseline="0" noProof="0" dirty="0">
                    <a:ln>
                      <a:noFill/>
                    </a:ln>
                    <a:solidFill>
                      <a:srgbClr val="00A892"/>
                    </a:solidFill>
                    <a:effectLst/>
                    <a:uLnTx/>
                    <a:uFillTx/>
                    <a:latin typeface="Trebuchet MS" pitchFamily="34" charset="0"/>
                    <a:ea typeface="MS PGothic" pitchFamily="34" charset="-128"/>
                    <a:cs typeface="+mn-cs"/>
                  </a:rPr>
                  <a:t>EFFECTIVE</a:t>
                </a:r>
                <a:r>
                  <a:rPr kumimoji="0" lang="en-US" altLang="en-US" sz="2800" b="0" i="0" u="none" strike="noStrike" kern="1200" cap="none" spc="0" normalizeH="0" baseline="0" noProof="0" dirty="0">
                    <a:ln>
                      <a:noFill/>
                    </a:ln>
                    <a:solidFill>
                      <a:srgbClr val="00A892"/>
                    </a:solidFill>
                    <a:effectLst/>
                    <a:uLnTx/>
                    <a:uFillTx/>
                    <a:latin typeface="Trebuchet MS" pitchFamily="34" charset="0"/>
                    <a:ea typeface="MS PGothic" pitchFamily="34" charset="-128"/>
                    <a:cs typeface="+mn-cs"/>
                  </a:rPr>
                  <a:t>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2800" b="1" i="0" u="none" strike="noStrike" kern="1200" cap="none" spc="0" normalizeH="0" baseline="0" noProof="0" dirty="0">
                    <a:ln>
                      <a:noFill/>
                    </a:ln>
                    <a:solidFill>
                      <a:srgbClr val="00A892"/>
                    </a:solidFill>
                    <a:effectLst/>
                    <a:uLnTx/>
                    <a:uFillTx/>
                    <a:latin typeface="Trebuchet MS" pitchFamily="34" charset="0"/>
                    <a:ea typeface="MS PGothic" pitchFamily="34" charset="-128"/>
                    <a:cs typeface="+mn-cs"/>
                  </a:rPr>
                  <a:t>COMMUNICATION</a:t>
                </a:r>
              </a:p>
            </p:txBody>
          </p:sp>
          <p:sp>
            <p:nvSpPr>
              <p:cNvPr id="23" name="Line 15">
                <a:extLst>
                  <a:ext uri="{FF2B5EF4-FFF2-40B4-BE49-F238E27FC236}">
                    <a16:creationId xmlns:a16="http://schemas.microsoft.com/office/drawing/2014/main" id="{DEB31988-A457-41DC-82E6-5D02D593C24A}"/>
                  </a:ext>
                </a:extLst>
              </p:cNvPr>
              <p:cNvSpPr>
                <a:spLocks noChangeShapeType="1"/>
              </p:cNvSpPr>
              <p:nvPr/>
            </p:nvSpPr>
            <p:spPr bwMode="auto">
              <a:xfrm flipV="1">
                <a:off x="2448" y="1776"/>
                <a:ext cx="1008" cy="38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grpSp>
        <p:grpSp>
          <p:nvGrpSpPr>
            <p:cNvPr id="17" name="Group 16">
              <a:extLst>
                <a:ext uri="{FF2B5EF4-FFF2-40B4-BE49-F238E27FC236}">
                  <a16:creationId xmlns:a16="http://schemas.microsoft.com/office/drawing/2014/main" id="{095F934D-3751-495A-AA6F-50525969C89C}"/>
                </a:ext>
              </a:extLst>
            </p:cNvPr>
            <p:cNvGrpSpPr>
              <a:grpSpLocks/>
            </p:cNvGrpSpPr>
            <p:nvPr/>
          </p:nvGrpSpPr>
          <p:grpSpPr bwMode="auto">
            <a:xfrm>
              <a:off x="4648200" y="2438400"/>
              <a:ext cx="3657600" cy="2971800"/>
              <a:chOff x="1968" y="1536"/>
              <a:chExt cx="2304" cy="1872"/>
            </a:xfrm>
          </p:grpSpPr>
          <p:sp>
            <p:nvSpPr>
              <p:cNvPr id="18" name="Line 17">
                <a:extLst>
                  <a:ext uri="{FF2B5EF4-FFF2-40B4-BE49-F238E27FC236}">
                    <a16:creationId xmlns:a16="http://schemas.microsoft.com/office/drawing/2014/main" id="{39ED079B-E74C-4C5F-87DF-37425103C53B}"/>
                  </a:ext>
                </a:extLst>
              </p:cNvPr>
              <p:cNvSpPr>
                <a:spLocks noChangeShapeType="1"/>
              </p:cNvSpPr>
              <p:nvPr/>
            </p:nvSpPr>
            <p:spPr bwMode="auto">
              <a:xfrm>
                <a:off x="1968" y="1536"/>
                <a:ext cx="1728" cy="960"/>
              </a:xfrm>
              <a:prstGeom prst="line">
                <a:avLst/>
              </a:prstGeom>
              <a:noFill/>
              <a:ln w="38100">
                <a:solidFill>
                  <a:schemeClr val="accent4"/>
                </a:solidFill>
                <a:round/>
                <a:headEnd/>
                <a:tailEnd/>
              </a:ln>
              <a:extLst>
                <a:ext uri="{909E8E84-426E-40DD-AFC4-6F175D3DCCD1}">
                  <a14:hiddenFill xmlns:a14="http://schemas.microsoft.com/office/drawing/2010/main">
                    <a:noFill/>
                  </a14:hiddenFill>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19" name="Line 18">
                <a:extLst>
                  <a:ext uri="{FF2B5EF4-FFF2-40B4-BE49-F238E27FC236}">
                    <a16:creationId xmlns:a16="http://schemas.microsoft.com/office/drawing/2014/main" id="{BDD8DE8C-9C4F-428E-969A-14C6FB670C58}"/>
                  </a:ext>
                </a:extLst>
              </p:cNvPr>
              <p:cNvSpPr>
                <a:spLocks noChangeShapeType="1"/>
              </p:cNvSpPr>
              <p:nvPr/>
            </p:nvSpPr>
            <p:spPr bwMode="auto">
              <a:xfrm flipV="1">
                <a:off x="2016" y="3216"/>
                <a:ext cx="1344" cy="192"/>
              </a:xfrm>
              <a:prstGeom prst="line">
                <a:avLst/>
              </a:prstGeom>
              <a:noFill/>
              <a:ln w="38100">
                <a:solidFill>
                  <a:schemeClr val="accent4"/>
                </a:solidFill>
                <a:round/>
                <a:headEnd/>
                <a:tailEnd/>
              </a:ln>
              <a:extLst>
                <a:ext uri="{909E8E84-426E-40DD-AFC4-6F175D3DCCD1}">
                  <a14:hiddenFill xmlns:a14="http://schemas.microsoft.com/office/drawing/2010/main">
                    <a:noFill/>
                  </a14:hiddenFill>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20" name="Line 19">
                <a:extLst>
                  <a:ext uri="{FF2B5EF4-FFF2-40B4-BE49-F238E27FC236}">
                    <a16:creationId xmlns:a16="http://schemas.microsoft.com/office/drawing/2014/main" id="{1B8C9B65-2705-4AEA-A37D-C04D9F2E0497}"/>
                  </a:ext>
                </a:extLst>
              </p:cNvPr>
              <p:cNvSpPr>
                <a:spLocks noChangeShapeType="1"/>
              </p:cNvSpPr>
              <p:nvPr/>
            </p:nvSpPr>
            <p:spPr bwMode="auto">
              <a:xfrm>
                <a:off x="2520" y="2448"/>
                <a:ext cx="720" cy="384"/>
              </a:xfrm>
              <a:prstGeom prst="line">
                <a:avLst/>
              </a:prstGeom>
              <a:noFill/>
              <a:ln w="38100">
                <a:solidFill>
                  <a:schemeClr val="accent4"/>
                </a:solidFill>
                <a:round/>
                <a:headEnd/>
                <a:tailEnd/>
              </a:ln>
              <a:extLst>
                <a:ext uri="{909E8E84-426E-40DD-AFC4-6F175D3DCCD1}">
                  <a14:hiddenFill xmlns:a14="http://schemas.microsoft.com/office/drawing/2010/main">
                    <a:noFill/>
                  </a14:hiddenFill>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21" name="Line 20">
                <a:extLst>
                  <a:ext uri="{FF2B5EF4-FFF2-40B4-BE49-F238E27FC236}">
                    <a16:creationId xmlns:a16="http://schemas.microsoft.com/office/drawing/2014/main" id="{05AF8705-EACA-4209-BF3B-264E74C131D4}"/>
                  </a:ext>
                </a:extLst>
              </p:cNvPr>
              <p:cNvSpPr>
                <a:spLocks noChangeShapeType="1"/>
              </p:cNvSpPr>
              <p:nvPr/>
            </p:nvSpPr>
            <p:spPr bwMode="auto">
              <a:xfrm>
                <a:off x="4272" y="1968"/>
                <a:ext cx="0" cy="432"/>
              </a:xfrm>
              <a:prstGeom prst="line">
                <a:avLst/>
              </a:prstGeom>
              <a:noFill/>
              <a:ln w="38100">
                <a:solidFill>
                  <a:schemeClr val="accent4"/>
                </a:solidFill>
                <a:round/>
                <a:headEnd/>
                <a:tailEnd/>
              </a:ln>
              <a:extLst>
                <a:ext uri="{909E8E84-426E-40DD-AFC4-6F175D3DCCD1}">
                  <a14:hiddenFill xmlns:a14="http://schemas.microsoft.com/office/drawing/2010/main">
                    <a:noFill/>
                  </a14:hiddenFill>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grpSp>
      </p:grpSp>
      <p:sp>
        <p:nvSpPr>
          <p:cNvPr id="27" name="Line 7">
            <a:extLst>
              <a:ext uri="{FF2B5EF4-FFF2-40B4-BE49-F238E27FC236}">
                <a16:creationId xmlns:a16="http://schemas.microsoft.com/office/drawing/2014/main" id="{4AD76351-8252-44B7-B8A4-3D7796151720}"/>
              </a:ext>
            </a:extLst>
          </p:cNvPr>
          <p:cNvSpPr>
            <a:spLocks noChangeShapeType="1"/>
          </p:cNvSpPr>
          <p:nvPr/>
        </p:nvSpPr>
        <p:spPr bwMode="auto">
          <a:xfrm>
            <a:off x="6048975" y="265175"/>
            <a:ext cx="0" cy="5943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97603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9">
            <a:extLst>
              <a:ext uri="{FF2B5EF4-FFF2-40B4-BE49-F238E27FC236}">
                <a16:creationId xmlns:a16="http://schemas.microsoft.com/office/drawing/2014/main" id="{CB972422-B794-4FA8-BCC6-BAF6938A1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rbel" panose="020B0503020204020204"/>
              <a:ea typeface="+mn-ea"/>
              <a:cs typeface="+mn-cs"/>
            </a:endParaRPr>
          </a:p>
        </p:txBody>
      </p:sp>
      <p:sp>
        <p:nvSpPr>
          <p:cNvPr id="2" name="Title 1">
            <a:extLst>
              <a:ext uri="{FF2B5EF4-FFF2-40B4-BE49-F238E27FC236}">
                <a16:creationId xmlns:a16="http://schemas.microsoft.com/office/drawing/2014/main" id="{5E5B4BD0-CB36-46BC-B76A-7CFE455AD54E}"/>
              </a:ext>
            </a:extLst>
          </p:cNvPr>
          <p:cNvSpPr>
            <a:spLocks noGrp="1"/>
          </p:cNvSpPr>
          <p:nvPr>
            <p:ph type="title"/>
          </p:nvPr>
        </p:nvSpPr>
        <p:spPr>
          <a:xfrm>
            <a:off x="130629" y="1325880"/>
            <a:ext cx="3602275" cy="4206240"/>
          </a:xfrm>
        </p:spPr>
        <p:txBody>
          <a:bodyPr>
            <a:normAutofit/>
          </a:bodyPr>
          <a:lstStyle/>
          <a:p>
            <a:pPr algn="r"/>
            <a:r>
              <a:rPr lang="en-US" sz="3200" b="1" dirty="0">
                <a:solidFill>
                  <a:schemeClr val="accent4"/>
                </a:solidFill>
                <a:latin typeface="+mn-lt"/>
              </a:rPr>
              <a:t>Key </a:t>
            </a:r>
            <a:r>
              <a:rPr lang="en-US" sz="2800" b="1" normalizeH="1" dirty="0">
                <a:solidFill>
                  <a:schemeClr val="accent4"/>
                </a:solidFill>
                <a:latin typeface="+mn-lt"/>
              </a:rPr>
              <a:t>5</a:t>
            </a:r>
            <a:r>
              <a:rPr lang="en-US" sz="3200" b="1" dirty="0">
                <a:solidFill>
                  <a:schemeClr val="accent4"/>
                </a:solidFill>
                <a:latin typeface="+mn-lt"/>
              </a:rPr>
              <a:t> </a:t>
            </a:r>
            <a:r>
              <a:rPr lang="en-US" sz="4400" dirty="0">
                <a:solidFill>
                  <a:schemeClr val="accent4"/>
                </a:solidFill>
                <a:latin typeface="+mn-lt"/>
              </a:rPr>
              <a:t>:</a:t>
            </a:r>
            <a:br>
              <a:rPr lang="en-US" sz="4400" dirty="0">
                <a:solidFill>
                  <a:schemeClr val="tx2"/>
                </a:solidFill>
                <a:latin typeface="+mn-lt"/>
              </a:rPr>
            </a:br>
            <a:r>
              <a:rPr lang="en-US" sz="3200" b="1" dirty="0">
                <a:solidFill>
                  <a:schemeClr val="tx2"/>
                </a:solidFill>
                <a:latin typeface="+mn-lt"/>
              </a:rPr>
              <a:t>Student Involvement</a:t>
            </a:r>
            <a:endParaRPr lang="en-US" sz="4400" dirty="0">
              <a:solidFill>
                <a:schemeClr val="tx2"/>
              </a:solidFill>
              <a:latin typeface="+mn-lt"/>
            </a:endParaRPr>
          </a:p>
        </p:txBody>
      </p:sp>
      <p:sp>
        <p:nvSpPr>
          <p:cNvPr id="22" name="Rectangle 11">
            <a:extLst>
              <a:ext uri="{FF2B5EF4-FFF2-40B4-BE49-F238E27FC236}">
                <a16:creationId xmlns:a16="http://schemas.microsoft.com/office/drawing/2014/main" id="{89DE9E2B-5611-49C8-862E-AD4D43A8A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3" name="Straight Connector 13">
            <a:extLst>
              <a:ext uri="{FF2B5EF4-FFF2-40B4-BE49-F238E27FC236}">
                <a16:creationId xmlns:a16="http://schemas.microsoft.com/office/drawing/2014/main" id="{5296EC4F-8732-481B-94CB-C98E4EF297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836869"/>
            <a:ext cx="0" cy="3184263"/>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696397F-5D17-4B5F-A78F-1157E7E3EA43}"/>
              </a:ext>
            </a:extLst>
          </p:cNvPr>
          <p:cNvSpPr>
            <a:spLocks noGrp="1"/>
          </p:cNvSpPr>
          <p:nvPr>
            <p:ph idx="1"/>
          </p:nvPr>
        </p:nvSpPr>
        <p:spPr>
          <a:xfrm>
            <a:off x="4381668" y="586746"/>
            <a:ext cx="6605331" cy="5739180"/>
          </a:xfrm>
        </p:spPr>
        <p:txBody>
          <a:bodyPr anchor="ctr">
            <a:normAutofit/>
          </a:bodyPr>
          <a:lstStyle/>
          <a:p>
            <a:pPr>
              <a:spcBef>
                <a:spcPts val="0"/>
              </a:spcBef>
              <a:spcAft>
                <a:spcPts val="1200"/>
              </a:spcAft>
            </a:pPr>
            <a:r>
              <a:rPr lang="en-US" sz="2800" b="1" dirty="0">
                <a:solidFill>
                  <a:schemeClr val="tx2"/>
                </a:solidFill>
              </a:rPr>
              <a:t>Key 1:</a:t>
            </a:r>
            <a:r>
              <a:rPr lang="en-US" sz="2800" dirty="0">
                <a:solidFill>
                  <a:schemeClr val="tx2"/>
                </a:solidFill>
              </a:rPr>
              <a:t> Are students’ information needs planned for and met as they are learning?</a:t>
            </a:r>
          </a:p>
          <a:p>
            <a:pPr>
              <a:spcBef>
                <a:spcPts val="0"/>
              </a:spcBef>
              <a:spcAft>
                <a:spcPts val="1200"/>
              </a:spcAft>
            </a:pPr>
            <a:r>
              <a:rPr lang="en-US" sz="2800" b="1" dirty="0">
                <a:solidFill>
                  <a:schemeClr val="tx2"/>
                </a:solidFill>
              </a:rPr>
              <a:t>Key 2:</a:t>
            </a:r>
            <a:r>
              <a:rPr lang="en-US" sz="2800" dirty="0">
                <a:solidFill>
                  <a:schemeClr val="tx2"/>
                </a:solidFill>
              </a:rPr>
              <a:t> Do students have a clear vision of the intended learning target(s) from the start?</a:t>
            </a:r>
          </a:p>
          <a:p>
            <a:pPr>
              <a:spcBef>
                <a:spcPts val="0"/>
              </a:spcBef>
              <a:spcAft>
                <a:spcPts val="1200"/>
              </a:spcAft>
            </a:pPr>
            <a:r>
              <a:rPr lang="en-US" sz="2800" b="1" dirty="0">
                <a:solidFill>
                  <a:schemeClr val="tx2"/>
                </a:solidFill>
              </a:rPr>
              <a:t>Key 3:</a:t>
            </a:r>
            <a:r>
              <a:rPr lang="en-US" sz="2800" dirty="0">
                <a:solidFill>
                  <a:schemeClr val="tx2"/>
                </a:solidFill>
              </a:rPr>
              <a:t> Are students able to self-assess and set goals based on their assessment results?</a:t>
            </a:r>
          </a:p>
          <a:p>
            <a:pPr>
              <a:spcBef>
                <a:spcPts val="0"/>
              </a:spcBef>
              <a:spcAft>
                <a:spcPts val="1200"/>
              </a:spcAft>
            </a:pPr>
            <a:r>
              <a:rPr lang="en-US" sz="2800" b="1" dirty="0">
                <a:solidFill>
                  <a:schemeClr val="tx2"/>
                </a:solidFill>
              </a:rPr>
              <a:t>Key 4:</a:t>
            </a:r>
            <a:r>
              <a:rPr lang="en-US" sz="2800" dirty="0">
                <a:solidFill>
                  <a:schemeClr val="tx2"/>
                </a:solidFill>
              </a:rPr>
              <a:t> Do students receive and offer effective feedback during the learning?</a:t>
            </a:r>
          </a:p>
          <a:p>
            <a:pPr>
              <a:spcBef>
                <a:spcPts val="0"/>
              </a:spcBef>
              <a:spcAft>
                <a:spcPts val="1200"/>
              </a:spcAft>
            </a:pPr>
            <a:r>
              <a:rPr lang="en-US" sz="2800" b="1" dirty="0">
                <a:solidFill>
                  <a:schemeClr val="tx2"/>
                </a:solidFill>
              </a:rPr>
              <a:t>Key 5:</a:t>
            </a:r>
            <a:r>
              <a:rPr lang="en-US" sz="2800" dirty="0">
                <a:solidFill>
                  <a:schemeClr val="tx2"/>
                </a:solidFill>
              </a:rPr>
              <a:t> Do students track, reflect on, and share their learning progress?</a:t>
            </a:r>
          </a:p>
        </p:txBody>
      </p:sp>
      <p:sp>
        <p:nvSpPr>
          <p:cNvPr id="24" name="Rectangle 15">
            <a:extLst>
              <a:ext uri="{FF2B5EF4-FFF2-40B4-BE49-F238E27FC236}">
                <a16:creationId xmlns:a16="http://schemas.microsoft.com/office/drawing/2014/main" id="{519C7155-1644-4C60-B0B5-32B1800D6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540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Footer Placeholder 7">
            <a:extLst>
              <a:ext uri="{FF2B5EF4-FFF2-40B4-BE49-F238E27FC236}">
                <a16:creationId xmlns:a16="http://schemas.microsoft.com/office/drawing/2014/main" id="{DB31224C-6B2F-4497-B87B-9921E3D3C0E9}"/>
              </a:ext>
            </a:extLst>
          </p:cNvPr>
          <p:cNvSpPr>
            <a:spLocks noGrp="1"/>
          </p:cNvSpPr>
          <p:nvPr>
            <p:ph type="ftr" sz="quarter" idx="11"/>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Corbel" panose="020B0503020204020204"/>
                <a:ea typeface="+mn-ea"/>
                <a:cs typeface="+mn-cs"/>
              </a:rPr>
              <a:t>rickstiggins@gmail.com            www.MichiganAssessmentConsortium.org</a:t>
            </a:r>
          </a:p>
        </p:txBody>
      </p:sp>
      <p:sp>
        <p:nvSpPr>
          <p:cNvPr id="9" name="Slide Number Placeholder 8">
            <a:extLst>
              <a:ext uri="{FF2B5EF4-FFF2-40B4-BE49-F238E27FC236}">
                <a16:creationId xmlns:a16="http://schemas.microsoft.com/office/drawing/2014/main" id="{6683D1D2-0737-43FC-B38E-5E7B1F2FADA0}"/>
              </a:ext>
            </a:extLst>
          </p:cNvPr>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0B969DCD-B566-4F58-92A3-B98CDD2E7620}" type="slidenum">
              <a:rPr kumimoji="0" lang="en-US" sz="1600" b="0" i="0" u="none" strike="noStrike" kern="1200" cap="none" spc="0" normalizeH="0" baseline="0" noProof="0" smtClean="0">
                <a:ln>
                  <a:noFill/>
                </a:ln>
                <a:solidFill>
                  <a:prstClr val="black"/>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5</a:t>
            </a:fld>
            <a:endParaRPr kumimoji="0" lang="en-US" sz="1600" b="0" i="0" u="none" strike="noStrike" kern="1200" cap="none" spc="0" normalizeH="0" baseline="0" noProof="0">
              <a:ln>
                <a:noFill/>
              </a:ln>
              <a:solidFill>
                <a:prstClr val="black"/>
              </a:solidFill>
              <a:effectLst/>
              <a:uLnTx/>
              <a:uFillTx/>
              <a:latin typeface="Corbel" panose="020B0503020204020204"/>
              <a:ea typeface="+mn-ea"/>
              <a:cs typeface="+mn-cs"/>
            </a:endParaRPr>
          </a:p>
        </p:txBody>
      </p:sp>
    </p:spTree>
    <p:extLst>
      <p:ext uri="{BB962C8B-B14F-4D97-AF65-F5344CB8AC3E}">
        <p14:creationId xmlns:p14="http://schemas.microsoft.com/office/powerpoint/2010/main" val="49779885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9">
            <a:extLst>
              <a:ext uri="{FF2B5EF4-FFF2-40B4-BE49-F238E27FC236}">
                <a16:creationId xmlns:a16="http://schemas.microsoft.com/office/drawing/2014/main" id="{CB972422-B794-4FA8-BCC6-BAF6938A1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B4BD0-CB36-46BC-B76A-7CFE455AD54E}"/>
              </a:ext>
            </a:extLst>
          </p:cNvPr>
          <p:cNvSpPr>
            <a:spLocks noGrp="1"/>
          </p:cNvSpPr>
          <p:nvPr>
            <p:ph type="title"/>
          </p:nvPr>
        </p:nvSpPr>
        <p:spPr>
          <a:xfrm>
            <a:off x="643467" y="1325880"/>
            <a:ext cx="3089437" cy="4206240"/>
          </a:xfrm>
        </p:spPr>
        <p:txBody>
          <a:bodyPr>
            <a:normAutofit/>
          </a:bodyPr>
          <a:lstStyle/>
          <a:p>
            <a:pPr algn="r"/>
            <a:r>
              <a:rPr lang="en-US" sz="3600" b="1" dirty="0">
                <a:solidFill>
                  <a:schemeClr val="tx2"/>
                </a:solidFill>
                <a:latin typeface="+mn-lt"/>
              </a:rPr>
              <a:t>KEY TO ASSESSMENT SUCCESS #5</a:t>
            </a:r>
          </a:p>
        </p:txBody>
      </p:sp>
      <p:sp>
        <p:nvSpPr>
          <p:cNvPr id="22" name="Rectangle 11">
            <a:extLst>
              <a:ext uri="{FF2B5EF4-FFF2-40B4-BE49-F238E27FC236}">
                <a16:creationId xmlns:a16="http://schemas.microsoft.com/office/drawing/2014/main" id="{89DE9E2B-5611-49C8-862E-AD4D43A8A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3" name="Straight Connector 13">
            <a:extLst>
              <a:ext uri="{FF2B5EF4-FFF2-40B4-BE49-F238E27FC236}">
                <a16:creationId xmlns:a16="http://schemas.microsoft.com/office/drawing/2014/main" id="{5296EC4F-8732-481B-94CB-C98E4EF297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836869"/>
            <a:ext cx="0" cy="3184263"/>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696397F-5D17-4B5F-A78F-1157E7E3EA43}"/>
              </a:ext>
            </a:extLst>
          </p:cNvPr>
          <p:cNvSpPr>
            <a:spLocks noGrp="1"/>
          </p:cNvSpPr>
          <p:nvPr>
            <p:ph idx="1"/>
          </p:nvPr>
        </p:nvSpPr>
        <p:spPr>
          <a:xfrm>
            <a:off x="4381668" y="773652"/>
            <a:ext cx="6605331" cy="5379746"/>
          </a:xfrm>
        </p:spPr>
        <p:txBody>
          <a:bodyPr anchor="ctr">
            <a:normAutofit/>
          </a:bodyPr>
          <a:lstStyle/>
          <a:p>
            <a:r>
              <a:rPr lang="en-US" sz="3600" b="1" dirty="0">
                <a:solidFill>
                  <a:schemeClr val="tx2"/>
                </a:solidFill>
              </a:rPr>
              <a:t>Always leave the learner willing and able to continue learning</a:t>
            </a:r>
            <a:br>
              <a:rPr lang="en-US" sz="3600" b="1" dirty="0">
                <a:solidFill>
                  <a:schemeClr val="tx2"/>
                </a:solidFill>
              </a:rPr>
            </a:br>
            <a:endParaRPr lang="en-US" sz="3600" b="1" dirty="0">
              <a:solidFill>
                <a:schemeClr val="tx2"/>
              </a:solidFill>
            </a:endParaRPr>
          </a:p>
          <a:p>
            <a:r>
              <a:rPr lang="en-US" sz="3600" b="1" dirty="0">
                <a:solidFill>
                  <a:schemeClr val="accent4"/>
                </a:solidFill>
              </a:rPr>
              <a:t>Help learners believe success is within reach if they keep trying</a:t>
            </a:r>
          </a:p>
        </p:txBody>
      </p:sp>
      <p:sp>
        <p:nvSpPr>
          <p:cNvPr id="24" name="Rectangle 15">
            <a:extLst>
              <a:ext uri="{FF2B5EF4-FFF2-40B4-BE49-F238E27FC236}">
                <a16:creationId xmlns:a16="http://schemas.microsoft.com/office/drawing/2014/main" id="{519C7155-1644-4C60-B0B5-32B1800D6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540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Footer Placeholder 7">
            <a:extLst>
              <a:ext uri="{FF2B5EF4-FFF2-40B4-BE49-F238E27FC236}">
                <a16:creationId xmlns:a16="http://schemas.microsoft.com/office/drawing/2014/main" id="{DB31224C-6B2F-4497-B87B-9921E3D3C0E9}"/>
              </a:ext>
            </a:extLst>
          </p:cNvPr>
          <p:cNvSpPr>
            <a:spLocks noGrp="1"/>
          </p:cNvSpPr>
          <p:nvPr>
            <p:ph type="ftr" sz="quarter" idx="11"/>
          </p:nvPr>
        </p:nvSpPr>
        <p:spPr/>
        <p:txBody>
          <a:bodyPr/>
          <a:lstStyle/>
          <a:p>
            <a:r>
              <a:rPr lang="en-US" dirty="0">
                <a:solidFill>
                  <a:schemeClr val="bg1"/>
                </a:solidFill>
              </a:rPr>
              <a:t>rickstiggins@gmail.com            www.MichiganAssessmentConsortium.org</a:t>
            </a:r>
          </a:p>
        </p:txBody>
      </p:sp>
      <p:sp>
        <p:nvSpPr>
          <p:cNvPr id="9" name="Slide Number Placeholder 8">
            <a:extLst>
              <a:ext uri="{FF2B5EF4-FFF2-40B4-BE49-F238E27FC236}">
                <a16:creationId xmlns:a16="http://schemas.microsoft.com/office/drawing/2014/main" id="{6683D1D2-0737-43FC-B38E-5E7B1F2FADA0}"/>
              </a:ext>
            </a:extLst>
          </p:cNvPr>
          <p:cNvSpPr>
            <a:spLocks noGrp="1"/>
          </p:cNvSpPr>
          <p:nvPr>
            <p:ph type="sldNum" sz="quarter" idx="12"/>
          </p:nvPr>
        </p:nvSpPr>
        <p:spPr/>
        <p:txBody>
          <a:bodyPr/>
          <a:lstStyle/>
          <a:p>
            <a:fld id="{0B969DCD-B566-4F58-92A3-B98CDD2E7620}" type="slidenum">
              <a:rPr lang="en-US" smtClean="0"/>
              <a:t>6</a:t>
            </a:fld>
            <a:endParaRPr lang="en-US"/>
          </a:p>
        </p:txBody>
      </p:sp>
    </p:spTree>
    <p:extLst>
      <p:ext uri="{BB962C8B-B14F-4D97-AF65-F5344CB8AC3E}">
        <p14:creationId xmlns:p14="http://schemas.microsoft.com/office/powerpoint/2010/main" val="247428365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9">
            <a:extLst>
              <a:ext uri="{FF2B5EF4-FFF2-40B4-BE49-F238E27FC236}">
                <a16:creationId xmlns:a16="http://schemas.microsoft.com/office/drawing/2014/main" id="{CB972422-B794-4FA8-BCC6-BAF6938A1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B4BD0-CB36-46BC-B76A-7CFE455AD54E}"/>
              </a:ext>
            </a:extLst>
          </p:cNvPr>
          <p:cNvSpPr>
            <a:spLocks noGrp="1"/>
          </p:cNvSpPr>
          <p:nvPr>
            <p:ph type="title"/>
          </p:nvPr>
        </p:nvSpPr>
        <p:spPr>
          <a:xfrm>
            <a:off x="643467" y="1325880"/>
            <a:ext cx="3089437" cy="4206240"/>
          </a:xfrm>
        </p:spPr>
        <p:txBody>
          <a:bodyPr>
            <a:normAutofit/>
          </a:bodyPr>
          <a:lstStyle/>
          <a:p>
            <a:pPr algn="r"/>
            <a:r>
              <a:rPr lang="en-US" sz="3600" b="1" dirty="0">
                <a:solidFill>
                  <a:schemeClr val="tx2"/>
                </a:solidFill>
                <a:latin typeface="+mn-lt"/>
              </a:rPr>
              <a:t>ESSENTIAL NEW BELIEF</a:t>
            </a:r>
          </a:p>
        </p:txBody>
      </p:sp>
      <p:sp>
        <p:nvSpPr>
          <p:cNvPr id="22" name="Rectangle 11">
            <a:extLst>
              <a:ext uri="{FF2B5EF4-FFF2-40B4-BE49-F238E27FC236}">
                <a16:creationId xmlns:a16="http://schemas.microsoft.com/office/drawing/2014/main" id="{89DE9E2B-5611-49C8-862E-AD4D43A8A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3" name="Straight Connector 13">
            <a:extLst>
              <a:ext uri="{FF2B5EF4-FFF2-40B4-BE49-F238E27FC236}">
                <a16:creationId xmlns:a16="http://schemas.microsoft.com/office/drawing/2014/main" id="{5296EC4F-8732-481B-94CB-C98E4EF297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836869"/>
            <a:ext cx="0" cy="3184263"/>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696397F-5D17-4B5F-A78F-1157E7E3EA43}"/>
              </a:ext>
            </a:extLst>
          </p:cNvPr>
          <p:cNvSpPr>
            <a:spLocks noGrp="1"/>
          </p:cNvSpPr>
          <p:nvPr>
            <p:ph idx="1"/>
          </p:nvPr>
        </p:nvSpPr>
        <p:spPr>
          <a:xfrm>
            <a:off x="4381668" y="773652"/>
            <a:ext cx="6605331" cy="5379746"/>
          </a:xfrm>
        </p:spPr>
        <p:txBody>
          <a:bodyPr anchor="ctr">
            <a:normAutofit/>
          </a:bodyPr>
          <a:lstStyle/>
          <a:p>
            <a:pPr marL="0" indent="0">
              <a:lnSpc>
                <a:spcPct val="100000"/>
              </a:lnSpc>
              <a:buNone/>
            </a:pPr>
            <a:r>
              <a:rPr lang="en-US" sz="3600" b="1" dirty="0">
                <a:solidFill>
                  <a:schemeClr val="tx2"/>
                </a:solidFill>
              </a:rPr>
              <a:t>What </a:t>
            </a:r>
            <a:r>
              <a:rPr lang="en-US" sz="3600" b="1" dirty="0">
                <a:solidFill>
                  <a:srgbClr val="EB7647"/>
                </a:solidFill>
              </a:rPr>
              <a:t>STUDENTS</a:t>
            </a:r>
            <a:r>
              <a:rPr lang="en-US" sz="3600" b="1" dirty="0">
                <a:solidFill>
                  <a:schemeClr val="tx2"/>
                </a:solidFill>
              </a:rPr>
              <a:t> think about and do with assessment results is as important as what adults think about and do with them.</a:t>
            </a:r>
          </a:p>
        </p:txBody>
      </p:sp>
      <p:sp>
        <p:nvSpPr>
          <p:cNvPr id="24" name="Rectangle 15">
            <a:extLst>
              <a:ext uri="{FF2B5EF4-FFF2-40B4-BE49-F238E27FC236}">
                <a16:creationId xmlns:a16="http://schemas.microsoft.com/office/drawing/2014/main" id="{519C7155-1644-4C60-B0B5-32B1800D6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540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Footer Placeholder 7">
            <a:extLst>
              <a:ext uri="{FF2B5EF4-FFF2-40B4-BE49-F238E27FC236}">
                <a16:creationId xmlns:a16="http://schemas.microsoft.com/office/drawing/2014/main" id="{DB31224C-6B2F-4497-B87B-9921E3D3C0E9}"/>
              </a:ext>
            </a:extLst>
          </p:cNvPr>
          <p:cNvSpPr>
            <a:spLocks noGrp="1"/>
          </p:cNvSpPr>
          <p:nvPr>
            <p:ph type="ftr" sz="quarter" idx="11"/>
          </p:nvPr>
        </p:nvSpPr>
        <p:spPr/>
        <p:txBody>
          <a:bodyPr/>
          <a:lstStyle/>
          <a:p>
            <a:r>
              <a:rPr lang="en-US" dirty="0">
                <a:solidFill>
                  <a:schemeClr val="bg1"/>
                </a:solidFill>
              </a:rPr>
              <a:t>rickstiggins@gmail.com            www.MichiganAssessmentConsortium.org</a:t>
            </a:r>
          </a:p>
        </p:txBody>
      </p:sp>
      <p:sp>
        <p:nvSpPr>
          <p:cNvPr id="9" name="Slide Number Placeholder 8">
            <a:extLst>
              <a:ext uri="{FF2B5EF4-FFF2-40B4-BE49-F238E27FC236}">
                <a16:creationId xmlns:a16="http://schemas.microsoft.com/office/drawing/2014/main" id="{6683D1D2-0737-43FC-B38E-5E7B1F2FADA0}"/>
              </a:ext>
            </a:extLst>
          </p:cNvPr>
          <p:cNvSpPr>
            <a:spLocks noGrp="1"/>
          </p:cNvSpPr>
          <p:nvPr>
            <p:ph type="sldNum" sz="quarter" idx="12"/>
          </p:nvPr>
        </p:nvSpPr>
        <p:spPr/>
        <p:txBody>
          <a:bodyPr/>
          <a:lstStyle/>
          <a:p>
            <a:fld id="{0B969DCD-B566-4F58-92A3-B98CDD2E7620}" type="slidenum">
              <a:rPr lang="en-US" smtClean="0"/>
              <a:t>7</a:t>
            </a:fld>
            <a:endParaRPr lang="en-US"/>
          </a:p>
        </p:txBody>
      </p:sp>
    </p:spTree>
    <p:extLst>
      <p:ext uri="{BB962C8B-B14F-4D97-AF65-F5344CB8AC3E}">
        <p14:creationId xmlns:p14="http://schemas.microsoft.com/office/powerpoint/2010/main" val="17340979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46E19B0-CF04-4CEF-8093-94740A637F47}"/>
              </a:ext>
            </a:extLst>
          </p:cNvPr>
          <p:cNvSpPr>
            <a:spLocks noGrp="1"/>
          </p:cNvSpPr>
          <p:nvPr>
            <p:ph type="title"/>
          </p:nvPr>
        </p:nvSpPr>
        <p:spPr/>
        <p:txBody>
          <a:bodyPr/>
          <a:lstStyle/>
          <a:p>
            <a:r>
              <a:rPr lang="en-US" b="1" dirty="0"/>
              <a:t>STUDENTS DECIDE:</a:t>
            </a:r>
          </a:p>
        </p:txBody>
      </p:sp>
      <p:sp>
        <p:nvSpPr>
          <p:cNvPr id="37890" name="Content Placeholder 2"/>
          <p:cNvSpPr>
            <a:spLocks noGrp="1"/>
          </p:cNvSpPr>
          <p:nvPr>
            <p:ph idx="1"/>
          </p:nvPr>
        </p:nvSpPr>
        <p:spPr/>
        <p:txBody>
          <a:bodyPr vert="horz" lIns="91440" tIns="45720" rIns="91440" bIns="45720" rtlCol="0" anchor="t">
            <a:normAutofit/>
          </a:bodyPr>
          <a:lstStyle/>
          <a:p>
            <a:pPr>
              <a:lnSpc>
                <a:spcPct val="100000"/>
              </a:lnSpc>
            </a:pPr>
            <a:r>
              <a:rPr lang="en-US" sz="4000" b="1" dirty="0"/>
              <a:t>Can I learn this or am I just too slow, dense … stupid?</a:t>
            </a:r>
          </a:p>
          <a:p>
            <a:pPr>
              <a:lnSpc>
                <a:spcPct val="100000"/>
              </a:lnSpc>
            </a:pPr>
            <a:r>
              <a:rPr lang="en-US" sz="4000" b="1" dirty="0"/>
              <a:t>Is the learning worth the energy I must expend to attain it?</a:t>
            </a:r>
          </a:p>
          <a:p>
            <a:pPr>
              <a:lnSpc>
                <a:spcPct val="100000"/>
              </a:lnSpc>
            </a:pPr>
            <a:r>
              <a:rPr lang="en-US" sz="4000" b="1" dirty="0"/>
              <a:t>Is trying to learn </a:t>
            </a:r>
            <a:r>
              <a:rPr lang="en-US" sz="4000" b="1" dirty="0">
                <a:solidFill>
                  <a:schemeClr val="accent4">
                    <a:lumMod val="60000"/>
                    <a:lumOff val="40000"/>
                  </a:schemeClr>
                </a:solidFill>
              </a:rPr>
              <a:t>worth the risk </a:t>
            </a:r>
            <a:r>
              <a:rPr lang="en-US" sz="4000" b="1" dirty="0"/>
              <a:t>that I might fail…again…in public?</a:t>
            </a:r>
          </a:p>
        </p:txBody>
      </p:sp>
      <p:sp>
        <p:nvSpPr>
          <p:cNvPr id="7" name="Footer Placeholder 6">
            <a:extLst>
              <a:ext uri="{FF2B5EF4-FFF2-40B4-BE49-F238E27FC236}">
                <a16:creationId xmlns:a16="http://schemas.microsoft.com/office/drawing/2014/main" id="{3D0AF502-FAC4-4612-8AC4-530D66A38504}"/>
              </a:ext>
            </a:extLst>
          </p:cNvPr>
          <p:cNvSpPr>
            <a:spLocks noGrp="1"/>
          </p:cNvSpPr>
          <p:nvPr>
            <p:ph type="ftr" sz="quarter" idx="11"/>
          </p:nvPr>
        </p:nvSpPr>
        <p:spPr/>
        <p:txBody>
          <a:bodyPr/>
          <a:lstStyle/>
          <a:p>
            <a:r>
              <a:rPr lang="en-US" dirty="0"/>
              <a:t>rickstiggins@gmail.com            www.MichiganAssessmentConsortium.org</a:t>
            </a:r>
          </a:p>
        </p:txBody>
      </p:sp>
      <p:sp>
        <p:nvSpPr>
          <p:cNvPr id="8" name="Slide Number Placeholder 7">
            <a:extLst>
              <a:ext uri="{FF2B5EF4-FFF2-40B4-BE49-F238E27FC236}">
                <a16:creationId xmlns:a16="http://schemas.microsoft.com/office/drawing/2014/main" id="{AE6A0C62-C809-468D-A875-FA788C1D4729}"/>
              </a:ext>
            </a:extLst>
          </p:cNvPr>
          <p:cNvSpPr>
            <a:spLocks noGrp="1"/>
          </p:cNvSpPr>
          <p:nvPr>
            <p:ph type="sldNum" sz="quarter" idx="12"/>
          </p:nvPr>
        </p:nvSpPr>
        <p:spPr/>
        <p:txBody>
          <a:bodyPr/>
          <a:lstStyle/>
          <a:p>
            <a:fld id="{0B969DCD-B566-4F58-92A3-B98CDD2E7620}" type="slidenum">
              <a:rPr lang="en-US" smtClean="0"/>
              <a:t>8</a:t>
            </a:fld>
            <a:endParaRPr lang="en-US"/>
          </a:p>
        </p:txBody>
      </p:sp>
    </p:spTree>
    <p:extLst>
      <p:ext uri="{BB962C8B-B14F-4D97-AF65-F5344CB8AC3E}">
        <p14:creationId xmlns:p14="http://schemas.microsoft.com/office/powerpoint/2010/main" val="33643233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3E75778-8865-451E-A418-58B337FE5B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24" name="Rectangle 23">
            <a:extLst>
              <a:ext uri="{FF2B5EF4-FFF2-40B4-BE49-F238E27FC236}">
                <a16:creationId xmlns:a16="http://schemas.microsoft.com/office/drawing/2014/main" id="{04B3A732-BD30-43B3-B22F-86F9419075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B5978F0-8D3C-4B12-B071-F1254173E3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371600"/>
            <a:ext cx="12192000" cy="4114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1837728" y="1693333"/>
            <a:ext cx="8821199" cy="3471334"/>
          </a:xfrm>
        </p:spPr>
        <p:txBody>
          <a:bodyPr vert="horz" lIns="91440" tIns="45720" rIns="91440" bIns="45720" rtlCol="0" anchor="ctr">
            <a:normAutofit/>
          </a:bodyPr>
          <a:lstStyle/>
          <a:p>
            <a:pPr>
              <a:lnSpc>
                <a:spcPct val="90000"/>
              </a:lnSpc>
            </a:pPr>
            <a:r>
              <a:rPr lang="en-US" b="1" cap="none" spc="150" dirty="0"/>
              <a:t>A STUDENT’S emotional reaction to results will determine what that student does in response.</a:t>
            </a:r>
          </a:p>
        </p:txBody>
      </p:sp>
      <p:sp>
        <p:nvSpPr>
          <p:cNvPr id="7" name="Footer Placeholder 6">
            <a:extLst>
              <a:ext uri="{FF2B5EF4-FFF2-40B4-BE49-F238E27FC236}">
                <a16:creationId xmlns:a16="http://schemas.microsoft.com/office/drawing/2014/main" id="{79F81393-1C07-443D-9F47-AAA3AEEEA915}"/>
              </a:ext>
            </a:extLst>
          </p:cNvPr>
          <p:cNvSpPr>
            <a:spLocks noGrp="1"/>
          </p:cNvSpPr>
          <p:nvPr>
            <p:ph type="ftr" sz="quarter" idx="11"/>
          </p:nvPr>
        </p:nvSpPr>
        <p:spPr>
          <a:xfrm>
            <a:off x="5596471" y="6422854"/>
            <a:ext cx="5044440" cy="365125"/>
          </a:xfrm>
        </p:spPr>
        <p:txBody>
          <a:bodyPr vert="horz" lIns="91440" tIns="45720" rIns="91440" bIns="45720" rtlCol="0" anchor="ctr">
            <a:normAutofit/>
          </a:bodyPr>
          <a:lstStyle/>
          <a:p>
            <a:pPr>
              <a:spcAft>
                <a:spcPts val="600"/>
              </a:spcAft>
            </a:pPr>
            <a:r>
              <a:rPr lang="en-US" sz="1050"/>
              <a:t>rickstiggins@gmail.com            www.MichiganAssessmentConsortium.org</a:t>
            </a:r>
          </a:p>
        </p:txBody>
      </p:sp>
      <p:sp>
        <p:nvSpPr>
          <p:cNvPr id="8" name="Slide Number Placeholder 7">
            <a:extLst>
              <a:ext uri="{FF2B5EF4-FFF2-40B4-BE49-F238E27FC236}">
                <a16:creationId xmlns:a16="http://schemas.microsoft.com/office/drawing/2014/main" id="{2884A71A-B894-406E-9FA1-D4C5EC8D3FF7}"/>
              </a:ext>
            </a:extLst>
          </p:cNvPr>
          <p:cNvSpPr>
            <a:spLocks noGrp="1"/>
          </p:cNvSpPr>
          <p:nvPr>
            <p:ph type="sldNum" sz="quarter" idx="12"/>
          </p:nvPr>
        </p:nvSpPr>
        <p:spPr>
          <a:xfrm>
            <a:off x="10658927" y="6422854"/>
            <a:ext cx="946264" cy="365125"/>
          </a:xfrm>
        </p:spPr>
        <p:txBody>
          <a:bodyPr vert="horz" lIns="45720" tIns="45720" rIns="91440" bIns="45720" rtlCol="0" anchor="ctr">
            <a:normAutofit/>
          </a:bodyPr>
          <a:lstStyle/>
          <a:p>
            <a:pPr>
              <a:spcAft>
                <a:spcPts val="600"/>
              </a:spcAft>
            </a:pPr>
            <a:fld id="{0B969DCD-B566-4F58-92A3-B98CDD2E7620}" type="slidenum">
              <a:rPr lang="en-US" sz="1200" b="0" kern="1200" dirty="0">
                <a:solidFill>
                  <a:schemeClr val="tx1"/>
                </a:solidFill>
                <a:latin typeface="+mn-lt"/>
                <a:ea typeface="+mn-ea"/>
                <a:cs typeface="+mn-cs"/>
              </a:rPr>
              <a:pPr>
                <a:spcAft>
                  <a:spcPts val="600"/>
                </a:spcAft>
              </a:pPr>
              <a:t>9</a:t>
            </a:fld>
            <a:endParaRPr lang="en-US" sz="1200" b="0" kern="1200" dirty="0">
              <a:solidFill>
                <a:schemeClr val="tx1"/>
              </a:solidFill>
              <a:latin typeface="+mn-lt"/>
              <a:ea typeface="+mn-ea"/>
              <a:cs typeface="+mn-cs"/>
            </a:endParaRPr>
          </a:p>
        </p:txBody>
      </p:sp>
    </p:spTree>
    <p:extLst>
      <p:ext uri="{BB962C8B-B14F-4D97-AF65-F5344CB8AC3E}">
        <p14:creationId xmlns:p14="http://schemas.microsoft.com/office/powerpoint/2010/main" val="26070197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Custom 17">
      <a:dk1>
        <a:sysClr val="windowText" lastClr="000000"/>
      </a:dk1>
      <a:lt1>
        <a:sysClr val="window" lastClr="FFFFFF"/>
      </a:lt1>
      <a:dk2>
        <a:srgbClr val="0065AB"/>
      </a:dk2>
      <a:lt2>
        <a:srgbClr val="E7E6E6"/>
      </a:lt2>
      <a:accent1>
        <a:srgbClr val="0065AB"/>
      </a:accent1>
      <a:accent2>
        <a:srgbClr val="30318C"/>
      </a:accent2>
      <a:accent3>
        <a:srgbClr val="009BCA"/>
      </a:accent3>
      <a:accent4>
        <a:srgbClr val="00A892"/>
      </a:accent4>
      <a:accent5>
        <a:srgbClr val="83C86F"/>
      </a:accent5>
      <a:accent6>
        <a:srgbClr val="AEABAB"/>
      </a:accent6>
      <a:hlink>
        <a:srgbClr val="0065AB"/>
      </a:hlink>
      <a:folHlink>
        <a:srgbClr val="76FFED"/>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1_Banded">
  <a:themeElements>
    <a:clrScheme name="MAC">
      <a:dk1>
        <a:sysClr val="windowText" lastClr="000000"/>
      </a:dk1>
      <a:lt1>
        <a:sysClr val="window" lastClr="FFFFFF"/>
      </a:lt1>
      <a:dk2>
        <a:srgbClr val="0065AB"/>
      </a:dk2>
      <a:lt2>
        <a:srgbClr val="E7E6E6"/>
      </a:lt2>
      <a:accent1>
        <a:srgbClr val="0065AB"/>
      </a:accent1>
      <a:accent2>
        <a:srgbClr val="30318C"/>
      </a:accent2>
      <a:accent3>
        <a:srgbClr val="009BCA"/>
      </a:accent3>
      <a:accent4>
        <a:srgbClr val="00A892"/>
      </a:accent4>
      <a:accent5>
        <a:srgbClr val="83C86F"/>
      </a:accent5>
      <a:accent6>
        <a:srgbClr val="AEABAB"/>
      </a:accent6>
      <a:hlink>
        <a:srgbClr val="0065AB"/>
      </a:hlink>
      <a:folHlink>
        <a:srgbClr val="77C7FF"/>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A807AF25A44CA4BB23750260D9119C4" ma:contentTypeVersion="14" ma:contentTypeDescription="Create a new document." ma:contentTypeScope="" ma:versionID="1c423ca1d2734fa06a6e16fe4403a3dd">
  <xsd:schema xmlns:xsd="http://www.w3.org/2001/XMLSchema" xmlns:xs="http://www.w3.org/2001/XMLSchema" xmlns:p="http://schemas.microsoft.com/office/2006/metadata/properties" xmlns:ns3="8ba2d67e-bb95-4dde-9b47-7ed605e64749" xmlns:ns4="14ba8033-4e01-4c0f-96b0-47f0aa3b734c" targetNamespace="http://schemas.microsoft.com/office/2006/metadata/properties" ma:root="true" ma:fieldsID="515df73440f9fdd6a70fa4e85d9b5066" ns3:_="" ns4:_="">
    <xsd:import namespace="8ba2d67e-bb95-4dde-9b47-7ed605e64749"/>
    <xsd:import namespace="14ba8033-4e01-4c0f-96b0-47f0aa3b734c"/>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Location" minOccurs="0"/>
                <xsd:element ref="ns4:MediaServiceGenerationTime" minOccurs="0"/>
                <xsd:element ref="ns4:MediaServiceEventHashCode" minOccurs="0"/>
                <xsd:element ref="ns4:MediaServiceAutoKeyPoints" minOccurs="0"/>
                <xsd:element ref="ns4:MediaServiceKeyPoints"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a2d67e-bb95-4dde-9b47-7ed605e6474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4ba8033-4e01-4c0f-96b0-47f0aa3b734c"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5D31C8A-B983-4B5D-9EC1-3A459FEE37B1}">
  <ds:schemaRefs>
    <ds:schemaRef ds:uri="8ba2d67e-bb95-4dde-9b47-7ed605e64749"/>
    <ds:schemaRef ds:uri="http://purl.org/dc/dcmitype/"/>
    <ds:schemaRef ds:uri="http://schemas.microsoft.com/office/2006/documentManagement/types"/>
    <ds:schemaRef ds:uri="http://www.w3.org/XML/1998/namespace"/>
    <ds:schemaRef ds:uri="http://purl.org/dc/terms/"/>
    <ds:schemaRef ds:uri="http://schemas.microsoft.com/office/infopath/2007/PartnerControls"/>
    <ds:schemaRef ds:uri="http://schemas.openxmlformats.org/package/2006/metadata/core-properties"/>
    <ds:schemaRef ds:uri="14ba8033-4e01-4c0f-96b0-47f0aa3b734c"/>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F961EBEA-6042-4E69-BC37-DF177822A2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a2d67e-bb95-4dde-9b47-7ed605e64749"/>
    <ds:schemaRef ds:uri="14ba8033-4e01-4c0f-96b0-47f0aa3b734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75E8B75-0A75-472C-845A-C4F36BAA938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TM03090430[[fn=Banded]]</Template>
  <TotalTime>985</TotalTime>
  <Words>1598</Words>
  <Application>Microsoft Office PowerPoint</Application>
  <PresentationFormat>Widescreen</PresentationFormat>
  <Paragraphs>170</Paragraphs>
  <Slides>29</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29</vt:i4>
      </vt:variant>
    </vt:vector>
  </HeadingPairs>
  <TitlesOfParts>
    <vt:vector size="36" baseType="lpstr">
      <vt:lpstr>Arial</vt:lpstr>
      <vt:lpstr>Calibri</vt:lpstr>
      <vt:lpstr>Corbel</vt:lpstr>
      <vt:lpstr>Trebuchet MS</vt:lpstr>
      <vt:lpstr>Wingdings</vt:lpstr>
      <vt:lpstr>Banded</vt:lpstr>
      <vt:lpstr>1_Banded</vt:lpstr>
      <vt:lpstr>       A VISION OF EXCELLENCE  IN  ASSESSMENT Session #3:  Focus on the Learners </vt:lpstr>
      <vt:lpstr>An Interactive workshop in four parts</vt:lpstr>
      <vt:lpstr>An Interactive workshop in four parts</vt:lpstr>
      <vt:lpstr> Pre-pandemic assignments:</vt:lpstr>
      <vt:lpstr>Key 5 : Student Involvement</vt:lpstr>
      <vt:lpstr>KEY TO ASSESSMENT SUCCESS #5</vt:lpstr>
      <vt:lpstr>ESSENTIAL NEW BELIEF</vt:lpstr>
      <vt:lpstr>STUDENTS DECIDE:</vt:lpstr>
      <vt:lpstr>A STUDENT’S emotional reaction to results will determine what that student does in response.</vt:lpstr>
      <vt:lpstr>Productive Response to  Assessment Results:</vt:lpstr>
      <vt:lpstr>THE Counterproductive—or hopeless—Response :</vt:lpstr>
      <vt:lpstr>What STUDENTS think about and do with assessment results is as important as what adults think about and do with them.</vt:lpstr>
      <vt:lpstr>Students are evidence-based instructional decision makers too, and they make their decisions FIRST!</vt:lpstr>
      <vt:lpstr>“A strong sense of efficacy enhances human accomplishment and personal well-being in many ways. People with high assurance in their capabilities approach difficult tasks as challenges to be mastered rather than as threats to be avoided. Such an efficacious outlook fosters intrinsic interest and deep engrossment in activities. .…</vt:lpstr>
      <vt:lpstr>“They set themselves challenging goals and maintain strong commitment to them. They heighten and sustain their efforts in the face of failure. They quickly recover their sense of efficacy after failures or setbacks. They attribute failure to insufficient effort or deficient knowledge and skills which are acquirable…. </vt:lpstr>
      <vt:lpstr>“They approach threatening situations with assurance that they can exercise control over them. Such an efficacious outlook produces personal accomplishments, reduces stress, and lowers vulnerability. In contrast, people who doubt their capabilities shy away from difficult tasks which they view as personal threats. …</vt:lpstr>
      <vt:lpstr>“They have low aspirations and weak commitment to the goals they choose to pursue..…When faced with difficult tasks, they dwell on their personal deficiencies, on the obstacles they will encounter, and all kinds of adverse outcomes rather than concentrate on how to perform successfully. They slacken their efforts and give up quickly in the face of difficulties. …</vt:lpstr>
      <vt:lpstr>“They are slow to recover their sense of efficacy following failure or setbacks. Because they view performance as deficient aptitude it does not require much failure for them to lose faith in their capabilities.”</vt:lpstr>
      <vt:lpstr>Can we help them make decisions that will lead to productive learning?  Yes, we can with principles of ASSESSMENT FOR LEARNING </vt:lpstr>
      <vt:lpstr>Assessment for learning</vt:lpstr>
      <vt:lpstr>Ati Assessment for learning strategies:</vt:lpstr>
      <vt:lpstr>Think of 7 strategies as a progression:</vt:lpstr>
      <vt:lpstr>Those with confident sense of academic capability  (self-efficacy):</vt:lpstr>
      <vt:lpstr>ESSENTIAL NEW BELIEF</vt:lpstr>
      <vt:lpstr>We know and understand:</vt:lpstr>
      <vt:lpstr>We have it within our power  to give our students   the gift of confidence.</vt:lpstr>
      <vt:lpstr>Rather than merely ranking students  and letting them fall into their destiny, let’s give them the learning power  to take control of their own destiny.</vt:lpstr>
      <vt:lpstr>For more information</vt:lpstr>
      <vt:lpstr>About this series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Rick Stiggins</dc:creator>
  <cp:lastModifiedBy>Linda Wacyk</cp:lastModifiedBy>
  <cp:revision>21</cp:revision>
  <dcterms:created xsi:type="dcterms:W3CDTF">2021-11-14T19:11:50Z</dcterms:created>
  <dcterms:modified xsi:type="dcterms:W3CDTF">2022-03-10T15:40:43Z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0x010100EA807AF25A44CA4BB23750260D9119C4</vt:lpwstr>
  </property>
</Properties>
</file>