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38"/>
  </p:notesMasterIdLst>
  <p:sldIdLst>
    <p:sldId id="257" r:id="rId5"/>
    <p:sldId id="258" r:id="rId6"/>
    <p:sldId id="263" r:id="rId7"/>
    <p:sldId id="265" r:id="rId8"/>
    <p:sldId id="311" r:id="rId9"/>
    <p:sldId id="314" r:id="rId10"/>
    <p:sldId id="304" r:id="rId11"/>
    <p:sldId id="318" r:id="rId12"/>
    <p:sldId id="259" r:id="rId13"/>
    <p:sldId id="326" r:id="rId14"/>
    <p:sldId id="276" r:id="rId15"/>
    <p:sldId id="315" r:id="rId16"/>
    <p:sldId id="327" r:id="rId17"/>
    <p:sldId id="317" r:id="rId18"/>
    <p:sldId id="324" r:id="rId19"/>
    <p:sldId id="325" r:id="rId20"/>
    <p:sldId id="328" r:id="rId21"/>
    <p:sldId id="329" r:id="rId22"/>
    <p:sldId id="337" r:id="rId23"/>
    <p:sldId id="330" r:id="rId24"/>
    <p:sldId id="331" r:id="rId25"/>
    <p:sldId id="332" r:id="rId26"/>
    <p:sldId id="334" r:id="rId27"/>
    <p:sldId id="335" r:id="rId28"/>
    <p:sldId id="336" r:id="rId29"/>
    <p:sldId id="333" r:id="rId30"/>
    <p:sldId id="295" r:id="rId31"/>
    <p:sldId id="297" r:id="rId32"/>
    <p:sldId id="294" r:id="rId33"/>
    <p:sldId id="298" r:id="rId34"/>
    <p:sldId id="321" r:id="rId35"/>
    <p:sldId id="322" r:id="rId36"/>
    <p:sldId id="323"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97ADD-8396-F687-A59B-CB47F9DF4EBD}" v="3" dt="2020-04-19T18:33:42.429"/>
    <p1510:client id="{F69D43C1-D561-AD2C-FD42-D011BD594E66}" v="1" dt="2020-04-19T19:19:48.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29" autoAdjust="0"/>
    <p:restoredTop sz="93475" autoAdjust="0"/>
  </p:normalViewPr>
  <p:slideViewPr>
    <p:cSldViewPr snapToGrid="0">
      <p:cViewPr varScale="1">
        <p:scale>
          <a:sx n="67" d="100"/>
          <a:sy n="67" d="100"/>
        </p:scale>
        <p:origin x="480" y="48"/>
      </p:cViewPr>
      <p:guideLst/>
    </p:cSldViewPr>
  </p:slideViewPr>
  <p:outlineViewPr>
    <p:cViewPr>
      <p:scale>
        <a:sx n="33" d="100"/>
        <a:sy n="33" d="100"/>
      </p:scale>
      <p:origin x="0" y="-5052"/>
    </p:cViewPr>
  </p:outlineViewPr>
  <p:notesTextViewPr>
    <p:cViewPr>
      <p:scale>
        <a:sx n="1" d="1"/>
        <a:sy n="1" d="1"/>
      </p:scale>
      <p:origin x="0" y="0"/>
    </p:cViewPr>
  </p:notesTextViewPr>
  <p:sorterViewPr>
    <p:cViewPr varScale="1">
      <p:scale>
        <a:sx n="100" d="100"/>
        <a:sy n="100" d="100"/>
      </p:scale>
      <p:origin x="0" y="-8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Kim  Add FAME logo</a:t>
            </a: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Kathy</a:t>
            </a:r>
            <a:endParaRPr/>
          </a:p>
        </p:txBody>
      </p:sp>
      <p:sp>
        <p:nvSpPr>
          <p:cNvPr id="446" name="Google Shape;44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Kathy</a:t>
            </a:r>
            <a:endParaRPr/>
          </a:p>
        </p:txBody>
      </p:sp>
      <p:sp>
        <p:nvSpPr>
          <p:cNvPr id="459" name="Google Shape;45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Ellen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6" name="Google Shape;46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Kim</a:t>
            </a:r>
            <a:endParaRPr/>
          </a:p>
        </p:txBody>
      </p:sp>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Kim</a:t>
            </a:r>
            <a:endParaRPr/>
          </a:p>
        </p:txBody>
      </p:sp>
      <p:sp>
        <p:nvSpPr>
          <p:cNvPr id="170" name="Google Shape;17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Ellen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Kim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158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padlet.com</a:t>
            </a:r>
            <a:r>
              <a:rPr lang="en-US" dirty="0"/>
              <a:t>/</a:t>
            </a:r>
            <a:r>
              <a:rPr lang="en-US" dirty="0" err="1"/>
              <a:t>MACandFAME</a:t>
            </a:r>
            <a:r>
              <a:rPr lang="en-US" dirty="0"/>
              <a:t>/ts7clqa67c5xkz8h</a:t>
            </a:r>
          </a:p>
        </p:txBody>
      </p:sp>
    </p:spTree>
    <p:extLst>
      <p:ext uri="{BB962C8B-B14F-4D97-AF65-F5344CB8AC3E}">
        <p14:creationId xmlns:p14="http://schemas.microsoft.com/office/powerpoint/2010/main" val="360354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docs.google.com</a:t>
            </a:r>
            <a:r>
              <a:rPr lang="en-US" dirty="0"/>
              <a:t>/presentation/d/1fbNVlL6ydU6hrPhvIhkHS2gis63AeRQNeFdxopPkcVE/</a:t>
            </a:r>
            <a:r>
              <a:rPr lang="en-US" dirty="0" err="1"/>
              <a:t>edit?usp</a:t>
            </a:r>
            <a:r>
              <a:rPr lang="en-US" dirty="0"/>
              <a:t>=sharing</a:t>
            </a:r>
          </a:p>
        </p:txBody>
      </p:sp>
    </p:spTree>
    <p:extLst>
      <p:ext uri="{BB962C8B-B14F-4D97-AF65-F5344CB8AC3E}">
        <p14:creationId xmlns:p14="http://schemas.microsoft.com/office/powerpoint/2010/main" val="12473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1F497D"/>
              </a:buClr>
              <a:buSzPts val="1800"/>
              <a:buNone/>
              <a:defRPr/>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23" name="Google Shape;23;p2"/>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1F497D"/>
              </a:buClr>
              <a:buSzPts val="1800"/>
              <a:buChar char="•"/>
              <a:defRPr/>
            </a:lvl1pPr>
            <a:lvl2pPr marL="914400" lvl="1" indent="-342900" algn="l">
              <a:lnSpc>
                <a:spcPct val="90000"/>
              </a:lnSpc>
              <a:spcBef>
                <a:spcPts val="1000"/>
              </a:spcBef>
              <a:spcAft>
                <a:spcPts val="0"/>
              </a:spcAft>
              <a:buClr>
                <a:srgbClr val="1F497D"/>
              </a:buClr>
              <a:buSzPts val="1800"/>
              <a:buChar char="•"/>
              <a:defRPr/>
            </a:lvl2pPr>
            <a:lvl3pPr marL="1371600" lvl="2" indent="-342900" algn="l">
              <a:lnSpc>
                <a:spcPct val="90000"/>
              </a:lnSpc>
              <a:spcBef>
                <a:spcPts val="1000"/>
              </a:spcBef>
              <a:spcAft>
                <a:spcPts val="0"/>
              </a:spcAft>
              <a:buClr>
                <a:srgbClr val="1F497D"/>
              </a:buClr>
              <a:buSzPts val="1800"/>
              <a:buChar char="•"/>
              <a:defRPr/>
            </a:lvl3pPr>
            <a:lvl4pPr marL="1828800" lvl="3" indent="-342900" algn="l">
              <a:lnSpc>
                <a:spcPct val="90000"/>
              </a:lnSpc>
              <a:spcBef>
                <a:spcPts val="1000"/>
              </a:spcBef>
              <a:spcAft>
                <a:spcPts val="0"/>
              </a:spcAft>
              <a:buClr>
                <a:srgbClr val="1F497D"/>
              </a:buClr>
              <a:buSzPts val="1800"/>
              <a:buChar char="•"/>
              <a:defRPr/>
            </a:lvl4pPr>
            <a:lvl5pPr marL="2286000" lvl="4" indent="-342900" algn="l">
              <a:lnSpc>
                <a:spcPct val="90000"/>
              </a:lnSpc>
              <a:spcBef>
                <a:spcPts val="1000"/>
              </a:spcBef>
              <a:spcAft>
                <a:spcPts val="0"/>
              </a:spcAft>
              <a:buClr>
                <a:srgbClr val="1F497D"/>
              </a:buClr>
              <a:buSzPts val="1800"/>
              <a:buChar char="•"/>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24" name="Google Shape;24;p2"/>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SzPts val="4400"/>
              <a:buNone/>
              <a:defRPr/>
            </a:lvl1pPr>
            <a:lvl2pPr lvl="1" algn="l">
              <a:lnSpc>
                <a:spcPct val="90000"/>
              </a:lnSpc>
              <a:spcBef>
                <a:spcPts val="0"/>
              </a:spcBef>
              <a:spcAft>
                <a:spcPts val="0"/>
              </a:spcAft>
              <a:buSzPts val="4400"/>
              <a:buNone/>
              <a:defRPr/>
            </a:lvl2pPr>
            <a:lvl3pPr lvl="2" algn="l">
              <a:lnSpc>
                <a:spcPct val="90000"/>
              </a:lnSpc>
              <a:spcBef>
                <a:spcPts val="0"/>
              </a:spcBef>
              <a:spcAft>
                <a:spcPts val="0"/>
              </a:spcAft>
              <a:buSzPts val="4400"/>
              <a:buNone/>
              <a:defRPr/>
            </a:lvl3pPr>
            <a:lvl4pPr lvl="3" algn="l">
              <a:lnSpc>
                <a:spcPct val="90000"/>
              </a:lnSpc>
              <a:spcBef>
                <a:spcPts val="0"/>
              </a:spcBef>
              <a:spcAft>
                <a:spcPts val="0"/>
              </a:spcAft>
              <a:buSzPts val="4400"/>
              <a:buNone/>
              <a:defRPr/>
            </a:lvl4pPr>
            <a:lvl5pPr lvl="4" algn="l">
              <a:lnSpc>
                <a:spcPct val="90000"/>
              </a:lnSpc>
              <a:spcBef>
                <a:spcPts val="0"/>
              </a:spcBef>
              <a:spcAft>
                <a:spcPts val="0"/>
              </a:spcAft>
              <a:buSzPts val="4400"/>
              <a:buNone/>
              <a:defRPr/>
            </a:lvl5pPr>
            <a:lvl6pPr lvl="5" algn="l">
              <a:lnSpc>
                <a:spcPct val="90000"/>
              </a:lnSpc>
              <a:spcBef>
                <a:spcPts val="0"/>
              </a:spcBef>
              <a:spcAft>
                <a:spcPts val="0"/>
              </a:spcAft>
              <a:buSzPts val="4400"/>
              <a:buNone/>
              <a:defRPr/>
            </a:lvl6pPr>
            <a:lvl7pPr lvl="6" algn="l">
              <a:lnSpc>
                <a:spcPct val="90000"/>
              </a:lnSpc>
              <a:spcBef>
                <a:spcPts val="0"/>
              </a:spcBef>
              <a:spcAft>
                <a:spcPts val="0"/>
              </a:spcAft>
              <a:buSzPts val="4400"/>
              <a:buNone/>
              <a:defRPr/>
            </a:lvl7pPr>
            <a:lvl8pPr lvl="7" algn="l">
              <a:lnSpc>
                <a:spcPct val="90000"/>
              </a:lnSpc>
              <a:spcBef>
                <a:spcPts val="0"/>
              </a:spcBef>
              <a:spcAft>
                <a:spcPts val="0"/>
              </a:spcAft>
              <a:buSzPts val="4400"/>
              <a:buNone/>
              <a:defRPr/>
            </a:lvl8pPr>
            <a:lvl9pPr lvl="8" algn="l">
              <a:lnSpc>
                <a:spcPct val="90000"/>
              </a:lnSpc>
              <a:spcBef>
                <a:spcPts val="0"/>
              </a:spcBef>
              <a:spcAft>
                <a:spcPts val="0"/>
              </a:spcAft>
              <a:buSzPts val="4400"/>
              <a:buNone/>
              <a:defRPr/>
            </a:lvl9pPr>
          </a:lstStyle>
          <a:p>
            <a:endParaRPr/>
          </a:p>
        </p:txBody>
      </p:sp>
      <p:sp>
        <p:nvSpPr>
          <p:cNvPr id="38" name="Google Shape;38;p5"/>
          <p:cNvSpPr txBox="1">
            <a:spLocks noGrp="1"/>
          </p:cNvSpPr>
          <p:nvPr>
            <p:ph type="body" idx="1"/>
          </p:nvPr>
        </p:nvSpPr>
        <p:spPr>
          <a:xfrm>
            <a:off x="838200" y="1825625"/>
            <a:ext cx="10515600" cy="4351338"/>
          </a:xfrm>
          <a:prstGeom prst="rect">
            <a:avLst/>
          </a:prstGeom>
          <a:solidFill>
            <a:schemeClr val="dk2">
              <a:alpha val="89019"/>
            </a:schemeClr>
          </a:solidFill>
          <a:ln w="25400" cap="flat" cmpd="sng">
            <a:solidFill>
              <a:srgbClr val="C8E1E8">
                <a:alpha val="89019"/>
              </a:srgbClr>
            </a:solidFill>
            <a:prstDash val="solid"/>
            <a:round/>
            <a:headEnd type="none" w="sm" len="sm"/>
            <a:tailEnd type="none" w="sm" len="sm"/>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solidFill>
                  <a:schemeClr val="lt2"/>
                </a:solidFill>
                <a:latin typeface="Arial"/>
                <a:ea typeface="Arial"/>
                <a:cs typeface="Arial"/>
                <a:sym typeface="Arial"/>
              </a:defRPr>
            </a:lvl1pPr>
            <a:lvl2pPr marL="914400" lvl="1" indent="-406400" algn="l">
              <a:lnSpc>
                <a:spcPct val="90000"/>
              </a:lnSpc>
              <a:spcBef>
                <a:spcPts val="1000"/>
              </a:spcBef>
              <a:spcAft>
                <a:spcPts val="0"/>
              </a:spcAft>
              <a:buSzPts val="2800"/>
              <a:buChar char="•"/>
              <a:defRPr>
                <a:solidFill>
                  <a:schemeClr val="lt2"/>
                </a:solidFill>
                <a:latin typeface="Arial"/>
                <a:ea typeface="Arial"/>
                <a:cs typeface="Arial"/>
                <a:sym typeface="Arial"/>
              </a:defRPr>
            </a:lvl2pPr>
            <a:lvl3pPr marL="1371600" lvl="2" indent="-406400" algn="l">
              <a:lnSpc>
                <a:spcPct val="90000"/>
              </a:lnSpc>
              <a:spcBef>
                <a:spcPts val="1000"/>
              </a:spcBef>
              <a:spcAft>
                <a:spcPts val="0"/>
              </a:spcAft>
              <a:buSzPts val="2800"/>
              <a:buChar char="•"/>
              <a:defRPr>
                <a:solidFill>
                  <a:schemeClr val="lt2"/>
                </a:solidFill>
                <a:latin typeface="Arial"/>
                <a:ea typeface="Arial"/>
                <a:cs typeface="Arial"/>
                <a:sym typeface="Arial"/>
              </a:defRPr>
            </a:lvl3pPr>
            <a:lvl4pPr marL="1828800" lvl="3" indent="-406400" algn="l">
              <a:lnSpc>
                <a:spcPct val="90000"/>
              </a:lnSpc>
              <a:spcBef>
                <a:spcPts val="1000"/>
              </a:spcBef>
              <a:spcAft>
                <a:spcPts val="0"/>
              </a:spcAft>
              <a:buSzPts val="2800"/>
              <a:buChar char="•"/>
              <a:defRPr>
                <a:solidFill>
                  <a:schemeClr val="lt2"/>
                </a:solidFill>
                <a:latin typeface="Arial"/>
                <a:ea typeface="Arial"/>
                <a:cs typeface="Arial"/>
                <a:sym typeface="Arial"/>
              </a:defRPr>
            </a:lvl4pPr>
            <a:lvl5pPr marL="2286000" lvl="4" indent="-406400" algn="l">
              <a:lnSpc>
                <a:spcPct val="90000"/>
              </a:lnSpc>
              <a:spcBef>
                <a:spcPts val="1000"/>
              </a:spcBef>
              <a:spcAft>
                <a:spcPts val="0"/>
              </a:spcAft>
              <a:buSzPts val="2800"/>
              <a:buChar char="•"/>
              <a:defRPr>
                <a:solidFill>
                  <a:schemeClr val="lt2"/>
                </a:solidFill>
                <a:latin typeface="Arial"/>
                <a:ea typeface="Arial"/>
                <a:cs typeface="Arial"/>
                <a:sym typeface="Arial"/>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2"/>
        <p:cNvGrpSpPr/>
        <p:nvPr/>
      </p:nvGrpSpPr>
      <p:grpSpPr>
        <a:xfrm>
          <a:off x="0" y="0"/>
          <a:ext cx="0" cy="0"/>
          <a:chOff x="0" y="0"/>
          <a:chExt cx="0" cy="0"/>
        </a:xfrm>
      </p:grpSpPr>
      <p:sp>
        <p:nvSpPr>
          <p:cNvPr id="43" name="Google Shape;43;p6"/>
          <p:cNvSpPr/>
          <p:nvPr/>
        </p:nvSpPr>
        <p:spPr>
          <a:xfrm>
            <a:off x="-46651" y="6717671"/>
            <a:ext cx="2458618" cy="140333"/>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 name="Google Shape;44;p6"/>
          <p:cNvSpPr/>
          <p:nvPr/>
        </p:nvSpPr>
        <p:spPr>
          <a:xfrm>
            <a:off x="2411964" y="6717671"/>
            <a:ext cx="2458618" cy="140333"/>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 name="Google Shape;45;p6"/>
          <p:cNvSpPr/>
          <p:nvPr/>
        </p:nvSpPr>
        <p:spPr>
          <a:xfrm>
            <a:off x="4870582" y="6717671"/>
            <a:ext cx="2458619" cy="140333"/>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 name="Google Shape;46;p6"/>
          <p:cNvSpPr/>
          <p:nvPr/>
        </p:nvSpPr>
        <p:spPr>
          <a:xfrm>
            <a:off x="7329198" y="6717671"/>
            <a:ext cx="2458620" cy="140333"/>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7" name="Google Shape;47;p6"/>
          <p:cNvGrpSpPr/>
          <p:nvPr/>
        </p:nvGrpSpPr>
        <p:grpSpPr>
          <a:xfrm>
            <a:off x="9005250" y="6717669"/>
            <a:ext cx="3241186" cy="140336"/>
            <a:chOff x="0" y="0"/>
            <a:chExt cx="3241185" cy="140334"/>
          </a:xfrm>
        </p:grpSpPr>
        <p:sp>
          <p:nvSpPr>
            <p:cNvPr id="48" name="Google Shape;48;p6"/>
            <p:cNvSpPr/>
            <p:nvPr/>
          </p:nvSpPr>
          <p:spPr>
            <a:xfrm>
              <a:off x="782562" y="0"/>
              <a:ext cx="2458623" cy="140334"/>
            </a:xfrm>
            <a:prstGeom prst="rect">
              <a:avLst/>
            </a:prstGeom>
            <a:solidFill>
              <a:schemeClr val="accent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 name="Google Shape;49;p6"/>
            <p:cNvSpPr/>
            <p:nvPr/>
          </p:nvSpPr>
          <p:spPr>
            <a:xfrm>
              <a:off x="0" y="70165"/>
              <a:ext cx="2458622"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MAC Reads 2019</a:t>
              </a:r>
              <a:endParaRPr sz="1400" b="0" i="0" u="none" strike="noStrike" cap="none">
                <a:solidFill>
                  <a:srgbClr val="000000"/>
                </a:solidFill>
                <a:latin typeface="Arial"/>
                <a:ea typeface="Arial"/>
                <a:cs typeface="Arial"/>
                <a:sym typeface="Arial"/>
              </a:endParaRPr>
            </a:p>
          </p:txBody>
        </p:sp>
      </p:grpSp>
      <p:cxnSp>
        <p:nvCxnSpPr>
          <p:cNvPr id="50" name="Google Shape;50;p6"/>
          <p:cNvCxnSpPr/>
          <p:nvPr/>
        </p:nvCxnSpPr>
        <p:spPr>
          <a:xfrm>
            <a:off x="-3" y="4271694"/>
            <a:ext cx="12192005" cy="1"/>
          </a:xfrm>
          <a:prstGeom prst="straightConnector1">
            <a:avLst/>
          </a:prstGeom>
          <a:noFill/>
          <a:ln w="38100" cap="flat" cmpd="sng">
            <a:solidFill>
              <a:schemeClr val="accent4"/>
            </a:solidFill>
            <a:prstDash val="solid"/>
            <a:miter lim="8000"/>
            <a:headEnd type="none" w="sm" len="sm"/>
            <a:tailEnd type="none" w="sm" len="sm"/>
          </a:ln>
        </p:spPr>
      </p:cxnSp>
      <p:sp>
        <p:nvSpPr>
          <p:cNvPr id="51" name="Google Shape;51;p6"/>
          <p:cNvSpPr txBox="1">
            <a:spLocks noGrp="1"/>
          </p:cNvSpPr>
          <p:nvPr>
            <p:ph type="title"/>
          </p:nvPr>
        </p:nvSpPr>
        <p:spPr>
          <a:xfrm>
            <a:off x="0" y="2897115"/>
            <a:ext cx="12192000" cy="1159771"/>
          </a:xfrm>
          <a:prstGeom prst="rect">
            <a:avLst/>
          </a:prstGeom>
          <a:noFill/>
          <a:ln>
            <a:noFill/>
          </a:ln>
        </p:spPr>
        <p:txBody>
          <a:bodyPr spcFirstLastPara="1" wrap="square" lIns="45700" tIns="45700" rIns="45700" bIns="45700" anchor="b" anchorCtr="0">
            <a:noAutofit/>
          </a:bodyPr>
          <a:lstStyle>
            <a:lvl1pPr lvl="0" algn="ctr">
              <a:lnSpc>
                <a:spcPct val="90000"/>
              </a:lnSpc>
              <a:spcBef>
                <a:spcPts val="0"/>
              </a:spcBef>
              <a:spcAft>
                <a:spcPts val="0"/>
              </a:spcAft>
              <a:buClr>
                <a:srgbClr val="1F497D"/>
              </a:buClr>
              <a:buSzPts val="6000"/>
              <a:buFont typeface="Calibri"/>
              <a:buNone/>
              <a:defRPr sz="6000"/>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52" name="Google Shape;52;p6"/>
          <p:cNvSpPr/>
          <p:nvPr/>
        </p:nvSpPr>
        <p:spPr>
          <a:xfrm>
            <a:off x="5755842" y="4205704"/>
            <a:ext cx="325180" cy="122417"/>
          </a:xfrm>
          <a:prstGeom prst="roundRect">
            <a:avLst>
              <a:gd name="adj" fmla="val 16667"/>
            </a:avLst>
          </a:prstGeom>
          <a:solidFill>
            <a:schemeClr val="accent2"/>
          </a:solidFill>
          <a:ln w="12700"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 name="Google Shape;53;p6"/>
          <p:cNvSpPr/>
          <p:nvPr/>
        </p:nvSpPr>
        <p:spPr>
          <a:xfrm>
            <a:off x="6152377" y="4205706"/>
            <a:ext cx="325180" cy="122417"/>
          </a:xfrm>
          <a:prstGeom prst="roundRect">
            <a:avLst>
              <a:gd name="adj" fmla="val 16667"/>
            </a:avLst>
          </a:prstGeom>
          <a:solidFill>
            <a:schemeClr val="accent3"/>
          </a:solidFill>
          <a:ln w="12700" cap="flat" cmpd="sng">
            <a:solidFill>
              <a:schemeClr val="accent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4" name="Google Shape;54;p6"/>
          <p:cNvSpPr/>
          <p:nvPr/>
        </p:nvSpPr>
        <p:spPr>
          <a:xfrm>
            <a:off x="5362464" y="4209812"/>
            <a:ext cx="325180" cy="123766"/>
          </a:xfrm>
          <a:prstGeom prst="roundRect">
            <a:avLst>
              <a:gd name="adj" fmla="val 16667"/>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 name="Google Shape;55;p6"/>
          <p:cNvSpPr/>
          <p:nvPr/>
        </p:nvSpPr>
        <p:spPr>
          <a:xfrm>
            <a:off x="6548914" y="4202272"/>
            <a:ext cx="325180" cy="122417"/>
          </a:xfrm>
          <a:prstGeom prst="roundRect">
            <a:avLst>
              <a:gd name="adj" fmla="val 16667"/>
            </a:avLst>
          </a:prstGeom>
          <a:solidFill>
            <a:schemeClr val="accent4"/>
          </a:solidFill>
          <a:ln w="12700" cap="flat" cmpd="sng">
            <a:solidFill>
              <a:schemeClr val="accent4"/>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 name="Google Shape;56;p6"/>
          <p:cNvSpPr/>
          <p:nvPr/>
        </p:nvSpPr>
        <p:spPr>
          <a:xfrm>
            <a:off x="6945448" y="4202271"/>
            <a:ext cx="325180" cy="122417"/>
          </a:xfrm>
          <a:prstGeom prst="roundRect">
            <a:avLst>
              <a:gd name="adj" fmla="val 16667"/>
            </a:avLst>
          </a:prstGeom>
          <a:solidFill>
            <a:schemeClr val="accent6"/>
          </a:solidFill>
          <a:ln w="12700" cap="flat" cmpd="sng">
            <a:solidFill>
              <a:schemeClr val="accent6"/>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 name="Google Shape;57;p6"/>
          <p:cNvSpPr/>
          <p:nvPr/>
        </p:nvSpPr>
        <p:spPr>
          <a:xfrm>
            <a:off x="0" y="0"/>
            <a:ext cx="12192000" cy="2897116"/>
          </a:xfrm>
          <a:prstGeom prst="rect">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 name="Google Shape;58;p6"/>
          <p:cNvSpPr txBox="1">
            <a:spLocks noGrp="1"/>
          </p:cNvSpPr>
          <p:nvPr>
            <p:ph type="sldNum" idx="12"/>
          </p:nvPr>
        </p:nvSpPr>
        <p:spPr>
          <a:xfrm>
            <a:off x="8473624" y="6221732"/>
            <a:ext cx="263978" cy="269237"/>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59"/>
        <p:cNvGrpSpPr/>
        <p:nvPr/>
      </p:nvGrpSpPr>
      <p:grpSpPr>
        <a:xfrm>
          <a:off x="0" y="0"/>
          <a:ext cx="0" cy="0"/>
          <a:chOff x="0" y="0"/>
          <a:chExt cx="0" cy="0"/>
        </a:xfrm>
      </p:grpSpPr>
      <p:sp>
        <p:nvSpPr>
          <p:cNvPr id="60" name="Google Shape;60;p7"/>
          <p:cNvSpPr/>
          <p:nvPr/>
        </p:nvSpPr>
        <p:spPr>
          <a:xfrm>
            <a:off x="-46651" y="6717671"/>
            <a:ext cx="2458618" cy="140333"/>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 name="Google Shape;61;p7"/>
          <p:cNvSpPr/>
          <p:nvPr/>
        </p:nvSpPr>
        <p:spPr>
          <a:xfrm>
            <a:off x="2411964" y="6717671"/>
            <a:ext cx="2458618" cy="140333"/>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 name="Google Shape;62;p7"/>
          <p:cNvSpPr/>
          <p:nvPr/>
        </p:nvSpPr>
        <p:spPr>
          <a:xfrm>
            <a:off x="4870582" y="6717671"/>
            <a:ext cx="2458619" cy="140333"/>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7"/>
          <p:cNvSpPr/>
          <p:nvPr/>
        </p:nvSpPr>
        <p:spPr>
          <a:xfrm>
            <a:off x="7329198" y="6717671"/>
            <a:ext cx="2458620" cy="140333"/>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4" name="Google Shape;64;p7"/>
          <p:cNvGrpSpPr/>
          <p:nvPr/>
        </p:nvGrpSpPr>
        <p:grpSpPr>
          <a:xfrm>
            <a:off x="9458910" y="6717669"/>
            <a:ext cx="2787526" cy="140336"/>
            <a:chOff x="0" y="0"/>
            <a:chExt cx="2787525" cy="140334"/>
          </a:xfrm>
        </p:grpSpPr>
        <p:sp>
          <p:nvSpPr>
            <p:cNvPr id="65" name="Google Shape;65;p7"/>
            <p:cNvSpPr/>
            <p:nvPr/>
          </p:nvSpPr>
          <p:spPr>
            <a:xfrm>
              <a:off x="328903" y="0"/>
              <a:ext cx="2458622" cy="140334"/>
            </a:xfrm>
            <a:prstGeom prst="rect">
              <a:avLst/>
            </a:prstGeom>
            <a:solidFill>
              <a:schemeClr val="accent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 name="Google Shape;66;p7"/>
            <p:cNvSpPr/>
            <p:nvPr/>
          </p:nvSpPr>
          <p:spPr>
            <a:xfrm>
              <a:off x="0" y="70165"/>
              <a:ext cx="2458622"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MAC Reads 2019</a:t>
              </a:r>
              <a:endParaRPr sz="1400" b="0" i="0" u="none" strike="noStrike" cap="none">
                <a:solidFill>
                  <a:srgbClr val="000000"/>
                </a:solidFill>
                <a:latin typeface="Arial"/>
                <a:ea typeface="Arial"/>
                <a:cs typeface="Arial"/>
                <a:sym typeface="Arial"/>
              </a:endParaRPr>
            </a:p>
          </p:txBody>
        </p:sp>
      </p:grpSp>
      <p:sp>
        <p:nvSpPr>
          <p:cNvPr id="67" name="Google Shape;67;p7"/>
          <p:cNvSpPr/>
          <p:nvPr/>
        </p:nvSpPr>
        <p:spPr>
          <a:xfrm>
            <a:off x="956988" y="1396519"/>
            <a:ext cx="325178" cy="122417"/>
          </a:xfrm>
          <a:prstGeom prst="roundRect">
            <a:avLst>
              <a:gd name="adj" fmla="val 16667"/>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8" name="Google Shape;68;p7"/>
          <p:cNvSpPr/>
          <p:nvPr/>
        </p:nvSpPr>
        <p:spPr>
          <a:xfrm>
            <a:off x="1353523" y="1396516"/>
            <a:ext cx="325178" cy="122417"/>
          </a:xfrm>
          <a:prstGeom prst="roundRect">
            <a:avLst>
              <a:gd name="adj" fmla="val 16667"/>
            </a:avLst>
          </a:prstGeom>
          <a:solidFill>
            <a:schemeClr val="accent2"/>
          </a:solidFill>
          <a:ln w="12700"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 name="Google Shape;69;p7"/>
          <p:cNvSpPr/>
          <p:nvPr/>
        </p:nvSpPr>
        <p:spPr>
          <a:xfrm>
            <a:off x="1750060" y="1396516"/>
            <a:ext cx="325180" cy="122417"/>
          </a:xfrm>
          <a:prstGeom prst="roundRect">
            <a:avLst>
              <a:gd name="adj" fmla="val 16667"/>
            </a:avLst>
          </a:prstGeom>
          <a:solidFill>
            <a:schemeClr val="accent3"/>
          </a:solidFill>
          <a:ln w="12700" cap="flat" cmpd="sng">
            <a:solidFill>
              <a:schemeClr val="accent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 name="Google Shape;70;p7"/>
          <p:cNvSpPr/>
          <p:nvPr/>
        </p:nvSpPr>
        <p:spPr>
          <a:xfrm>
            <a:off x="2146593" y="1396516"/>
            <a:ext cx="325179" cy="122417"/>
          </a:xfrm>
          <a:prstGeom prst="roundRect">
            <a:avLst>
              <a:gd name="adj" fmla="val 16667"/>
            </a:avLst>
          </a:prstGeom>
          <a:solidFill>
            <a:schemeClr val="accent4"/>
          </a:solidFill>
          <a:ln w="12700" cap="flat" cmpd="sng">
            <a:solidFill>
              <a:schemeClr val="accent4"/>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 name="Google Shape;71;p7"/>
          <p:cNvSpPr/>
          <p:nvPr/>
        </p:nvSpPr>
        <p:spPr>
          <a:xfrm>
            <a:off x="2534591" y="1396513"/>
            <a:ext cx="325180" cy="122417"/>
          </a:xfrm>
          <a:prstGeom prst="roundRect">
            <a:avLst>
              <a:gd name="adj" fmla="val 16667"/>
            </a:avLst>
          </a:prstGeom>
          <a:solidFill>
            <a:schemeClr val="accent6"/>
          </a:solidFill>
          <a:ln w="12700" cap="flat" cmpd="sng">
            <a:solidFill>
              <a:schemeClr val="accent6"/>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 name="Google Shape;72;p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1F497D"/>
              </a:buClr>
              <a:buSzPts val="1800"/>
              <a:buNone/>
              <a:defRPr/>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73" name="Google Shape;73;p7"/>
          <p:cNvSpPr txBox="1">
            <a:spLocks noGrp="1"/>
          </p:cNvSpPr>
          <p:nvPr>
            <p:ph type="body" idx="1"/>
          </p:nvPr>
        </p:nvSpPr>
        <p:spPr>
          <a:xfrm>
            <a:off x="838200" y="1825625"/>
            <a:ext cx="5181600" cy="4351338"/>
          </a:xfrm>
          <a:prstGeom prst="rect">
            <a:avLst/>
          </a:prstGeom>
          <a:solidFill>
            <a:srgbClr val="CAE1DB">
              <a:alpha val="88627"/>
            </a:srgbClr>
          </a:solidFill>
          <a:ln w="9525" cap="flat" cmpd="sng">
            <a:solidFill>
              <a:srgbClr val="CAE1DB">
                <a:alpha val="88627"/>
              </a:srgbClr>
            </a:solidFill>
            <a:prstDash val="solid"/>
            <a:round/>
            <a:headEnd type="none" w="sm" len="sm"/>
            <a:tailEnd type="none" w="sm" len="sm"/>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1F497D"/>
              </a:buClr>
              <a:buSzPts val="1800"/>
              <a:buNone/>
              <a:defRPr/>
            </a:lvl1pPr>
            <a:lvl2pPr marL="914400" lvl="1" indent="-342900" algn="l">
              <a:lnSpc>
                <a:spcPct val="90000"/>
              </a:lnSpc>
              <a:spcBef>
                <a:spcPts val="1000"/>
              </a:spcBef>
              <a:spcAft>
                <a:spcPts val="0"/>
              </a:spcAft>
              <a:buClr>
                <a:srgbClr val="1F497D"/>
              </a:buClr>
              <a:buSzPts val="1800"/>
              <a:buChar char="•"/>
              <a:defRPr/>
            </a:lvl2pPr>
            <a:lvl3pPr marL="1371600" lvl="2" indent="-342900" algn="l">
              <a:lnSpc>
                <a:spcPct val="90000"/>
              </a:lnSpc>
              <a:spcBef>
                <a:spcPts val="1000"/>
              </a:spcBef>
              <a:spcAft>
                <a:spcPts val="0"/>
              </a:spcAft>
              <a:buClr>
                <a:srgbClr val="1F497D"/>
              </a:buClr>
              <a:buSzPts val="1800"/>
              <a:buChar char="•"/>
              <a:defRPr/>
            </a:lvl3pPr>
            <a:lvl4pPr marL="1828800" lvl="3" indent="-342900" algn="l">
              <a:lnSpc>
                <a:spcPct val="90000"/>
              </a:lnSpc>
              <a:spcBef>
                <a:spcPts val="1000"/>
              </a:spcBef>
              <a:spcAft>
                <a:spcPts val="0"/>
              </a:spcAft>
              <a:buClr>
                <a:srgbClr val="1F497D"/>
              </a:buClr>
              <a:buSzPts val="1800"/>
              <a:buChar char="•"/>
              <a:defRPr/>
            </a:lvl4pPr>
            <a:lvl5pPr marL="2286000" lvl="4" indent="-342900" algn="l">
              <a:lnSpc>
                <a:spcPct val="90000"/>
              </a:lnSpc>
              <a:spcBef>
                <a:spcPts val="1000"/>
              </a:spcBef>
              <a:spcAft>
                <a:spcPts val="0"/>
              </a:spcAft>
              <a:buClr>
                <a:srgbClr val="1F497D"/>
              </a:buClr>
              <a:buSzPts val="1800"/>
              <a:buChar char="•"/>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74" name="Google Shape;74;p7"/>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75"/>
        <p:cNvGrpSpPr/>
        <p:nvPr/>
      </p:nvGrpSpPr>
      <p:grpSpPr>
        <a:xfrm>
          <a:off x="0" y="0"/>
          <a:ext cx="0" cy="0"/>
          <a:chOff x="0" y="0"/>
          <a:chExt cx="0" cy="0"/>
        </a:xfrm>
      </p:grpSpPr>
      <p:sp>
        <p:nvSpPr>
          <p:cNvPr id="76" name="Google Shape;7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8"/>
          <p:cNvSpPr txBox="1">
            <a:spLocks noGrp="1"/>
          </p:cNvSpPr>
          <p:nvPr>
            <p:ph type="sldNum" idx="12"/>
          </p:nvPr>
        </p:nvSpPr>
        <p:spPr>
          <a:xfrm>
            <a:off x="8610600" y="6356350"/>
            <a:ext cx="2743200" cy="365125"/>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2">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1F497D"/>
              </a:buClr>
              <a:buSzPts val="6000"/>
              <a:buFont typeface="Calibri"/>
              <a:buNone/>
              <a:defRPr sz="6000"/>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86" name="Google Shape;86;p10"/>
          <p:cNvSpPr txBox="1">
            <a:spLocks noGrp="1"/>
          </p:cNvSpPr>
          <p:nvPr>
            <p:ph type="body" idx="1"/>
          </p:nvPr>
        </p:nvSpPr>
        <p:spPr>
          <a:xfrm>
            <a:off x="831850" y="4589462"/>
            <a:ext cx="10515600" cy="150019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87" name="Google Shape;87;p10"/>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1F497D"/>
              </a:buClr>
              <a:buSzPts val="1800"/>
              <a:buNone/>
              <a:defRPr/>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90" name="Google Shape;90;p11"/>
          <p:cNvSpPr txBox="1">
            <a:spLocks noGrp="1"/>
          </p:cNvSpPr>
          <p:nvPr>
            <p:ph type="body" idx="1"/>
          </p:nvPr>
        </p:nvSpPr>
        <p:spPr>
          <a:xfrm>
            <a:off x="838200" y="1825625"/>
            <a:ext cx="5181600" cy="4351338"/>
          </a:xfrm>
          <a:prstGeom prst="rect">
            <a:avLst/>
          </a:prstGeom>
          <a:solidFill>
            <a:srgbClr val="CAE1DB">
              <a:alpha val="88627"/>
            </a:srgbClr>
          </a:solidFill>
          <a:ln w="9525" cap="flat" cmpd="sng">
            <a:solidFill>
              <a:srgbClr val="CAE1DB">
                <a:alpha val="88627"/>
              </a:srgbClr>
            </a:solidFill>
            <a:prstDash val="solid"/>
            <a:round/>
            <a:headEnd type="none" w="sm" len="sm"/>
            <a:tailEnd type="none" w="sm" len="sm"/>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1F497D"/>
              </a:buClr>
              <a:buSzPts val="1800"/>
              <a:buNone/>
              <a:defRPr/>
            </a:lvl1pPr>
            <a:lvl2pPr marL="914400" lvl="1" indent="-342900" algn="l">
              <a:lnSpc>
                <a:spcPct val="90000"/>
              </a:lnSpc>
              <a:spcBef>
                <a:spcPts val="1000"/>
              </a:spcBef>
              <a:spcAft>
                <a:spcPts val="0"/>
              </a:spcAft>
              <a:buClr>
                <a:srgbClr val="1F497D"/>
              </a:buClr>
              <a:buSzPts val="1800"/>
              <a:buChar char="•"/>
              <a:defRPr/>
            </a:lvl2pPr>
            <a:lvl3pPr marL="1371600" lvl="2" indent="-342900" algn="l">
              <a:lnSpc>
                <a:spcPct val="90000"/>
              </a:lnSpc>
              <a:spcBef>
                <a:spcPts val="1000"/>
              </a:spcBef>
              <a:spcAft>
                <a:spcPts val="0"/>
              </a:spcAft>
              <a:buClr>
                <a:srgbClr val="1F497D"/>
              </a:buClr>
              <a:buSzPts val="1800"/>
              <a:buChar char="•"/>
              <a:defRPr/>
            </a:lvl3pPr>
            <a:lvl4pPr marL="1828800" lvl="3" indent="-342900" algn="l">
              <a:lnSpc>
                <a:spcPct val="90000"/>
              </a:lnSpc>
              <a:spcBef>
                <a:spcPts val="1000"/>
              </a:spcBef>
              <a:spcAft>
                <a:spcPts val="0"/>
              </a:spcAft>
              <a:buClr>
                <a:srgbClr val="1F497D"/>
              </a:buClr>
              <a:buSzPts val="1800"/>
              <a:buChar char="•"/>
              <a:defRPr/>
            </a:lvl4pPr>
            <a:lvl5pPr marL="2286000" lvl="4" indent="-342900" algn="l">
              <a:lnSpc>
                <a:spcPct val="90000"/>
              </a:lnSpc>
              <a:spcBef>
                <a:spcPts val="1000"/>
              </a:spcBef>
              <a:spcAft>
                <a:spcPts val="0"/>
              </a:spcAft>
              <a:buClr>
                <a:srgbClr val="1F497D"/>
              </a:buClr>
              <a:buSzPts val="1800"/>
              <a:buChar char="•"/>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91" name="Google Shape;91;p11"/>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1F497D"/>
              </a:buClr>
              <a:buSzPts val="1800"/>
              <a:buNone/>
              <a:defRPr/>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98" name="Google Shape;98;p13"/>
          <p:cNvSpPr txBox="1">
            <a:spLocks noGrp="1"/>
          </p:cNvSpPr>
          <p:nvPr>
            <p:ph type="body" idx="1"/>
          </p:nvPr>
        </p:nvSpPr>
        <p:spPr>
          <a:xfrm>
            <a:off x="839787" y="1681163"/>
            <a:ext cx="5157790" cy="823916"/>
          </a:xfrm>
          <a:prstGeom prst="rect">
            <a:avLst/>
          </a:prstGeom>
          <a:noFill/>
          <a:ln>
            <a:noFill/>
          </a:ln>
        </p:spPr>
        <p:txBody>
          <a:bodyPr spcFirstLastPara="1" wrap="square" lIns="45700" tIns="45700" rIns="45700" bIns="45700" anchor="b" anchorCtr="0">
            <a:noAutofit/>
          </a:bodyPr>
          <a:lstStyle>
            <a:lvl1pPr marL="457200" lvl="0" indent="-228600" algn="l">
              <a:lnSpc>
                <a:spcPct val="90000"/>
              </a:lnSpc>
              <a:spcBef>
                <a:spcPts val="1000"/>
              </a:spcBef>
              <a:spcAft>
                <a:spcPts val="0"/>
              </a:spcAft>
              <a:buClr>
                <a:srgbClr val="1F497D"/>
              </a:buClr>
              <a:buSzPts val="2400"/>
              <a:buFont typeface="Calibri"/>
              <a:buNone/>
              <a:defRPr sz="2400" b="1"/>
            </a:lvl1pPr>
            <a:lvl2pPr marL="914400" lvl="1" indent="-228600" algn="l">
              <a:lnSpc>
                <a:spcPct val="90000"/>
              </a:lnSpc>
              <a:spcBef>
                <a:spcPts val="1000"/>
              </a:spcBef>
              <a:spcAft>
                <a:spcPts val="0"/>
              </a:spcAft>
              <a:buClr>
                <a:srgbClr val="1F497D"/>
              </a:buClr>
              <a:buSzPts val="2400"/>
              <a:buFont typeface="Calibri"/>
              <a:buNone/>
              <a:defRPr sz="2400" b="1"/>
            </a:lvl2pPr>
            <a:lvl3pPr marL="1371600" lvl="2" indent="-228600" algn="l">
              <a:lnSpc>
                <a:spcPct val="90000"/>
              </a:lnSpc>
              <a:spcBef>
                <a:spcPts val="1000"/>
              </a:spcBef>
              <a:spcAft>
                <a:spcPts val="0"/>
              </a:spcAft>
              <a:buClr>
                <a:srgbClr val="1F497D"/>
              </a:buClr>
              <a:buSzPts val="2400"/>
              <a:buFont typeface="Calibri"/>
              <a:buNone/>
              <a:defRPr sz="2400" b="1"/>
            </a:lvl3pPr>
            <a:lvl4pPr marL="1828800" lvl="3" indent="-228600" algn="l">
              <a:lnSpc>
                <a:spcPct val="90000"/>
              </a:lnSpc>
              <a:spcBef>
                <a:spcPts val="1000"/>
              </a:spcBef>
              <a:spcAft>
                <a:spcPts val="0"/>
              </a:spcAft>
              <a:buClr>
                <a:srgbClr val="1F497D"/>
              </a:buClr>
              <a:buSzPts val="2400"/>
              <a:buFont typeface="Calibri"/>
              <a:buNone/>
              <a:defRPr sz="2400" b="1"/>
            </a:lvl4pPr>
            <a:lvl5pPr marL="2286000" lvl="4" indent="-228600" algn="l">
              <a:lnSpc>
                <a:spcPct val="90000"/>
              </a:lnSpc>
              <a:spcBef>
                <a:spcPts val="1000"/>
              </a:spcBef>
              <a:spcAft>
                <a:spcPts val="0"/>
              </a:spcAft>
              <a:buClr>
                <a:srgbClr val="1F497D"/>
              </a:buClr>
              <a:buSzPts val="2400"/>
              <a:buFont typeface="Calibri"/>
              <a:buNone/>
              <a:defRPr sz="2400" b="1"/>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99" name="Google Shape;99;p13"/>
          <p:cNvSpPr txBox="1">
            <a:spLocks noGrp="1"/>
          </p:cNvSpPr>
          <p:nvPr>
            <p:ph type="body" idx="2"/>
          </p:nvPr>
        </p:nvSpPr>
        <p:spPr>
          <a:xfrm>
            <a:off x="6172200" y="1681163"/>
            <a:ext cx="5183188" cy="823914"/>
          </a:xfrm>
          <a:prstGeom prst="rect">
            <a:avLst/>
          </a:prstGeom>
          <a:noFill/>
          <a:ln>
            <a:noFill/>
          </a:ln>
        </p:spPr>
        <p:txBody>
          <a:bodyPr spcFirstLastPara="1" wrap="square" lIns="45700" tIns="45700" rIns="45700" bIns="45700" anchor="b" anchorCtr="0">
            <a:noAutofit/>
          </a:bodyPr>
          <a:lstStyle>
            <a:lvl1pPr marL="457200" lvl="0" indent="-342900" algn="l">
              <a:lnSpc>
                <a:spcPct val="90000"/>
              </a:lnSpc>
              <a:spcBef>
                <a:spcPts val="1000"/>
              </a:spcBef>
              <a:spcAft>
                <a:spcPts val="0"/>
              </a:spcAft>
              <a:buClr>
                <a:srgbClr val="1F497D"/>
              </a:buClr>
              <a:buSzPts val="1800"/>
              <a:buChar char="•"/>
              <a:defRPr/>
            </a:lvl1pPr>
            <a:lvl2pPr marL="914400" lvl="1" indent="-342900" algn="l">
              <a:lnSpc>
                <a:spcPct val="90000"/>
              </a:lnSpc>
              <a:spcBef>
                <a:spcPts val="1000"/>
              </a:spcBef>
              <a:spcAft>
                <a:spcPts val="0"/>
              </a:spcAft>
              <a:buClr>
                <a:srgbClr val="1F497D"/>
              </a:buClr>
              <a:buSzPts val="1800"/>
              <a:buChar char="•"/>
              <a:defRPr/>
            </a:lvl2pPr>
            <a:lvl3pPr marL="1371600" lvl="2" indent="-342900" algn="l">
              <a:lnSpc>
                <a:spcPct val="90000"/>
              </a:lnSpc>
              <a:spcBef>
                <a:spcPts val="1000"/>
              </a:spcBef>
              <a:spcAft>
                <a:spcPts val="0"/>
              </a:spcAft>
              <a:buClr>
                <a:srgbClr val="1F497D"/>
              </a:buClr>
              <a:buSzPts val="1800"/>
              <a:buChar char="•"/>
              <a:defRPr/>
            </a:lvl3pPr>
            <a:lvl4pPr marL="1828800" lvl="3" indent="-342900" algn="l">
              <a:lnSpc>
                <a:spcPct val="90000"/>
              </a:lnSpc>
              <a:spcBef>
                <a:spcPts val="1000"/>
              </a:spcBef>
              <a:spcAft>
                <a:spcPts val="0"/>
              </a:spcAft>
              <a:buClr>
                <a:srgbClr val="1F497D"/>
              </a:buClr>
              <a:buSzPts val="1800"/>
              <a:buChar char="•"/>
              <a:defRPr/>
            </a:lvl4pPr>
            <a:lvl5pPr marL="2286000" lvl="4" indent="-342900" algn="l">
              <a:lnSpc>
                <a:spcPct val="90000"/>
              </a:lnSpc>
              <a:spcBef>
                <a:spcPts val="1000"/>
              </a:spcBef>
              <a:spcAft>
                <a:spcPts val="0"/>
              </a:spcAft>
              <a:buClr>
                <a:srgbClr val="1F497D"/>
              </a:buClr>
              <a:buSzPts val="1800"/>
              <a:buChar char="•"/>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100" name="Google Shape;100;p13"/>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46651" y="6717671"/>
            <a:ext cx="2458618" cy="140333"/>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7;p1"/>
          <p:cNvSpPr/>
          <p:nvPr/>
        </p:nvSpPr>
        <p:spPr>
          <a:xfrm>
            <a:off x="2411964" y="6717671"/>
            <a:ext cx="2458618" cy="140333"/>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a:off x="4870582" y="6717671"/>
            <a:ext cx="2458619" cy="140333"/>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9;p1"/>
          <p:cNvSpPr/>
          <p:nvPr/>
        </p:nvSpPr>
        <p:spPr>
          <a:xfrm>
            <a:off x="7329198" y="6717671"/>
            <a:ext cx="2458620" cy="140333"/>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0" name="Google Shape;10;p1"/>
          <p:cNvGrpSpPr/>
          <p:nvPr/>
        </p:nvGrpSpPr>
        <p:grpSpPr>
          <a:xfrm>
            <a:off x="8404860" y="6665908"/>
            <a:ext cx="3772998" cy="243839"/>
            <a:chOff x="-1314373" y="-2"/>
            <a:chExt cx="3772996" cy="243837"/>
          </a:xfrm>
        </p:grpSpPr>
        <p:sp>
          <p:nvSpPr>
            <p:cNvPr id="11" name="Google Shape;11;p1"/>
            <p:cNvSpPr/>
            <p:nvPr/>
          </p:nvSpPr>
          <p:spPr>
            <a:xfrm>
              <a:off x="0" y="51755"/>
              <a:ext cx="2458623" cy="140335"/>
            </a:xfrm>
            <a:prstGeom prst="rect">
              <a:avLst/>
            </a:prstGeom>
            <a:solidFill>
              <a:schemeClr val="accent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 name="Google Shape;12;p1"/>
            <p:cNvSpPr txBox="1"/>
            <p:nvPr/>
          </p:nvSpPr>
          <p:spPr>
            <a:xfrm>
              <a:off x="-1314373" y="-2"/>
              <a:ext cx="3765376" cy="243837"/>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Formative Assessment Process in the Online Environment 2020</a:t>
              </a:r>
              <a:endParaRPr sz="1400" b="0" i="0" u="none" strike="noStrike" cap="none">
                <a:solidFill>
                  <a:srgbClr val="000000"/>
                </a:solidFill>
                <a:latin typeface="Arial"/>
                <a:ea typeface="Arial"/>
                <a:cs typeface="Arial"/>
                <a:sym typeface="Arial"/>
              </a:endParaRPr>
            </a:p>
          </p:txBody>
        </p:sp>
      </p:grpSp>
      <p:sp>
        <p:nvSpPr>
          <p:cNvPr id="13" name="Google Shape;13;p1"/>
          <p:cNvSpPr/>
          <p:nvPr/>
        </p:nvSpPr>
        <p:spPr>
          <a:xfrm>
            <a:off x="956988" y="1396519"/>
            <a:ext cx="325178" cy="122417"/>
          </a:xfrm>
          <a:prstGeom prst="roundRect">
            <a:avLst>
              <a:gd name="adj" fmla="val 16667"/>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 name="Google Shape;14;p1"/>
          <p:cNvSpPr/>
          <p:nvPr/>
        </p:nvSpPr>
        <p:spPr>
          <a:xfrm>
            <a:off x="1353523" y="1396516"/>
            <a:ext cx="325178" cy="122417"/>
          </a:xfrm>
          <a:prstGeom prst="roundRect">
            <a:avLst>
              <a:gd name="adj" fmla="val 16667"/>
            </a:avLst>
          </a:prstGeom>
          <a:solidFill>
            <a:schemeClr val="accent2"/>
          </a:solidFill>
          <a:ln w="12700"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 name="Google Shape;15;p1"/>
          <p:cNvSpPr/>
          <p:nvPr/>
        </p:nvSpPr>
        <p:spPr>
          <a:xfrm>
            <a:off x="1750060" y="1396516"/>
            <a:ext cx="325180" cy="122417"/>
          </a:xfrm>
          <a:prstGeom prst="roundRect">
            <a:avLst>
              <a:gd name="adj" fmla="val 16667"/>
            </a:avLst>
          </a:prstGeom>
          <a:solidFill>
            <a:schemeClr val="accent3"/>
          </a:solidFill>
          <a:ln w="12700" cap="flat" cmpd="sng">
            <a:solidFill>
              <a:schemeClr val="accent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 name="Google Shape;16;p1"/>
          <p:cNvSpPr/>
          <p:nvPr/>
        </p:nvSpPr>
        <p:spPr>
          <a:xfrm>
            <a:off x="2146593" y="1396516"/>
            <a:ext cx="325179" cy="122417"/>
          </a:xfrm>
          <a:prstGeom prst="roundRect">
            <a:avLst>
              <a:gd name="adj" fmla="val 16667"/>
            </a:avLst>
          </a:prstGeom>
          <a:solidFill>
            <a:schemeClr val="accent4"/>
          </a:solidFill>
          <a:ln w="12700" cap="flat" cmpd="sng">
            <a:solidFill>
              <a:schemeClr val="accent4"/>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 name="Google Shape;17;p1"/>
          <p:cNvSpPr/>
          <p:nvPr/>
        </p:nvSpPr>
        <p:spPr>
          <a:xfrm>
            <a:off x="2534591" y="1396513"/>
            <a:ext cx="325180" cy="122417"/>
          </a:xfrm>
          <a:prstGeom prst="roundRect">
            <a:avLst>
              <a:gd name="adj" fmla="val 16667"/>
            </a:avLst>
          </a:prstGeom>
          <a:solidFill>
            <a:schemeClr val="accent6"/>
          </a:solidFill>
          <a:ln w="12700" cap="flat" cmpd="sng">
            <a:solidFill>
              <a:schemeClr val="accent6"/>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 name="Google Shape;18;p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1pPr>
            <a:lvl2pPr marR="0" lvl="1"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2pPr>
            <a:lvl3pPr marR="0" lvl="2"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3pPr>
            <a:lvl4pPr marR="0" lvl="3"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4pPr>
            <a:lvl5pPr marR="0" lvl="4"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5pPr>
            <a:lvl6pPr marR="0" lvl="5"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6pPr>
            <a:lvl7pPr marR="0" lvl="6"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7pPr>
            <a:lvl8pPr marR="0" lvl="7"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8pPr>
            <a:lvl9pPr marR="0" lvl="8"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9pPr>
          </a:lstStyle>
          <a:p>
            <a:endParaRPr/>
          </a:p>
        </p:txBody>
      </p:sp>
      <p:sp>
        <p:nvSpPr>
          <p:cNvPr id="19" name="Google Shape;19;p1"/>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1pPr>
            <a:lvl2pPr marL="914400" marR="0" lvl="1"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9pPr>
          </a:lstStyle>
          <a:p>
            <a:endParaRPr/>
          </a:p>
        </p:txBody>
      </p:sp>
      <p:sp>
        <p:nvSpPr>
          <p:cNvPr id="20" name="Google Shape;20;p1"/>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michiganassessmentconsortium.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famemichigan.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cxnSp>
        <p:nvCxnSpPr>
          <p:cNvPr id="119" name="Google Shape;119;p17"/>
          <p:cNvCxnSpPr/>
          <p:nvPr/>
        </p:nvCxnSpPr>
        <p:spPr>
          <a:xfrm rot="10800000" flipH="1">
            <a:off x="0" y="3226595"/>
            <a:ext cx="12192000" cy="44838"/>
          </a:xfrm>
          <a:prstGeom prst="straightConnector1">
            <a:avLst/>
          </a:prstGeom>
          <a:noFill/>
          <a:ln w="38100" cap="flat" cmpd="sng">
            <a:solidFill>
              <a:schemeClr val="accent4"/>
            </a:solidFill>
            <a:prstDash val="solid"/>
            <a:miter lim="800000"/>
            <a:headEnd type="none" w="sm" len="sm"/>
            <a:tailEnd type="none" w="sm" len="sm"/>
          </a:ln>
        </p:spPr>
      </p:cxnSp>
      <p:sp>
        <p:nvSpPr>
          <p:cNvPr id="120" name="Google Shape;120;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400"/>
              <a:buFont typeface="Calibri"/>
              <a:buNone/>
            </a:pPr>
            <a:r>
              <a:rPr lang="en-US" sz="4000" b="1" i="0" u="none" strike="noStrike" cap="none" dirty="0">
                <a:solidFill>
                  <a:srgbClr val="1F497D"/>
                </a:solidFill>
                <a:latin typeface="Calibri"/>
                <a:ea typeface="Calibri"/>
                <a:cs typeface="Calibri"/>
                <a:sym typeface="Calibri"/>
              </a:rPr>
              <a:t>Creating and Implementing Online Learning Lessons with Student Engagement in Mind</a:t>
            </a:r>
            <a:endParaRPr sz="2800" b="0" i="0" u="none" strike="noStrike" cap="none" dirty="0">
              <a:solidFill>
                <a:srgbClr val="1F497D"/>
              </a:solidFill>
              <a:latin typeface="Calibri"/>
              <a:ea typeface="Calibri"/>
              <a:cs typeface="Calibri"/>
              <a:sym typeface="Calibri"/>
            </a:endParaRPr>
          </a:p>
        </p:txBody>
      </p:sp>
      <p:pic>
        <p:nvPicPr>
          <p:cNvPr id="121" name="Google Shape;121;p17"/>
          <p:cNvPicPr preferRelativeResize="0"/>
          <p:nvPr/>
        </p:nvPicPr>
        <p:blipFill>
          <a:blip r:embed="rId3"/>
          <a:srcRect/>
          <a:stretch/>
        </p:blipFill>
        <p:spPr>
          <a:xfrm>
            <a:off x="8488673" y="4890379"/>
            <a:ext cx="2150298" cy="1014522"/>
          </a:xfrm>
          <a:prstGeom prst="rect">
            <a:avLst/>
          </a:prstGeom>
          <a:noFill/>
          <a:ln>
            <a:noFill/>
          </a:ln>
        </p:spPr>
      </p:pic>
      <p:sp>
        <p:nvSpPr>
          <p:cNvPr id="127" name="Google Shape;127;p17"/>
          <p:cNvSpPr txBox="1"/>
          <p:nvPr/>
        </p:nvSpPr>
        <p:spPr>
          <a:xfrm>
            <a:off x="4525934" y="3551614"/>
            <a:ext cx="312189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accent2"/>
                </a:solidFill>
              </a:rPr>
              <a:t>June 16</a:t>
            </a:r>
            <a:r>
              <a:rPr lang="en-US" sz="3200" b="1" i="0" u="none" strike="noStrike" cap="none" dirty="0">
                <a:solidFill>
                  <a:schemeClr val="accent2"/>
                </a:solidFill>
                <a:latin typeface="Arial"/>
                <a:ea typeface="Arial"/>
                <a:cs typeface="Arial"/>
                <a:sym typeface="Arial"/>
              </a:rPr>
              <a:t>, 2020</a:t>
            </a:r>
            <a:endParaRPr sz="3200" b="1" i="0" u="none" strike="noStrike" cap="none" dirty="0">
              <a:solidFill>
                <a:schemeClr val="accent2"/>
              </a:solidFill>
              <a:latin typeface="Arial"/>
              <a:ea typeface="Arial"/>
              <a:cs typeface="Arial"/>
              <a:sym typeface="Arial"/>
            </a:endParaRPr>
          </a:p>
        </p:txBody>
      </p:sp>
      <p:pic>
        <p:nvPicPr>
          <p:cNvPr id="128" name="Google Shape;128;p17"/>
          <p:cNvPicPr preferRelativeResize="0"/>
          <p:nvPr/>
        </p:nvPicPr>
        <p:blipFill rotWithShape="1">
          <a:blip r:embed="rId4">
            <a:alphaModFix/>
          </a:blip>
          <a:srcRect/>
          <a:stretch/>
        </p:blipFill>
        <p:spPr>
          <a:xfrm>
            <a:off x="800116" y="4890379"/>
            <a:ext cx="2726558" cy="1246909"/>
          </a:xfrm>
          <a:prstGeom prst="rect">
            <a:avLst/>
          </a:prstGeom>
          <a:noFill/>
          <a:ln>
            <a:noFill/>
          </a:ln>
        </p:spPr>
      </p:pic>
      <p:pic>
        <p:nvPicPr>
          <p:cNvPr id="129" name="Google Shape;129;p17"/>
          <p:cNvPicPr preferRelativeResize="0"/>
          <p:nvPr/>
        </p:nvPicPr>
        <p:blipFill>
          <a:blip r:embed="rId5"/>
          <a:srcRect/>
          <a:stretch/>
        </p:blipFill>
        <p:spPr>
          <a:xfrm>
            <a:off x="4560606" y="4944443"/>
            <a:ext cx="2564320" cy="10277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7B620-26D7-4A73-9FE9-E9CAB7721ED1}"/>
              </a:ext>
            </a:extLst>
          </p:cNvPr>
          <p:cNvPicPr>
            <a:picLocks noChangeAspect="1"/>
          </p:cNvPicPr>
          <p:nvPr/>
        </p:nvPicPr>
        <p:blipFill>
          <a:blip r:embed="rId2"/>
          <a:stretch>
            <a:fillRect/>
          </a:stretch>
        </p:blipFill>
        <p:spPr>
          <a:xfrm>
            <a:off x="755995" y="1026695"/>
            <a:ext cx="10595788" cy="4122821"/>
          </a:xfrm>
          <a:prstGeom prst="rect">
            <a:avLst/>
          </a:prstGeom>
        </p:spPr>
      </p:pic>
    </p:spTree>
    <p:extLst>
      <p:ext uri="{BB962C8B-B14F-4D97-AF65-F5344CB8AC3E}">
        <p14:creationId xmlns:p14="http://schemas.microsoft.com/office/powerpoint/2010/main" val="147929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4" name="Picture 3">
            <a:extLst>
              <a:ext uri="{FF2B5EF4-FFF2-40B4-BE49-F238E27FC236}">
                <a16:creationId xmlns:a16="http://schemas.microsoft.com/office/drawing/2014/main" id="{B73E2271-D0A0-44ED-A809-9F7FDBC1B835}"/>
              </a:ext>
            </a:extLst>
          </p:cNvPr>
          <p:cNvPicPr>
            <a:picLocks noChangeAspect="1"/>
          </p:cNvPicPr>
          <p:nvPr/>
        </p:nvPicPr>
        <p:blipFill>
          <a:blip r:embed="rId3"/>
          <a:stretch>
            <a:fillRect/>
          </a:stretch>
        </p:blipFill>
        <p:spPr>
          <a:xfrm>
            <a:off x="850232" y="874981"/>
            <a:ext cx="10907533" cy="48360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A251A-1928-4EC3-B0BC-AC0947A99B2C}"/>
              </a:ext>
            </a:extLst>
          </p:cNvPr>
          <p:cNvPicPr>
            <a:picLocks noChangeAspect="1"/>
          </p:cNvPicPr>
          <p:nvPr/>
        </p:nvPicPr>
        <p:blipFill>
          <a:blip r:embed="rId2"/>
          <a:stretch>
            <a:fillRect/>
          </a:stretch>
        </p:blipFill>
        <p:spPr>
          <a:xfrm>
            <a:off x="-68981" y="609599"/>
            <a:ext cx="12217668" cy="5021179"/>
          </a:xfrm>
          <a:prstGeom prst="rect">
            <a:avLst/>
          </a:prstGeom>
        </p:spPr>
      </p:pic>
    </p:spTree>
    <p:extLst>
      <p:ext uri="{BB962C8B-B14F-4D97-AF65-F5344CB8AC3E}">
        <p14:creationId xmlns:p14="http://schemas.microsoft.com/office/powerpoint/2010/main" val="120792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BBD04D-82E6-4774-BE66-C817EC481BFD}"/>
              </a:ext>
            </a:extLst>
          </p:cNvPr>
          <p:cNvPicPr>
            <a:picLocks noChangeAspect="1"/>
          </p:cNvPicPr>
          <p:nvPr/>
        </p:nvPicPr>
        <p:blipFill>
          <a:blip r:embed="rId2"/>
          <a:stretch>
            <a:fillRect/>
          </a:stretch>
        </p:blipFill>
        <p:spPr>
          <a:xfrm>
            <a:off x="689811" y="1155032"/>
            <a:ext cx="10475493" cy="4347409"/>
          </a:xfrm>
          <a:prstGeom prst="rect">
            <a:avLst/>
          </a:prstGeom>
        </p:spPr>
      </p:pic>
    </p:spTree>
    <p:extLst>
      <p:ext uri="{BB962C8B-B14F-4D97-AF65-F5344CB8AC3E}">
        <p14:creationId xmlns:p14="http://schemas.microsoft.com/office/powerpoint/2010/main" val="376680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AF8F-2C51-4977-91F3-CE750F6076CA}"/>
              </a:ext>
            </a:extLst>
          </p:cNvPr>
          <p:cNvSpPr>
            <a:spLocks noGrp="1"/>
          </p:cNvSpPr>
          <p:nvPr>
            <p:ph type="title"/>
          </p:nvPr>
        </p:nvSpPr>
        <p:spPr/>
        <p:txBody>
          <a:bodyPr/>
          <a:lstStyle/>
          <a:p>
            <a:r>
              <a:rPr lang="en-US"/>
              <a:t>MAC &amp; FAME</a:t>
            </a:r>
            <a:endParaRPr lang="en-US" dirty="0"/>
          </a:p>
        </p:txBody>
      </p:sp>
      <p:pic>
        <p:nvPicPr>
          <p:cNvPr id="9" name="Picture 8">
            <a:extLst>
              <a:ext uri="{FF2B5EF4-FFF2-40B4-BE49-F238E27FC236}">
                <a16:creationId xmlns:a16="http://schemas.microsoft.com/office/drawing/2014/main" id="{FA15F7A8-AB20-451A-9F83-3A27563FF315}"/>
              </a:ext>
            </a:extLst>
          </p:cNvPr>
          <p:cNvPicPr>
            <a:picLocks noChangeAspect="1"/>
          </p:cNvPicPr>
          <p:nvPr/>
        </p:nvPicPr>
        <p:blipFill>
          <a:blip r:embed="rId2"/>
          <a:stretch>
            <a:fillRect/>
          </a:stretch>
        </p:blipFill>
        <p:spPr>
          <a:xfrm>
            <a:off x="6617536" y="1596711"/>
            <a:ext cx="1887122" cy="2298038"/>
          </a:xfrm>
          <a:prstGeom prst="rect">
            <a:avLst/>
          </a:prstGeom>
          <a:ln w="57150">
            <a:solidFill>
              <a:schemeClr val="tx1"/>
            </a:solidFill>
          </a:ln>
        </p:spPr>
      </p:pic>
      <p:pic>
        <p:nvPicPr>
          <p:cNvPr id="3" name="Picture 2">
            <a:extLst>
              <a:ext uri="{FF2B5EF4-FFF2-40B4-BE49-F238E27FC236}">
                <a16:creationId xmlns:a16="http://schemas.microsoft.com/office/drawing/2014/main" id="{B3091AB3-C7CA-481F-B31A-242FC764A49C}"/>
              </a:ext>
            </a:extLst>
          </p:cNvPr>
          <p:cNvPicPr>
            <a:picLocks noChangeAspect="1"/>
          </p:cNvPicPr>
          <p:nvPr/>
        </p:nvPicPr>
        <p:blipFill>
          <a:blip r:embed="rId3"/>
          <a:stretch>
            <a:fillRect/>
          </a:stretch>
        </p:blipFill>
        <p:spPr>
          <a:xfrm>
            <a:off x="3869395" y="1622509"/>
            <a:ext cx="1887122" cy="2304043"/>
          </a:xfrm>
          <a:prstGeom prst="rect">
            <a:avLst/>
          </a:prstGeom>
          <a:ln w="57150">
            <a:solidFill>
              <a:schemeClr val="tx1"/>
            </a:solidFill>
          </a:ln>
        </p:spPr>
      </p:pic>
      <p:pic>
        <p:nvPicPr>
          <p:cNvPr id="4" name="Picture 3">
            <a:extLst>
              <a:ext uri="{FF2B5EF4-FFF2-40B4-BE49-F238E27FC236}">
                <a16:creationId xmlns:a16="http://schemas.microsoft.com/office/drawing/2014/main" id="{FABC206D-0CBE-4AFB-9A63-4E711ED46C72}"/>
              </a:ext>
            </a:extLst>
          </p:cNvPr>
          <p:cNvPicPr>
            <a:picLocks noChangeAspect="1"/>
          </p:cNvPicPr>
          <p:nvPr/>
        </p:nvPicPr>
        <p:blipFill>
          <a:blip r:embed="rId4"/>
          <a:stretch>
            <a:fillRect/>
          </a:stretch>
        </p:blipFill>
        <p:spPr>
          <a:xfrm>
            <a:off x="7303020" y="4394141"/>
            <a:ext cx="2055459" cy="2098733"/>
          </a:xfrm>
          <a:prstGeom prst="rect">
            <a:avLst/>
          </a:prstGeom>
          <a:ln w="57150">
            <a:solidFill>
              <a:schemeClr val="tx1"/>
            </a:solidFill>
          </a:ln>
        </p:spPr>
      </p:pic>
      <p:pic>
        <p:nvPicPr>
          <p:cNvPr id="10" name="Picture 9">
            <a:extLst>
              <a:ext uri="{FF2B5EF4-FFF2-40B4-BE49-F238E27FC236}">
                <a16:creationId xmlns:a16="http://schemas.microsoft.com/office/drawing/2014/main" id="{C54B1989-73FC-47B2-80F8-C69B7EEA924F}"/>
              </a:ext>
            </a:extLst>
          </p:cNvPr>
          <p:cNvPicPr>
            <a:picLocks noChangeAspect="1"/>
          </p:cNvPicPr>
          <p:nvPr/>
        </p:nvPicPr>
        <p:blipFill>
          <a:blip r:embed="rId5"/>
          <a:stretch>
            <a:fillRect/>
          </a:stretch>
        </p:blipFill>
        <p:spPr>
          <a:xfrm>
            <a:off x="2579699" y="4394141"/>
            <a:ext cx="1633793" cy="2098733"/>
          </a:xfrm>
          <a:prstGeom prst="rect">
            <a:avLst/>
          </a:prstGeom>
          <a:ln w="57150">
            <a:solidFill>
              <a:schemeClr val="tx1"/>
            </a:solidFill>
          </a:ln>
        </p:spPr>
      </p:pic>
      <p:pic>
        <p:nvPicPr>
          <p:cNvPr id="11" name="Picture 10">
            <a:extLst>
              <a:ext uri="{FF2B5EF4-FFF2-40B4-BE49-F238E27FC236}">
                <a16:creationId xmlns:a16="http://schemas.microsoft.com/office/drawing/2014/main" id="{67E5A0E3-F35A-41A1-A037-C574A77609A2}"/>
              </a:ext>
            </a:extLst>
          </p:cNvPr>
          <p:cNvPicPr>
            <a:picLocks noChangeAspect="1"/>
          </p:cNvPicPr>
          <p:nvPr/>
        </p:nvPicPr>
        <p:blipFill>
          <a:blip r:embed="rId6"/>
          <a:stretch>
            <a:fillRect/>
          </a:stretch>
        </p:blipFill>
        <p:spPr>
          <a:xfrm>
            <a:off x="1395663" y="1811397"/>
            <a:ext cx="1588169" cy="2215077"/>
          </a:xfrm>
          <a:prstGeom prst="rect">
            <a:avLst/>
          </a:prstGeom>
          <a:ln w="57150">
            <a:solidFill>
              <a:schemeClr val="tx1"/>
            </a:solidFill>
          </a:ln>
        </p:spPr>
      </p:pic>
      <p:pic>
        <p:nvPicPr>
          <p:cNvPr id="12" name="Picture 11">
            <a:extLst>
              <a:ext uri="{FF2B5EF4-FFF2-40B4-BE49-F238E27FC236}">
                <a16:creationId xmlns:a16="http://schemas.microsoft.com/office/drawing/2014/main" id="{F7A32B3A-BB06-4D64-8BD1-D4850590AA70}"/>
              </a:ext>
            </a:extLst>
          </p:cNvPr>
          <p:cNvPicPr>
            <a:picLocks noChangeAspect="1"/>
          </p:cNvPicPr>
          <p:nvPr/>
        </p:nvPicPr>
        <p:blipFill>
          <a:blip r:embed="rId7"/>
          <a:stretch>
            <a:fillRect/>
          </a:stretch>
        </p:blipFill>
        <p:spPr>
          <a:xfrm>
            <a:off x="9144000" y="1596711"/>
            <a:ext cx="2208213" cy="2329841"/>
          </a:xfrm>
          <a:prstGeom prst="rect">
            <a:avLst/>
          </a:prstGeom>
          <a:ln w="57150">
            <a:solidFill>
              <a:schemeClr val="tx1"/>
            </a:solidFill>
          </a:ln>
        </p:spPr>
      </p:pic>
    </p:spTree>
    <p:extLst>
      <p:ext uri="{BB962C8B-B14F-4D97-AF65-F5344CB8AC3E}">
        <p14:creationId xmlns:p14="http://schemas.microsoft.com/office/powerpoint/2010/main" val="424045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0F07-1F9C-4421-8E39-413AF9D50C6D}"/>
              </a:ext>
            </a:extLst>
          </p:cNvPr>
          <p:cNvSpPr>
            <a:spLocks noGrp="1"/>
          </p:cNvSpPr>
          <p:nvPr>
            <p:ph type="title"/>
          </p:nvPr>
        </p:nvSpPr>
        <p:spPr/>
        <p:txBody>
          <a:bodyPr/>
          <a:lstStyle/>
          <a:p>
            <a:r>
              <a:rPr lang="en-US" sz="4800" dirty="0"/>
              <a:t>Classroom Code</a:t>
            </a:r>
          </a:p>
        </p:txBody>
      </p:sp>
      <p:sp>
        <p:nvSpPr>
          <p:cNvPr id="3" name="Text Placeholder 2">
            <a:extLst>
              <a:ext uri="{FF2B5EF4-FFF2-40B4-BE49-F238E27FC236}">
                <a16:creationId xmlns:a16="http://schemas.microsoft.com/office/drawing/2014/main" id="{98AF4865-C1A6-4785-A1F4-98BAC61DB611}"/>
              </a:ext>
            </a:extLst>
          </p:cNvPr>
          <p:cNvSpPr>
            <a:spLocks noGrp="1"/>
          </p:cNvSpPr>
          <p:nvPr>
            <p:ph type="body" idx="1"/>
          </p:nvPr>
        </p:nvSpPr>
        <p:spPr/>
        <p:txBody>
          <a:bodyPr/>
          <a:lstStyle/>
          <a:p>
            <a:pPr lvl="0" indent="-342900">
              <a:buSzPts val="1800"/>
            </a:pPr>
            <a:endParaRPr lang="en-US" sz="4000" dirty="0">
              <a:solidFill>
                <a:schemeClr val="accent5"/>
              </a:solidFill>
            </a:endParaRPr>
          </a:p>
          <a:p>
            <a:pPr lvl="0" indent="-342900">
              <a:buSzPts val="1800"/>
            </a:pPr>
            <a:r>
              <a:rPr lang="en-US" sz="4000" dirty="0">
                <a:solidFill>
                  <a:schemeClr val="accent5"/>
                </a:solidFill>
              </a:rPr>
              <a:t>Be an active participant</a:t>
            </a:r>
            <a:endParaRPr lang="en-US" sz="4000" dirty="0"/>
          </a:p>
          <a:p>
            <a:pPr lvl="0" indent="-342900">
              <a:buSzPts val="1800"/>
            </a:pPr>
            <a:r>
              <a:rPr lang="en-US" sz="4000" dirty="0">
                <a:solidFill>
                  <a:schemeClr val="accent5"/>
                </a:solidFill>
              </a:rPr>
              <a:t>Be respectful</a:t>
            </a:r>
          </a:p>
          <a:p>
            <a:pPr lvl="0" indent="-342900">
              <a:buSzPts val="1800"/>
            </a:pPr>
            <a:r>
              <a:rPr lang="en-US" sz="4000" dirty="0">
                <a:solidFill>
                  <a:schemeClr val="accent5"/>
                </a:solidFill>
              </a:rPr>
              <a:t>Be prompt</a:t>
            </a:r>
            <a:endParaRPr lang="en-US" sz="4000" dirty="0"/>
          </a:p>
          <a:p>
            <a:pPr lvl="0" indent="-342900">
              <a:buSzPts val="1800"/>
            </a:pPr>
            <a:r>
              <a:rPr lang="en-US" sz="4000" dirty="0">
                <a:solidFill>
                  <a:schemeClr val="accent5"/>
                </a:solidFill>
              </a:rPr>
              <a:t>Be thoughtful in providing feedback</a:t>
            </a:r>
            <a:endParaRPr lang="en-US" sz="4000" dirty="0"/>
          </a:p>
          <a:p>
            <a:endParaRPr lang="en-US" dirty="0"/>
          </a:p>
        </p:txBody>
      </p:sp>
      <p:pic>
        <p:nvPicPr>
          <p:cNvPr id="4" name="Picture 3">
            <a:extLst>
              <a:ext uri="{FF2B5EF4-FFF2-40B4-BE49-F238E27FC236}">
                <a16:creationId xmlns:a16="http://schemas.microsoft.com/office/drawing/2014/main" id="{5BDE5E38-5466-497B-AE70-BA7ADBBD7E6D}"/>
              </a:ext>
            </a:extLst>
          </p:cNvPr>
          <p:cNvPicPr>
            <a:picLocks noChangeAspect="1"/>
          </p:cNvPicPr>
          <p:nvPr/>
        </p:nvPicPr>
        <p:blipFill>
          <a:blip r:embed="rId2"/>
          <a:stretch>
            <a:fillRect/>
          </a:stretch>
        </p:blipFill>
        <p:spPr>
          <a:xfrm>
            <a:off x="7367847" y="1027906"/>
            <a:ext cx="4161905" cy="2047619"/>
          </a:xfrm>
          <a:prstGeom prst="rect">
            <a:avLst/>
          </a:prstGeom>
        </p:spPr>
      </p:pic>
    </p:spTree>
    <p:extLst>
      <p:ext uri="{BB962C8B-B14F-4D97-AF65-F5344CB8AC3E}">
        <p14:creationId xmlns:p14="http://schemas.microsoft.com/office/powerpoint/2010/main" val="215327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576C-C151-41F7-86CB-FF16C48A76C6}"/>
              </a:ext>
            </a:extLst>
          </p:cNvPr>
          <p:cNvSpPr>
            <a:spLocks noGrp="1"/>
          </p:cNvSpPr>
          <p:nvPr>
            <p:ph type="title"/>
          </p:nvPr>
        </p:nvSpPr>
        <p:spPr/>
        <p:txBody>
          <a:bodyPr/>
          <a:lstStyle/>
          <a:p>
            <a:r>
              <a:rPr lang="en-US" dirty="0"/>
              <a:t>Transition</a:t>
            </a:r>
          </a:p>
        </p:txBody>
      </p:sp>
    </p:spTree>
    <p:extLst>
      <p:ext uri="{BB962C8B-B14F-4D97-AF65-F5344CB8AC3E}">
        <p14:creationId xmlns:p14="http://schemas.microsoft.com/office/powerpoint/2010/main" val="396452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F2D44C-3A96-4BC8-9D0D-04385F953C4D}"/>
              </a:ext>
            </a:extLst>
          </p:cNvPr>
          <p:cNvSpPr>
            <a:spLocks noGrp="1"/>
          </p:cNvSpPr>
          <p:nvPr>
            <p:ph type="title"/>
          </p:nvPr>
        </p:nvSpPr>
        <p:spPr/>
        <p:txBody>
          <a:bodyPr/>
          <a:lstStyle/>
          <a:p>
            <a:r>
              <a:rPr lang="en-US" dirty="0"/>
              <a:t>Introduce in the Chat Box</a:t>
            </a:r>
          </a:p>
        </p:txBody>
      </p:sp>
      <p:sp>
        <p:nvSpPr>
          <p:cNvPr id="4" name="Text Placeholder 3">
            <a:extLst>
              <a:ext uri="{FF2B5EF4-FFF2-40B4-BE49-F238E27FC236}">
                <a16:creationId xmlns:a16="http://schemas.microsoft.com/office/drawing/2014/main" id="{4560B186-26C9-4DFF-B77E-8375C194A1A4}"/>
              </a:ext>
            </a:extLst>
          </p:cNvPr>
          <p:cNvSpPr>
            <a:spLocks noGrp="1"/>
          </p:cNvSpPr>
          <p:nvPr>
            <p:ph type="body" idx="1"/>
          </p:nvPr>
        </p:nvSpPr>
        <p:spPr/>
        <p:txBody>
          <a:bodyPr/>
          <a:lstStyle/>
          <a:p>
            <a:pPr marL="685800" indent="-457200">
              <a:buFont typeface="Arial" panose="020B0604020202020204" pitchFamily="34" charset="0"/>
              <a:buChar char="•"/>
            </a:pPr>
            <a:r>
              <a:rPr lang="en-US" sz="4400" dirty="0"/>
              <a:t>Who are you?</a:t>
            </a:r>
          </a:p>
          <a:p>
            <a:pPr marL="685800" indent="-457200">
              <a:buFont typeface="Arial" panose="020B0604020202020204" pitchFamily="34" charset="0"/>
              <a:buChar char="•"/>
            </a:pPr>
            <a:r>
              <a:rPr lang="en-US" sz="4400" dirty="0"/>
              <a:t>What do you do?</a:t>
            </a:r>
          </a:p>
          <a:p>
            <a:pPr marL="685800" indent="-457200">
              <a:buFont typeface="Arial" panose="020B0604020202020204" pitchFamily="34" charset="0"/>
              <a:buChar char="•"/>
            </a:pPr>
            <a:r>
              <a:rPr lang="en-US" sz="4400" dirty="0"/>
              <a:t>In what district do you work?</a:t>
            </a:r>
          </a:p>
        </p:txBody>
      </p:sp>
      <p:pic>
        <p:nvPicPr>
          <p:cNvPr id="6" name="Picture 5">
            <a:extLst>
              <a:ext uri="{FF2B5EF4-FFF2-40B4-BE49-F238E27FC236}">
                <a16:creationId xmlns:a16="http://schemas.microsoft.com/office/drawing/2014/main" id="{3D5132E6-DC8F-4C78-84CA-CCF9BAF4E80C}"/>
              </a:ext>
            </a:extLst>
          </p:cNvPr>
          <p:cNvPicPr>
            <a:picLocks noChangeAspect="1"/>
          </p:cNvPicPr>
          <p:nvPr/>
        </p:nvPicPr>
        <p:blipFill>
          <a:blip r:embed="rId2"/>
          <a:stretch>
            <a:fillRect/>
          </a:stretch>
        </p:blipFill>
        <p:spPr>
          <a:xfrm>
            <a:off x="7414555" y="2037347"/>
            <a:ext cx="3093023" cy="3372091"/>
          </a:xfrm>
          <a:prstGeom prst="rect">
            <a:avLst/>
          </a:prstGeom>
          <a:ln w="38100">
            <a:solidFill>
              <a:srgbClr val="002060"/>
            </a:solidFill>
          </a:ln>
        </p:spPr>
      </p:pic>
    </p:spTree>
    <p:extLst>
      <p:ext uri="{BB962C8B-B14F-4D97-AF65-F5344CB8AC3E}">
        <p14:creationId xmlns:p14="http://schemas.microsoft.com/office/powerpoint/2010/main" val="228677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858B-EB55-6243-80E9-C40C6F9887FD}"/>
              </a:ext>
            </a:extLst>
          </p:cNvPr>
          <p:cNvSpPr>
            <a:spLocks noGrp="1"/>
          </p:cNvSpPr>
          <p:nvPr>
            <p:ph type="title"/>
          </p:nvPr>
        </p:nvSpPr>
        <p:spPr/>
        <p:txBody>
          <a:bodyPr/>
          <a:lstStyle/>
          <a:p>
            <a:r>
              <a:rPr lang="en-US" dirty="0"/>
              <a:t>Organization</a:t>
            </a:r>
          </a:p>
        </p:txBody>
      </p:sp>
      <p:sp>
        <p:nvSpPr>
          <p:cNvPr id="3" name="Text Placeholder 2">
            <a:extLst>
              <a:ext uri="{FF2B5EF4-FFF2-40B4-BE49-F238E27FC236}">
                <a16:creationId xmlns:a16="http://schemas.microsoft.com/office/drawing/2014/main" id="{93B3F13D-9DB9-F342-86FC-57E74616AC71}"/>
              </a:ext>
            </a:extLst>
          </p:cNvPr>
          <p:cNvSpPr>
            <a:spLocks noGrp="1"/>
          </p:cNvSpPr>
          <p:nvPr>
            <p:ph type="body" idx="1"/>
          </p:nvPr>
        </p:nvSpPr>
        <p:spPr/>
        <p:txBody>
          <a:bodyPr/>
          <a:lstStyle/>
          <a:p>
            <a:r>
              <a:rPr lang="en-US" b="1" dirty="0"/>
              <a:t>What are some other ways that you organize your day?</a:t>
            </a:r>
          </a:p>
        </p:txBody>
      </p:sp>
      <p:pic>
        <p:nvPicPr>
          <p:cNvPr id="5" name="Picture 4">
            <a:extLst>
              <a:ext uri="{FF2B5EF4-FFF2-40B4-BE49-F238E27FC236}">
                <a16:creationId xmlns:a16="http://schemas.microsoft.com/office/drawing/2014/main" id="{6B853637-75C7-4B44-BAFB-7766D28C2698}"/>
              </a:ext>
            </a:extLst>
          </p:cNvPr>
          <p:cNvPicPr>
            <a:picLocks noChangeAspect="1"/>
          </p:cNvPicPr>
          <p:nvPr/>
        </p:nvPicPr>
        <p:blipFill>
          <a:blip r:embed="rId3"/>
          <a:stretch>
            <a:fillRect/>
          </a:stretch>
        </p:blipFill>
        <p:spPr>
          <a:xfrm>
            <a:off x="6604969" y="233062"/>
            <a:ext cx="5399275" cy="4264797"/>
          </a:xfrm>
          <a:prstGeom prst="rect">
            <a:avLst/>
          </a:prstGeom>
        </p:spPr>
      </p:pic>
      <p:pic>
        <p:nvPicPr>
          <p:cNvPr id="7" name="Picture 6">
            <a:extLst>
              <a:ext uri="{FF2B5EF4-FFF2-40B4-BE49-F238E27FC236}">
                <a16:creationId xmlns:a16="http://schemas.microsoft.com/office/drawing/2014/main" id="{A7F05287-1F6C-1F4D-AAE7-1EE1D2062725}"/>
              </a:ext>
            </a:extLst>
          </p:cNvPr>
          <p:cNvPicPr>
            <a:picLocks noChangeAspect="1"/>
          </p:cNvPicPr>
          <p:nvPr/>
        </p:nvPicPr>
        <p:blipFill>
          <a:blip r:embed="rId4"/>
          <a:stretch>
            <a:fillRect/>
          </a:stretch>
        </p:blipFill>
        <p:spPr>
          <a:xfrm>
            <a:off x="6172202" y="4001294"/>
            <a:ext cx="4322634" cy="2672642"/>
          </a:xfrm>
          <a:prstGeom prst="rect">
            <a:avLst/>
          </a:prstGeom>
        </p:spPr>
      </p:pic>
    </p:spTree>
    <p:extLst>
      <p:ext uri="{BB962C8B-B14F-4D97-AF65-F5344CB8AC3E}">
        <p14:creationId xmlns:p14="http://schemas.microsoft.com/office/powerpoint/2010/main" val="18024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2B60-C957-844A-8EC1-1100A3C909CC}"/>
              </a:ext>
            </a:extLst>
          </p:cNvPr>
          <p:cNvSpPr>
            <a:spLocks noGrp="1"/>
          </p:cNvSpPr>
          <p:nvPr>
            <p:ph type="title"/>
          </p:nvPr>
        </p:nvSpPr>
        <p:spPr/>
        <p:txBody>
          <a:bodyPr/>
          <a:lstStyle/>
          <a:p>
            <a:r>
              <a:rPr lang="en-US" dirty="0"/>
              <a:t>Avoiding Burn-out</a:t>
            </a:r>
          </a:p>
        </p:txBody>
      </p:sp>
      <p:sp>
        <p:nvSpPr>
          <p:cNvPr id="3" name="Text Placeholder 2">
            <a:extLst>
              <a:ext uri="{FF2B5EF4-FFF2-40B4-BE49-F238E27FC236}">
                <a16:creationId xmlns:a16="http://schemas.microsoft.com/office/drawing/2014/main" id="{BF632B6A-CFE6-0A4C-AC1C-8FE3C48E7F31}"/>
              </a:ext>
            </a:extLst>
          </p:cNvPr>
          <p:cNvSpPr>
            <a:spLocks noGrp="1"/>
          </p:cNvSpPr>
          <p:nvPr>
            <p:ph type="body" idx="1"/>
          </p:nvPr>
        </p:nvSpPr>
        <p:spPr/>
        <p:txBody>
          <a:bodyPr/>
          <a:lstStyle/>
          <a:p>
            <a:pPr marL="685800" indent="-457200">
              <a:buFontTx/>
              <a:buChar char="-"/>
            </a:pPr>
            <a:r>
              <a:rPr lang="en-US" dirty="0"/>
              <a:t>Structure each day.</a:t>
            </a:r>
          </a:p>
          <a:p>
            <a:pPr marL="685800" indent="-457200">
              <a:buFontTx/>
              <a:buChar char="-"/>
            </a:pPr>
            <a:r>
              <a:rPr lang="en-US" dirty="0"/>
              <a:t>Rely on one’s PLC.</a:t>
            </a:r>
          </a:p>
          <a:p>
            <a:pPr marL="685800" indent="-457200">
              <a:buFontTx/>
              <a:buChar char="-"/>
            </a:pPr>
            <a:r>
              <a:rPr lang="en-US" dirty="0"/>
              <a:t>Use lesson templates</a:t>
            </a:r>
          </a:p>
          <a:p>
            <a:pPr marL="685800" indent="-457200">
              <a:buFontTx/>
              <a:buChar char="-"/>
            </a:pPr>
            <a:endParaRPr lang="en-US" dirty="0"/>
          </a:p>
          <a:p>
            <a:pPr marL="685800" indent="-457200">
              <a:buFontTx/>
              <a:buChar char="-"/>
            </a:pPr>
            <a:r>
              <a:rPr lang="en-US" dirty="0"/>
              <a:t>What is your district doing/considering?</a:t>
            </a:r>
          </a:p>
        </p:txBody>
      </p:sp>
      <p:pic>
        <p:nvPicPr>
          <p:cNvPr id="5" name="Picture 4">
            <a:extLst>
              <a:ext uri="{FF2B5EF4-FFF2-40B4-BE49-F238E27FC236}">
                <a16:creationId xmlns:a16="http://schemas.microsoft.com/office/drawing/2014/main" id="{CFEADB8E-4DEA-4444-B5CE-E707FD9BFE76}"/>
              </a:ext>
            </a:extLst>
          </p:cNvPr>
          <p:cNvPicPr>
            <a:picLocks noChangeAspect="1"/>
          </p:cNvPicPr>
          <p:nvPr/>
        </p:nvPicPr>
        <p:blipFill>
          <a:blip r:embed="rId2"/>
          <a:stretch>
            <a:fillRect/>
          </a:stretch>
        </p:blipFill>
        <p:spPr>
          <a:xfrm>
            <a:off x="7467524" y="890587"/>
            <a:ext cx="3759276" cy="2124075"/>
          </a:xfrm>
          <a:prstGeom prst="rect">
            <a:avLst/>
          </a:prstGeom>
          <a:ln>
            <a:solidFill>
              <a:schemeClr val="tx1"/>
            </a:solidFill>
          </a:ln>
        </p:spPr>
      </p:pic>
    </p:spTree>
    <p:extLst>
      <p:ext uri="{BB962C8B-B14F-4D97-AF65-F5344CB8AC3E}">
        <p14:creationId xmlns:p14="http://schemas.microsoft.com/office/powerpoint/2010/main" val="407979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838200" y="477221"/>
            <a:ext cx="10515600" cy="1325563"/>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1F497D"/>
              </a:buClr>
              <a:buSzPts val="4400"/>
              <a:buFont typeface="Calibri"/>
              <a:buNone/>
            </a:pPr>
            <a:r>
              <a:rPr lang="en-US" dirty="0"/>
              <a:t>Welcome and Webinar Reminders</a:t>
            </a:r>
            <a:endParaRPr dirty="0"/>
          </a:p>
        </p:txBody>
      </p:sp>
      <p:sp>
        <p:nvSpPr>
          <p:cNvPr id="135" name="Google Shape;135;p18"/>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p>
            <a:pPr marL="457200" lvl="0" indent="-342900" algn="l" rtl="0">
              <a:lnSpc>
                <a:spcPct val="90000"/>
              </a:lnSpc>
              <a:spcBef>
                <a:spcPts val="1000"/>
              </a:spcBef>
              <a:spcAft>
                <a:spcPts val="0"/>
              </a:spcAft>
              <a:buClr>
                <a:srgbClr val="1F497D"/>
              </a:buClr>
              <a:buSzPts val="1800"/>
              <a:buChar char="•"/>
            </a:pPr>
            <a:r>
              <a:rPr lang="en-US" sz="4000" dirty="0">
                <a:solidFill>
                  <a:schemeClr val="accent5"/>
                </a:solidFill>
              </a:rPr>
              <a:t>Mute your audio if lines are open</a:t>
            </a:r>
            <a:endParaRPr sz="4000" dirty="0"/>
          </a:p>
          <a:p>
            <a:pPr marL="457200" lvl="0" indent="-342900" algn="l" rtl="0">
              <a:lnSpc>
                <a:spcPct val="90000"/>
              </a:lnSpc>
              <a:spcBef>
                <a:spcPts val="1000"/>
              </a:spcBef>
              <a:spcAft>
                <a:spcPts val="0"/>
              </a:spcAft>
              <a:buClr>
                <a:srgbClr val="1F497D"/>
              </a:buClr>
              <a:buSzPts val="1800"/>
              <a:buChar char="•"/>
            </a:pPr>
            <a:r>
              <a:rPr lang="en-US" sz="4000" dirty="0">
                <a:solidFill>
                  <a:schemeClr val="accent5"/>
                </a:solidFill>
              </a:rPr>
              <a:t>Turn off your video to save bandwidth</a:t>
            </a:r>
            <a:endParaRPr sz="4000" dirty="0"/>
          </a:p>
          <a:p>
            <a:pPr marL="457200" lvl="0" indent="-342900" algn="l" rtl="0">
              <a:lnSpc>
                <a:spcPct val="90000"/>
              </a:lnSpc>
              <a:spcBef>
                <a:spcPts val="1000"/>
              </a:spcBef>
              <a:spcAft>
                <a:spcPts val="0"/>
              </a:spcAft>
              <a:buClr>
                <a:srgbClr val="1F497D"/>
              </a:buClr>
              <a:buSzPts val="1800"/>
              <a:buChar char="•"/>
            </a:pPr>
            <a:r>
              <a:rPr lang="en-US" sz="4000" dirty="0">
                <a:solidFill>
                  <a:schemeClr val="accent5"/>
                </a:solidFill>
              </a:rPr>
              <a:t>Use the chat feature to post thoughts and ask questions</a:t>
            </a:r>
            <a:endParaRPr sz="4000" dirty="0"/>
          </a:p>
          <a:p>
            <a:pPr marL="457200" lvl="0" indent="-342900" algn="l" rtl="0">
              <a:lnSpc>
                <a:spcPct val="90000"/>
              </a:lnSpc>
              <a:spcBef>
                <a:spcPts val="1000"/>
              </a:spcBef>
              <a:spcAft>
                <a:spcPts val="0"/>
              </a:spcAft>
              <a:buClr>
                <a:srgbClr val="1F497D"/>
              </a:buClr>
              <a:buSzPts val="1800"/>
              <a:buChar char="•"/>
            </a:pPr>
            <a:r>
              <a:rPr lang="en-US" sz="4000" dirty="0">
                <a:solidFill>
                  <a:schemeClr val="accent5"/>
                </a:solidFill>
              </a:rPr>
              <a:t>This session and breakouts will be recorded (including all use of the Chat)</a:t>
            </a:r>
            <a:endParaRPr sz="4000" dirty="0"/>
          </a:p>
        </p:txBody>
      </p:sp>
      <p:pic>
        <p:nvPicPr>
          <p:cNvPr id="136" name="Google Shape;136;p18" descr="Picture 31"/>
          <p:cNvPicPr preferRelativeResize="0"/>
          <p:nvPr/>
        </p:nvPicPr>
        <p:blipFill rotWithShape="1">
          <a:blip r:embed="rId3">
            <a:alphaModFix/>
          </a:blip>
          <a:srcRect/>
          <a:stretch/>
        </p:blipFill>
        <p:spPr>
          <a:xfrm>
            <a:off x="10432635" y="477221"/>
            <a:ext cx="1565775" cy="528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5AC4-2B07-BB49-99CE-E5073E7A3EC4}"/>
              </a:ext>
            </a:extLst>
          </p:cNvPr>
          <p:cNvSpPr>
            <a:spLocks noGrp="1"/>
          </p:cNvSpPr>
          <p:nvPr>
            <p:ph type="title"/>
          </p:nvPr>
        </p:nvSpPr>
        <p:spPr/>
        <p:txBody>
          <a:bodyPr/>
          <a:lstStyle/>
          <a:p>
            <a:r>
              <a:rPr lang="en-US" dirty="0"/>
              <a:t>Lesson Planning (setup of lessons)</a:t>
            </a:r>
          </a:p>
        </p:txBody>
      </p:sp>
      <p:sp>
        <p:nvSpPr>
          <p:cNvPr id="3" name="Text Placeholder 2">
            <a:extLst>
              <a:ext uri="{FF2B5EF4-FFF2-40B4-BE49-F238E27FC236}">
                <a16:creationId xmlns:a16="http://schemas.microsoft.com/office/drawing/2014/main" id="{4737A986-5781-6A43-A12D-5E56F909D021}"/>
              </a:ext>
            </a:extLst>
          </p:cNvPr>
          <p:cNvSpPr>
            <a:spLocks noGrp="1"/>
          </p:cNvSpPr>
          <p:nvPr>
            <p:ph type="body" idx="1"/>
          </p:nvPr>
        </p:nvSpPr>
        <p:spPr/>
        <p:txBody>
          <a:bodyPr/>
          <a:lstStyle/>
          <a:p>
            <a:r>
              <a:rPr lang="en-US" b="1" dirty="0"/>
              <a:t>	How has lesson planning changed for you as you have settled into virtual instruction?</a:t>
            </a:r>
          </a:p>
        </p:txBody>
      </p:sp>
      <p:pic>
        <p:nvPicPr>
          <p:cNvPr id="5" name="Picture 4">
            <a:extLst>
              <a:ext uri="{FF2B5EF4-FFF2-40B4-BE49-F238E27FC236}">
                <a16:creationId xmlns:a16="http://schemas.microsoft.com/office/drawing/2014/main" id="{55B8D9FD-3970-0B42-82CC-8A4F8C8C6278}"/>
              </a:ext>
            </a:extLst>
          </p:cNvPr>
          <p:cNvPicPr>
            <a:picLocks noChangeAspect="1"/>
          </p:cNvPicPr>
          <p:nvPr/>
        </p:nvPicPr>
        <p:blipFill>
          <a:blip r:embed="rId3"/>
          <a:stretch>
            <a:fillRect/>
          </a:stretch>
        </p:blipFill>
        <p:spPr>
          <a:xfrm>
            <a:off x="9471212" y="0"/>
            <a:ext cx="1882588"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889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A4DE-3B96-C94F-A5DE-D5859530322B}"/>
              </a:ext>
            </a:extLst>
          </p:cNvPr>
          <p:cNvSpPr>
            <a:spLocks noGrp="1"/>
          </p:cNvSpPr>
          <p:nvPr>
            <p:ph type="title"/>
          </p:nvPr>
        </p:nvSpPr>
        <p:spPr/>
        <p:txBody>
          <a:bodyPr/>
          <a:lstStyle/>
          <a:p>
            <a:r>
              <a:rPr lang="en-US" dirty="0"/>
              <a:t>Learning Targets</a:t>
            </a:r>
          </a:p>
        </p:txBody>
      </p:sp>
      <p:sp>
        <p:nvSpPr>
          <p:cNvPr id="3" name="Text Placeholder 2">
            <a:extLst>
              <a:ext uri="{FF2B5EF4-FFF2-40B4-BE49-F238E27FC236}">
                <a16:creationId xmlns:a16="http://schemas.microsoft.com/office/drawing/2014/main" id="{54FADE9A-478B-7B46-A4AC-D85F9D2FE278}"/>
              </a:ext>
            </a:extLst>
          </p:cNvPr>
          <p:cNvSpPr>
            <a:spLocks noGrp="1"/>
          </p:cNvSpPr>
          <p:nvPr>
            <p:ph type="body" idx="1"/>
          </p:nvPr>
        </p:nvSpPr>
        <p:spPr/>
        <p:txBody>
          <a:bodyPr/>
          <a:lstStyle/>
          <a:p>
            <a:r>
              <a:rPr lang="en-US" b="1" dirty="0"/>
              <a:t>How have you seen learning target use change in this new teaching environment? </a:t>
            </a:r>
          </a:p>
          <a:p>
            <a:endParaRPr lang="en-US" b="1" dirty="0"/>
          </a:p>
          <a:p>
            <a:r>
              <a:rPr lang="en-US" b="1" dirty="0"/>
              <a:t>What questions might this bring up?</a:t>
            </a:r>
          </a:p>
        </p:txBody>
      </p:sp>
      <p:pic>
        <p:nvPicPr>
          <p:cNvPr id="5" name="Picture 4">
            <a:extLst>
              <a:ext uri="{FF2B5EF4-FFF2-40B4-BE49-F238E27FC236}">
                <a16:creationId xmlns:a16="http://schemas.microsoft.com/office/drawing/2014/main" id="{A0A75661-9E26-B34F-91F0-F68C1498613C}"/>
              </a:ext>
            </a:extLst>
          </p:cNvPr>
          <p:cNvPicPr>
            <a:picLocks noChangeAspect="1"/>
          </p:cNvPicPr>
          <p:nvPr/>
        </p:nvPicPr>
        <p:blipFill>
          <a:blip r:embed="rId2"/>
          <a:stretch>
            <a:fillRect/>
          </a:stretch>
        </p:blipFill>
        <p:spPr>
          <a:xfrm>
            <a:off x="6549081" y="472278"/>
            <a:ext cx="5422042" cy="3062660"/>
          </a:xfrm>
          <a:prstGeom prst="rect">
            <a:avLst/>
          </a:prstGeom>
        </p:spPr>
      </p:pic>
      <p:pic>
        <p:nvPicPr>
          <p:cNvPr id="7" name="Picture 6">
            <a:extLst>
              <a:ext uri="{FF2B5EF4-FFF2-40B4-BE49-F238E27FC236}">
                <a16:creationId xmlns:a16="http://schemas.microsoft.com/office/drawing/2014/main" id="{8DA432CF-1748-4F48-8F58-71252CAE921B}"/>
              </a:ext>
            </a:extLst>
          </p:cNvPr>
          <p:cNvPicPr>
            <a:picLocks noChangeAspect="1"/>
          </p:cNvPicPr>
          <p:nvPr/>
        </p:nvPicPr>
        <p:blipFill>
          <a:blip r:embed="rId3"/>
          <a:stretch>
            <a:fillRect/>
          </a:stretch>
        </p:blipFill>
        <p:spPr>
          <a:xfrm>
            <a:off x="7108568" y="3748192"/>
            <a:ext cx="4862555" cy="2901973"/>
          </a:xfrm>
          <a:prstGeom prst="rect">
            <a:avLst/>
          </a:prstGeom>
        </p:spPr>
      </p:pic>
    </p:spTree>
    <p:extLst>
      <p:ext uri="{BB962C8B-B14F-4D97-AF65-F5344CB8AC3E}">
        <p14:creationId xmlns:p14="http://schemas.microsoft.com/office/powerpoint/2010/main" val="126109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5112-8F76-DF45-A300-A79D011E56B7}"/>
              </a:ext>
            </a:extLst>
          </p:cNvPr>
          <p:cNvSpPr>
            <a:spLocks noGrp="1"/>
          </p:cNvSpPr>
          <p:nvPr>
            <p:ph type="title"/>
          </p:nvPr>
        </p:nvSpPr>
        <p:spPr/>
        <p:txBody>
          <a:bodyPr/>
          <a:lstStyle/>
          <a:p>
            <a:r>
              <a:rPr lang="en-US" dirty="0"/>
              <a:t>Session Expectations</a:t>
            </a:r>
          </a:p>
        </p:txBody>
      </p:sp>
      <p:sp>
        <p:nvSpPr>
          <p:cNvPr id="3" name="Text Placeholder 2">
            <a:extLst>
              <a:ext uri="{FF2B5EF4-FFF2-40B4-BE49-F238E27FC236}">
                <a16:creationId xmlns:a16="http://schemas.microsoft.com/office/drawing/2014/main" id="{89985468-24AB-DC43-B0ED-C3C7F2A2E27D}"/>
              </a:ext>
            </a:extLst>
          </p:cNvPr>
          <p:cNvSpPr>
            <a:spLocks noGrp="1"/>
          </p:cNvSpPr>
          <p:nvPr>
            <p:ph type="body" idx="1"/>
          </p:nvPr>
        </p:nvSpPr>
        <p:spPr/>
        <p:txBody>
          <a:bodyPr/>
          <a:lstStyle/>
          <a:p>
            <a:r>
              <a:rPr lang="en-US" dirty="0"/>
              <a:t>	</a:t>
            </a:r>
            <a:r>
              <a:rPr lang="en-US" b="1" dirty="0"/>
              <a:t>What are some other ways your district has been addressing classroom expectations?</a:t>
            </a:r>
          </a:p>
        </p:txBody>
      </p:sp>
      <p:pic>
        <p:nvPicPr>
          <p:cNvPr id="5" name="Picture 4">
            <a:extLst>
              <a:ext uri="{FF2B5EF4-FFF2-40B4-BE49-F238E27FC236}">
                <a16:creationId xmlns:a16="http://schemas.microsoft.com/office/drawing/2014/main" id="{E2C033ED-61CB-C942-843F-646C2B3C4C53}"/>
              </a:ext>
            </a:extLst>
          </p:cNvPr>
          <p:cNvPicPr>
            <a:picLocks noChangeAspect="1"/>
          </p:cNvPicPr>
          <p:nvPr/>
        </p:nvPicPr>
        <p:blipFill>
          <a:blip r:embed="rId2"/>
          <a:stretch>
            <a:fillRect/>
          </a:stretch>
        </p:blipFill>
        <p:spPr>
          <a:xfrm>
            <a:off x="8521149" y="114519"/>
            <a:ext cx="3492500" cy="4127500"/>
          </a:xfrm>
          <a:prstGeom prst="rect">
            <a:avLst/>
          </a:prstGeom>
        </p:spPr>
      </p:pic>
      <p:sp>
        <p:nvSpPr>
          <p:cNvPr id="6" name="Right Arrow 5">
            <a:extLst>
              <a:ext uri="{FF2B5EF4-FFF2-40B4-BE49-F238E27FC236}">
                <a16:creationId xmlns:a16="http://schemas.microsoft.com/office/drawing/2014/main" id="{D09BCFCD-2B34-A846-B84E-4558C9C51976}"/>
              </a:ext>
            </a:extLst>
          </p:cNvPr>
          <p:cNvSpPr/>
          <p:nvPr/>
        </p:nvSpPr>
        <p:spPr>
          <a:xfrm rot="20779833">
            <a:off x="5912355" y="1772666"/>
            <a:ext cx="2501349" cy="1209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 for consideration</a:t>
            </a:r>
          </a:p>
        </p:txBody>
      </p:sp>
      <p:pic>
        <p:nvPicPr>
          <p:cNvPr id="7" name="Picture 6">
            <a:extLst>
              <a:ext uri="{FF2B5EF4-FFF2-40B4-BE49-F238E27FC236}">
                <a16:creationId xmlns:a16="http://schemas.microsoft.com/office/drawing/2014/main" id="{E0377EFE-BE49-E148-98B0-047F377C92CA}"/>
              </a:ext>
            </a:extLst>
          </p:cNvPr>
          <p:cNvPicPr>
            <a:picLocks noChangeAspect="1"/>
          </p:cNvPicPr>
          <p:nvPr/>
        </p:nvPicPr>
        <p:blipFill>
          <a:blip r:embed="rId3"/>
          <a:stretch>
            <a:fillRect/>
          </a:stretch>
        </p:blipFill>
        <p:spPr>
          <a:xfrm>
            <a:off x="6453351" y="4434075"/>
            <a:ext cx="3857297" cy="2166335"/>
          </a:xfrm>
          <a:prstGeom prst="rect">
            <a:avLst/>
          </a:prstGeom>
        </p:spPr>
      </p:pic>
    </p:spTree>
    <p:extLst>
      <p:ext uri="{BB962C8B-B14F-4D97-AF65-F5344CB8AC3E}">
        <p14:creationId xmlns:p14="http://schemas.microsoft.com/office/powerpoint/2010/main" val="3396463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D6D2-B106-4EC6-8EF4-DF83145F8E78}"/>
              </a:ext>
            </a:extLst>
          </p:cNvPr>
          <p:cNvSpPr>
            <a:spLocks noGrp="1"/>
          </p:cNvSpPr>
          <p:nvPr>
            <p:ph type="title"/>
          </p:nvPr>
        </p:nvSpPr>
        <p:spPr>
          <a:xfrm>
            <a:off x="838200" y="365126"/>
            <a:ext cx="10515600" cy="965200"/>
          </a:xfrm>
        </p:spPr>
        <p:txBody>
          <a:bodyPr/>
          <a:lstStyle/>
          <a:p>
            <a:r>
              <a:rPr lang="en-US" sz="3600" dirty="0"/>
              <a:t>Incorporating </a:t>
            </a:r>
            <a:r>
              <a:rPr lang="en-US" sz="3600" b="1" dirty="0"/>
              <a:t>Depth of Knowledge</a:t>
            </a:r>
            <a:r>
              <a:rPr lang="en-US" sz="3600" dirty="0"/>
              <a:t> in Live Sessions</a:t>
            </a:r>
          </a:p>
        </p:txBody>
      </p:sp>
      <p:sp>
        <p:nvSpPr>
          <p:cNvPr id="3" name="Text Placeholder 2">
            <a:extLst>
              <a:ext uri="{FF2B5EF4-FFF2-40B4-BE49-F238E27FC236}">
                <a16:creationId xmlns:a16="http://schemas.microsoft.com/office/drawing/2014/main" id="{0D654ECA-A28C-4816-B4DA-699C816B500B}"/>
              </a:ext>
            </a:extLst>
          </p:cNvPr>
          <p:cNvSpPr>
            <a:spLocks noGrp="1"/>
          </p:cNvSpPr>
          <p:nvPr>
            <p:ph type="body" idx="1"/>
          </p:nvPr>
        </p:nvSpPr>
        <p:spPr/>
        <p:txBody>
          <a:bodyPr/>
          <a:lstStyle/>
          <a:p>
            <a:pPr marL="0" indent="0">
              <a:lnSpc>
                <a:spcPct val="100000"/>
              </a:lnSpc>
              <a:spcBef>
                <a:spcPts val="0"/>
              </a:spcBef>
            </a:pPr>
            <a:r>
              <a:rPr lang="en-US" b="1" dirty="0"/>
              <a:t>How can you incorporate</a:t>
            </a:r>
          </a:p>
          <a:p>
            <a:pPr marL="0" indent="0">
              <a:lnSpc>
                <a:spcPct val="100000"/>
              </a:lnSpc>
              <a:spcBef>
                <a:spcPts val="0"/>
              </a:spcBef>
            </a:pPr>
            <a:r>
              <a:rPr lang="en-US" b="1" dirty="0"/>
              <a:t>different DOK levels within your</a:t>
            </a:r>
          </a:p>
          <a:p>
            <a:pPr marL="0" indent="0">
              <a:lnSpc>
                <a:spcPct val="100000"/>
              </a:lnSpc>
              <a:spcBef>
                <a:spcPts val="0"/>
              </a:spcBef>
            </a:pPr>
            <a:r>
              <a:rPr lang="en-US" b="1" dirty="0"/>
              <a:t>live sessions?</a:t>
            </a:r>
          </a:p>
        </p:txBody>
      </p:sp>
      <p:pic>
        <p:nvPicPr>
          <p:cNvPr id="4" name="Picture 3">
            <a:extLst>
              <a:ext uri="{FF2B5EF4-FFF2-40B4-BE49-F238E27FC236}">
                <a16:creationId xmlns:a16="http://schemas.microsoft.com/office/drawing/2014/main" id="{580A2C23-26F1-4FC6-AF76-5747D367BDCA}"/>
              </a:ext>
            </a:extLst>
          </p:cNvPr>
          <p:cNvPicPr>
            <a:picLocks noChangeAspect="1"/>
          </p:cNvPicPr>
          <p:nvPr/>
        </p:nvPicPr>
        <p:blipFill>
          <a:blip r:embed="rId2"/>
          <a:stretch>
            <a:fillRect/>
          </a:stretch>
        </p:blipFill>
        <p:spPr>
          <a:xfrm>
            <a:off x="7615237" y="1330325"/>
            <a:ext cx="4276725" cy="5162550"/>
          </a:xfrm>
          <a:prstGeom prst="rect">
            <a:avLst/>
          </a:prstGeom>
        </p:spPr>
      </p:pic>
    </p:spTree>
    <p:extLst>
      <p:ext uri="{BB962C8B-B14F-4D97-AF65-F5344CB8AC3E}">
        <p14:creationId xmlns:p14="http://schemas.microsoft.com/office/powerpoint/2010/main" val="337863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3239-6FA2-4A3C-B662-E9934DF079F9}"/>
              </a:ext>
            </a:extLst>
          </p:cNvPr>
          <p:cNvSpPr>
            <a:spLocks noGrp="1"/>
          </p:cNvSpPr>
          <p:nvPr>
            <p:ph type="title"/>
          </p:nvPr>
        </p:nvSpPr>
        <p:spPr>
          <a:xfrm>
            <a:off x="838200" y="150813"/>
            <a:ext cx="10515600" cy="1325563"/>
          </a:xfrm>
        </p:spPr>
        <p:txBody>
          <a:bodyPr/>
          <a:lstStyle/>
          <a:p>
            <a:r>
              <a:rPr lang="en-US" dirty="0"/>
              <a:t>Collection of Quality Evidence</a:t>
            </a:r>
          </a:p>
        </p:txBody>
      </p:sp>
      <p:sp>
        <p:nvSpPr>
          <p:cNvPr id="3" name="Text Placeholder 2">
            <a:extLst>
              <a:ext uri="{FF2B5EF4-FFF2-40B4-BE49-F238E27FC236}">
                <a16:creationId xmlns:a16="http://schemas.microsoft.com/office/drawing/2014/main" id="{2BF142E1-397A-46A2-B6A9-D398AEB54157}"/>
              </a:ext>
            </a:extLst>
          </p:cNvPr>
          <p:cNvSpPr>
            <a:spLocks noGrp="1"/>
          </p:cNvSpPr>
          <p:nvPr>
            <p:ph type="body" idx="1"/>
          </p:nvPr>
        </p:nvSpPr>
        <p:spPr/>
        <p:txBody>
          <a:bodyPr/>
          <a:lstStyle/>
          <a:p>
            <a:pPr marL="0" indent="0">
              <a:lnSpc>
                <a:spcPct val="100000"/>
              </a:lnSpc>
              <a:spcBef>
                <a:spcPts val="0"/>
              </a:spcBef>
            </a:pPr>
            <a:r>
              <a:rPr lang="en-US" b="1" dirty="0"/>
              <a:t>What tools and activities might provide evidence of student achievement in your live classes?</a:t>
            </a:r>
          </a:p>
        </p:txBody>
      </p:sp>
      <p:pic>
        <p:nvPicPr>
          <p:cNvPr id="4" name="Picture 3">
            <a:extLst>
              <a:ext uri="{FF2B5EF4-FFF2-40B4-BE49-F238E27FC236}">
                <a16:creationId xmlns:a16="http://schemas.microsoft.com/office/drawing/2014/main" id="{75166889-7E75-4AA6-AA96-7C678AAB741F}"/>
              </a:ext>
            </a:extLst>
          </p:cNvPr>
          <p:cNvPicPr>
            <a:picLocks noChangeAspect="1"/>
          </p:cNvPicPr>
          <p:nvPr/>
        </p:nvPicPr>
        <p:blipFill>
          <a:blip r:embed="rId2"/>
          <a:stretch>
            <a:fillRect/>
          </a:stretch>
        </p:blipFill>
        <p:spPr>
          <a:xfrm>
            <a:off x="6610439" y="1252536"/>
            <a:ext cx="5133886" cy="2805113"/>
          </a:xfrm>
          <a:prstGeom prst="rect">
            <a:avLst/>
          </a:prstGeom>
        </p:spPr>
      </p:pic>
      <p:pic>
        <p:nvPicPr>
          <p:cNvPr id="5" name="Picture 4">
            <a:extLst>
              <a:ext uri="{FF2B5EF4-FFF2-40B4-BE49-F238E27FC236}">
                <a16:creationId xmlns:a16="http://schemas.microsoft.com/office/drawing/2014/main" id="{C07BCB5D-98F7-4A75-B0E9-11539918B893}"/>
              </a:ext>
            </a:extLst>
          </p:cNvPr>
          <p:cNvPicPr>
            <a:picLocks noChangeAspect="1"/>
          </p:cNvPicPr>
          <p:nvPr/>
        </p:nvPicPr>
        <p:blipFill>
          <a:blip r:embed="rId3"/>
          <a:stretch>
            <a:fillRect/>
          </a:stretch>
        </p:blipFill>
        <p:spPr>
          <a:xfrm>
            <a:off x="6600269" y="4157664"/>
            <a:ext cx="5144056" cy="2224088"/>
          </a:xfrm>
          <a:prstGeom prst="rect">
            <a:avLst/>
          </a:prstGeom>
        </p:spPr>
      </p:pic>
    </p:spTree>
    <p:extLst>
      <p:ext uri="{BB962C8B-B14F-4D97-AF65-F5344CB8AC3E}">
        <p14:creationId xmlns:p14="http://schemas.microsoft.com/office/powerpoint/2010/main" val="207734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98CD-D13B-4DA7-B745-A7A9DB7C3B8F}"/>
              </a:ext>
            </a:extLst>
          </p:cNvPr>
          <p:cNvSpPr>
            <a:spLocks noGrp="1"/>
          </p:cNvSpPr>
          <p:nvPr>
            <p:ph type="title"/>
          </p:nvPr>
        </p:nvSpPr>
        <p:spPr/>
        <p:txBody>
          <a:bodyPr/>
          <a:lstStyle/>
          <a:p>
            <a:r>
              <a:rPr lang="en-US" dirty="0"/>
              <a:t>Contacting Students</a:t>
            </a:r>
          </a:p>
        </p:txBody>
      </p:sp>
      <p:sp>
        <p:nvSpPr>
          <p:cNvPr id="3" name="Text Placeholder 2">
            <a:extLst>
              <a:ext uri="{FF2B5EF4-FFF2-40B4-BE49-F238E27FC236}">
                <a16:creationId xmlns:a16="http://schemas.microsoft.com/office/drawing/2014/main" id="{298EE0F5-F441-4F61-B7B3-42597CD991C3}"/>
              </a:ext>
            </a:extLst>
          </p:cNvPr>
          <p:cNvSpPr>
            <a:spLocks noGrp="1"/>
          </p:cNvSpPr>
          <p:nvPr>
            <p:ph type="body" idx="1"/>
          </p:nvPr>
        </p:nvSpPr>
        <p:spPr/>
        <p:txBody>
          <a:bodyPr/>
          <a:lstStyle/>
          <a:p>
            <a:r>
              <a:rPr lang="en-US" b="1" dirty="0"/>
              <a:t>	What tools and methods are you thinking about in regards to staying in contact with students?</a:t>
            </a:r>
          </a:p>
        </p:txBody>
      </p:sp>
      <p:pic>
        <p:nvPicPr>
          <p:cNvPr id="4" name="Google Shape;421;p51">
            <a:extLst>
              <a:ext uri="{FF2B5EF4-FFF2-40B4-BE49-F238E27FC236}">
                <a16:creationId xmlns:a16="http://schemas.microsoft.com/office/drawing/2014/main" id="{1D58AD90-5D0D-4300-9ACC-61EC20A55C87}"/>
              </a:ext>
            </a:extLst>
          </p:cNvPr>
          <p:cNvPicPr preferRelativeResize="0"/>
          <p:nvPr/>
        </p:nvPicPr>
        <p:blipFill rotWithShape="1">
          <a:blip r:embed="rId2">
            <a:alphaModFix/>
          </a:blip>
          <a:srcRect/>
          <a:stretch/>
        </p:blipFill>
        <p:spPr>
          <a:xfrm>
            <a:off x="7901675" y="908051"/>
            <a:ext cx="2242450" cy="1161650"/>
          </a:xfrm>
          <a:prstGeom prst="rect">
            <a:avLst/>
          </a:prstGeom>
          <a:noFill/>
          <a:ln>
            <a:noFill/>
          </a:ln>
        </p:spPr>
      </p:pic>
      <p:pic>
        <p:nvPicPr>
          <p:cNvPr id="5" name="Picture 4">
            <a:extLst>
              <a:ext uri="{FF2B5EF4-FFF2-40B4-BE49-F238E27FC236}">
                <a16:creationId xmlns:a16="http://schemas.microsoft.com/office/drawing/2014/main" id="{77FB144B-006F-414D-929C-161A910E47A0}"/>
              </a:ext>
            </a:extLst>
          </p:cNvPr>
          <p:cNvPicPr>
            <a:picLocks noChangeAspect="1"/>
          </p:cNvPicPr>
          <p:nvPr/>
        </p:nvPicPr>
        <p:blipFill>
          <a:blip r:embed="rId3"/>
          <a:stretch>
            <a:fillRect/>
          </a:stretch>
        </p:blipFill>
        <p:spPr>
          <a:xfrm>
            <a:off x="7476388" y="2612627"/>
            <a:ext cx="3093023" cy="3372091"/>
          </a:xfrm>
          <a:prstGeom prst="rect">
            <a:avLst/>
          </a:prstGeom>
          <a:ln w="38100">
            <a:solidFill>
              <a:srgbClr val="002060"/>
            </a:solidFill>
          </a:ln>
        </p:spPr>
      </p:pic>
      <p:pic>
        <p:nvPicPr>
          <p:cNvPr id="6" name="Picture 5">
            <a:extLst>
              <a:ext uri="{FF2B5EF4-FFF2-40B4-BE49-F238E27FC236}">
                <a16:creationId xmlns:a16="http://schemas.microsoft.com/office/drawing/2014/main" id="{351E4CDA-BF8E-B54D-81AE-8711CC4DD8A6}"/>
              </a:ext>
            </a:extLst>
          </p:cNvPr>
          <p:cNvPicPr>
            <a:picLocks noChangeAspect="1"/>
          </p:cNvPicPr>
          <p:nvPr/>
        </p:nvPicPr>
        <p:blipFill>
          <a:blip r:embed="rId4"/>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28F71DA-DAB4-2B4E-9F43-EA516C4069AB}"/>
              </a:ext>
            </a:extLst>
          </p:cNvPr>
          <p:cNvPicPr>
            <a:picLocks noChangeAspect="1"/>
          </p:cNvPicPr>
          <p:nvPr/>
        </p:nvPicPr>
        <p:blipFill>
          <a:blip r:embed="rId5"/>
          <a:stretch>
            <a:fillRect/>
          </a:stretch>
        </p:blipFill>
        <p:spPr>
          <a:xfrm>
            <a:off x="3500438" y="4710091"/>
            <a:ext cx="3247656" cy="1807391"/>
          </a:xfrm>
          <a:prstGeom prst="rect">
            <a:avLst/>
          </a:prstGeom>
          <a:ln>
            <a:solidFill>
              <a:schemeClr val="tx1"/>
            </a:solidFill>
          </a:ln>
        </p:spPr>
      </p:pic>
    </p:spTree>
    <p:extLst>
      <p:ext uri="{BB962C8B-B14F-4D97-AF65-F5344CB8AC3E}">
        <p14:creationId xmlns:p14="http://schemas.microsoft.com/office/powerpoint/2010/main" val="420796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1E63-7D98-4B4C-B0E5-7493F84EE267}"/>
              </a:ext>
            </a:extLst>
          </p:cNvPr>
          <p:cNvSpPr>
            <a:spLocks noGrp="1"/>
          </p:cNvSpPr>
          <p:nvPr>
            <p:ph type="title"/>
          </p:nvPr>
        </p:nvSpPr>
        <p:spPr>
          <a:xfrm>
            <a:off x="838200" y="365125"/>
            <a:ext cx="10515600" cy="949325"/>
          </a:xfrm>
        </p:spPr>
        <p:txBody>
          <a:bodyPr/>
          <a:lstStyle/>
          <a:p>
            <a:pPr algn="ctr"/>
            <a:r>
              <a:rPr lang="en-US" dirty="0"/>
              <a:t>High School Breakout Room</a:t>
            </a:r>
          </a:p>
        </p:txBody>
      </p:sp>
      <p:sp>
        <p:nvSpPr>
          <p:cNvPr id="3" name="Text Placeholder 2">
            <a:extLst>
              <a:ext uri="{FF2B5EF4-FFF2-40B4-BE49-F238E27FC236}">
                <a16:creationId xmlns:a16="http://schemas.microsoft.com/office/drawing/2014/main" id="{3862B5C4-884F-4E9E-ACF0-5E2A03173193}"/>
              </a:ext>
            </a:extLst>
          </p:cNvPr>
          <p:cNvSpPr>
            <a:spLocks noGrp="1"/>
          </p:cNvSpPr>
          <p:nvPr>
            <p:ph type="body" idx="1"/>
          </p:nvPr>
        </p:nvSpPr>
        <p:spPr/>
        <p:txBody>
          <a:bodyPr/>
          <a:lstStyle/>
          <a:p>
            <a:pPr marL="0" indent="0" algn="ctr">
              <a:lnSpc>
                <a:spcPct val="100000"/>
              </a:lnSpc>
            </a:pPr>
            <a:r>
              <a:rPr lang="en-US" dirty="0"/>
              <a:t>This time is set aside for you to ask questions regarding distance learning in high school.</a:t>
            </a:r>
          </a:p>
          <a:p>
            <a:pPr marL="0" indent="0" algn="ctr">
              <a:lnSpc>
                <a:spcPct val="100000"/>
              </a:lnSpc>
            </a:pPr>
            <a:endParaRPr lang="en-US" dirty="0"/>
          </a:p>
          <a:p>
            <a:pPr marL="0" indent="0" algn="ctr">
              <a:lnSpc>
                <a:spcPct val="100000"/>
              </a:lnSpc>
            </a:pPr>
            <a:r>
              <a:rPr lang="en-US" dirty="0"/>
              <a:t> </a:t>
            </a:r>
          </a:p>
          <a:p>
            <a:pPr marL="0" indent="0" algn="ctr">
              <a:lnSpc>
                <a:spcPct val="100000"/>
              </a:lnSpc>
            </a:pPr>
            <a:r>
              <a:rPr lang="en-US" dirty="0"/>
              <a:t>What questions might you have?</a:t>
            </a:r>
          </a:p>
        </p:txBody>
      </p:sp>
      <p:pic>
        <p:nvPicPr>
          <p:cNvPr id="4" name="Picture 3">
            <a:extLst>
              <a:ext uri="{FF2B5EF4-FFF2-40B4-BE49-F238E27FC236}">
                <a16:creationId xmlns:a16="http://schemas.microsoft.com/office/drawing/2014/main" id="{32BA4614-0524-4FD2-8659-BC4C8A050B0A}"/>
              </a:ext>
            </a:extLst>
          </p:cNvPr>
          <p:cNvPicPr>
            <a:picLocks noChangeAspect="1"/>
          </p:cNvPicPr>
          <p:nvPr/>
        </p:nvPicPr>
        <p:blipFill>
          <a:blip r:embed="rId2"/>
          <a:stretch>
            <a:fillRect/>
          </a:stretch>
        </p:blipFill>
        <p:spPr>
          <a:xfrm>
            <a:off x="7610968" y="2208470"/>
            <a:ext cx="3322229" cy="1792824"/>
          </a:xfrm>
          <a:prstGeom prst="rect">
            <a:avLst/>
          </a:prstGeom>
        </p:spPr>
      </p:pic>
    </p:spTree>
    <p:extLst>
      <p:ext uri="{BB962C8B-B14F-4D97-AF65-F5344CB8AC3E}">
        <p14:creationId xmlns:p14="http://schemas.microsoft.com/office/powerpoint/2010/main" val="4024560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1F497D"/>
              </a:buClr>
              <a:buSzPts val="4400"/>
              <a:buFont typeface="Calibri"/>
              <a:buNone/>
            </a:pPr>
            <a:r>
              <a:rPr lang="en-US" sz="4400" b="0" i="0" u="none" strike="noStrike" cap="none">
                <a:solidFill>
                  <a:srgbClr val="1F497D"/>
                </a:solidFill>
                <a:latin typeface="Calibri"/>
                <a:ea typeface="Calibri"/>
                <a:cs typeface="Calibri"/>
                <a:sym typeface="Calibri"/>
              </a:rPr>
              <a:t>Webinar Location</a:t>
            </a:r>
            <a:endParaRPr/>
          </a:p>
        </p:txBody>
      </p:sp>
      <p:sp>
        <p:nvSpPr>
          <p:cNvPr id="449" name="Google Shape;449;p55"/>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p>
            <a:pPr marL="228600" lvl="0" indent="-228600" algn="l" rtl="0">
              <a:lnSpc>
                <a:spcPct val="90000"/>
              </a:lnSpc>
              <a:spcBef>
                <a:spcPts val="0"/>
              </a:spcBef>
              <a:spcAft>
                <a:spcPts val="0"/>
              </a:spcAft>
              <a:buClr>
                <a:srgbClr val="1F497D"/>
              </a:buClr>
              <a:buSzPts val="2800"/>
              <a:buChar char="•"/>
            </a:pPr>
            <a:r>
              <a:rPr lang="en-US" sz="2800" b="0" i="0" u="none" strike="noStrike" cap="none" dirty="0">
                <a:solidFill>
                  <a:srgbClr val="1F497D"/>
                </a:solidFill>
                <a:latin typeface="Calibri"/>
                <a:ea typeface="Calibri"/>
                <a:cs typeface="Calibri"/>
                <a:sym typeface="Calibri"/>
              </a:rPr>
              <a:t>Once the webinar is finished and rendered, it will be uploaded to the MAC website and avail</a:t>
            </a:r>
            <a:r>
              <a:rPr lang="en-US" dirty="0"/>
              <a:t>able for viewing</a:t>
            </a:r>
            <a:r>
              <a:rPr lang="en-US" sz="2800" b="0" i="0" u="none" strike="noStrike" cap="none" dirty="0">
                <a:solidFill>
                  <a:srgbClr val="1F497D"/>
                </a:solidFill>
                <a:latin typeface="Calibri"/>
                <a:ea typeface="Calibri"/>
                <a:cs typeface="Calibri"/>
                <a:sym typeface="Calibri"/>
              </a:rPr>
              <a:t>.</a:t>
            </a:r>
            <a:endParaRPr dirty="0"/>
          </a:p>
          <a:p>
            <a:pPr marL="228600" lvl="0" indent="-228600" algn="l" rtl="0">
              <a:lnSpc>
                <a:spcPct val="90000"/>
              </a:lnSpc>
              <a:spcBef>
                <a:spcPts val="1000"/>
              </a:spcBef>
              <a:spcAft>
                <a:spcPts val="0"/>
              </a:spcAft>
              <a:buClr>
                <a:srgbClr val="1F497D"/>
              </a:buClr>
              <a:buSzPts val="2800"/>
              <a:buChar char="•"/>
            </a:pPr>
            <a:r>
              <a:rPr lang="en-US" sz="2800" b="0" i="0" u="none" strike="noStrike" cap="none" dirty="0">
                <a:solidFill>
                  <a:srgbClr val="1F497D"/>
                </a:solidFill>
                <a:latin typeface="Calibri"/>
                <a:ea typeface="Calibri"/>
                <a:cs typeface="Calibri"/>
                <a:sym typeface="Calibri"/>
              </a:rPr>
              <a:t>Don’t forget to check out the other valuable resources on the MAC website:</a:t>
            </a:r>
            <a:endParaRPr dirty="0"/>
          </a:p>
          <a:p>
            <a:pPr marL="457200" lvl="1" indent="0" algn="l" rtl="0">
              <a:lnSpc>
                <a:spcPct val="90000"/>
              </a:lnSpc>
              <a:spcBef>
                <a:spcPts val="1000"/>
              </a:spcBef>
              <a:spcAft>
                <a:spcPts val="0"/>
              </a:spcAft>
              <a:buSzPts val="2800"/>
              <a:buNone/>
            </a:pPr>
            <a:r>
              <a:rPr lang="en-US" u="sng" dirty="0">
                <a:solidFill>
                  <a:schemeClr val="hlink"/>
                </a:solidFill>
                <a:hlinkClick r:id="rId3"/>
              </a:rPr>
              <a:t>https://www.michiganassessmentconsortium.org</a:t>
            </a:r>
            <a:r>
              <a:rPr lang="en-US" dirty="0"/>
              <a:t>  </a:t>
            </a:r>
            <a:endParaRPr b="0" i="0" u="none" strike="noStrike" cap="none" dirty="0">
              <a:solidFill>
                <a:srgbClr val="1F497D"/>
              </a:solidFill>
              <a:latin typeface="Calibri"/>
              <a:ea typeface="Calibri"/>
              <a:cs typeface="Calibri"/>
              <a:sym typeface="Calibri"/>
            </a:endParaRPr>
          </a:p>
          <a:p>
            <a:pPr marL="228600" lvl="0" indent="-228600" algn="l" rtl="0">
              <a:lnSpc>
                <a:spcPct val="90000"/>
              </a:lnSpc>
              <a:spcBef>
                <a:spcPts val="1000"/>
              </a:spcBef>
              <a:spcAft>
                <a:spcPts val="0"/>
              </a:spcAft>
              <a:buClr>
                <a:srgbClr val="1F497D"/>
              </a:buClr>
              <a:buSzPts val="2800"/>
              <a:buChar char="•"/>
            </a:pPr>
            <a:r>
              <a:rPr lang="en-US" dirty="0"/>
              <a:t>and the FAME website:</a:t>
            </a:r>
            <a:endParaRPr dirty="0"/>
          </a:p>
          <a:p>
            <a:pPr marL="457200" lvl="1" indent="0" algn="l" rtl="0">
              <a:lnSpc>
                <a:spcPct val="90000"/>
              </a:lnSpc>
              <a:spcBef>
                <a:spcPts val="1000"/>
              </a:spcBef>
              <a:spcAft>
                <a:spcPts val="0"/>
              </a:spcAft>
              <a:buSzPts val="2800"/>
              <a:buNone/>
            </a:pPr>
            <a:r>
              <a:rPr lang="en-US" u="sng" dirty="0">
                <a:solidFill>
                  <a:schemeClr val="hlink"/>
                </a:solidFill>
                <a:hlinkClick r:id="rId4"/>
              </a:rPr>
              <a:t>https://famemichigan.org</a:t>
            </a: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p:txBody>
      </p:sp>
      <p:pic>
        <p:nvPicPr>
          <p:cNvPr id="450" name="Google Shape;450;p55" descr="Picture 31"/>
          <p:cNvPicPr preferRelativeResize="0"/>
          <p:nvPr/>
        </p:nvPicPr>
        <p:blipFill rotWithShape="1">
          <a:blip r:embed="rId5">
            <a:alphaModFix/>
          </a:blip>
          <a:srcRect/>
          <a:stretch/>
        </p:blipFill>
        <p:spPr>
          <a:xfrm>
            <a:off x="10534708" y="159661"/>
            <a:ext cx="1565775" cy="5284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1F497D"/>
              </a:buClr>
              <a:buSzPts val="4100"/>
              <a:buFont typeface="Calibri"/>
              <a:buNone/>
            </a:pPr>
            <a:r>
              <a:rPr lang="en-US" sz="4100" dirty="0">
                <a:latin typeface="Calibri"/>
                <a:ea typeface="Calibri"/>
                <a:cs typeface="Calibri"/>
                <a:sym typeface="Calibri"/>
              </a:rPr>
              <a:t>Thank you!</a:t>
            </a:r>
            <a:endParaRPr dirty="0"/>
          </a:p>
        </p:txBody>
      </p:sp>
      <p:sp>
        <p:nvSpPr>
          <p:cNvPr id="462" name="Google Shape;462;p57"/>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p>
            <a:pPr marL="228600" lvl="0" indent="-228600" algn="l" rtl="0">
              <a:lnSpc>
                <a:spcPct val="90000"/>
              </a:lnSpc>
              <a:spcBef>
                <a:spcPts val="0"/>
              </a:spcBef>
              <a:spcAft>
                <a:spcPts val="0"/>
              </a:spcAft>
              <a:buClr>
                <a:srgbClr val="1F497D"/>
              </a:buClr>
              <a:buSzPts val="2800"/>
              <a:buChar char="•"/>
            </a:pPr>
            <a:r>
              <a:rPr lang="en-US" dirty="0"/>
              <a:t>T</a:t>
            </a:r>
            <a:r>
              <a:rPr lang="en-US" sz="2800" b="0" i="0" u="none" strike="noStrike" cap="none" dirty="0">
                <a:solidFill>
                  <a:srgbClr val="1F497D"/>
                </a:solidFill>
                <a:latin typeface="Calibri"/>
                <a:ea typeface="Calibri"/>
                <a:cs typeface="Calibri"/>
                <a:sym typeface="Calibri"/>
              </a:rPr>
              <a:t>hank you to all of you for joining us this afternoon; we appreciate your involvement</a:t>
            </a:r>
            <a:r>
              <a:rPr lang="en-US" dirty="0"/>
              <a:t> today and throughout the series</a:t>
            </a:r>
            <a:endParaRPr lang="en-US" sz="2800" b="0" i="0" u="none" strike="noStrike" cap="none" dirty="0">
              <a:solidFill>
                <a:srgbClr val="1F497D"/>
              </a:solidFill>
              <a:latin typeface="Calibri"/>
              <a:ea typeface="Calibri"/>
              <a:cs typeface="Calibri"/>
              <a:sym typeface="Calibri"/>
            </a:endParaRPr>
          </a:p>
          <a:p>
            <a:pPr marL="228600" lvl="0" indent="-228600" algn="l" rtl="0">
              <a:lnSpc>
                <a:spcPct val="90000"/>
              </a:lnSpc>
              <a:spcBef>
                <a:spcPts val="0"/>
              </a:spcBef>
              <a:spcAft>
                <a:spcPts val="0"/>
              </a:spcAft>
              <a:buClr>
                <a:srgbClr val="1F497D"/>
              </a:buClr>
              <a:buSzPts val="2800"/>
              <a:buChar char="•"/>
            </a:pPr>
            <a:endParaRPr lang="en-US" dirty="0"/>
          </a:p>
          <a:p>
            <a:pPr marL="228600" lvl="0" indent="-228600" algn="l" rtl="0">
              <a:lnSpc>
                <a:spcPct val="90000"/>
              </a:lnSpc>
              <a:spcBef>
                <a:spcPts val="0"/>
              </a:spcBef>
              <a:spcAft>
                <a:spcPts val="0"/>
              </a:spcAft>
              <a:buClr>
                <a:srgbClr val="1F497D"/>
              </a:buClr>
              <a:buSzPts val="2800"/>
              <a:buChar char="•"/>
            </a:pPr>
            <a:r>
              <a:rPr lang="en-US" dirty="0"/>
              <a:t>Thanks to Wayne RESA and </a:t>
            </a:r>
          </a:p>
          <a:p>
            <a:pPr marL="228600" lvl="0" indent="-228600" algn="l" rtl="0">
              <a:lnSpc>
                <a:spcPct val="90000"/>
              </a:lnSpc>
              <a:spcBef>
                <a:spcPts val="0"/>
              </a:spcBef>
              <a:spcAft>
                <a:spcPts val="0"/>
              </a:spcAft>
              <a:buClr>
                <a:srgbClr val="1F497D"/>
              </a:buClr>
              <a:buSzPts val="2800"/>
              <a:buChar char="•"/>
            </a:pPr>
            <a:endParaRPr lang="en-US" dirty="0"/>
          </a:p>
          <a:p>
            <a:pPr marL="228600" lvl="0" indent="-228600" algn="l" rtl="0">
              <a:lnSpc>
                <a:spcPct val="90000"/>
              </a:lnSpc>
              <a:spcBef>
                <a:spcPts val="0"/>
              </a:spcBef>
              <a:spcAft>
                <a:spcPts val="0"/>
              </a:spcAft>
              <a:buClr>
                <a:srgbClr val="1F497D"/>
              </a:buClr>
              <a:buSzPts val="2800"/>
              <a:buChar char="•"/>
            </a:pPr>
            <a:r>
              <a:rPr lang="en-US" dirty="0"/>
              <a:t>Special thanks to Michigan Great Lakes Virtual Academy.</a:t>
            </a:r>
            <a:endParaRPr dirty="0"/>
          </a:p>
        </p:txBody>
      </p:sp>
      <p:pic>
        <p:nvPicPr>
          <p:cNvPr id="463" name="Google Shape;463;p57" descr="Picture 31"/>
          <p:cNvPicPr preferRelativeResize="0"/>
          <p:nvPr/>
        </p:nvPicPr>
        <p:blipFill rotWithShape="1">
          <a:blip r:embed="rId3">
            <a:alphaModFix/>
          </a:blip>
          <a:srcRect/>
          <a:stretch/>
        </p:blipFill>
        <p:spPr>
          <a:xfrm>
            <a:off x="10489341" y="182344"/>
            <a:ext cx="1565775" cy="5284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4"/>
          <p:cNvSpPr txBox="1">
            <a:spLocks noGrp="1"/>
          </p:cNvSpPr>
          <p:nvPr>
            <p:ph type="title"/>
          </p:nvPr>
        </p:nvSpPr>
        <p:spPr>
          <a:xfrm>
            <a:off x="0" y="2897115"/>
            <a:ext cx="12192000" cy="1159771"/>
          </a:xfrm>
          <a:prstGeom prst="rect">
            <a:avLst/>
          </a:prstGeom>
          <a:noFill/>
          <a:ln>
            <a:noFill/>
          </a:ln>
        </p:spPr>
        <p:txBody>
          <a:bodyPr spcFirstLastPara="1" wrap="square" lIns="45700" tIns="45700" rIns="45700" bIns="45700" anchor="b" anchorCtr="0">
            <a:noAutofit/>
          </a:bodyPr>
          <a:lstStyle/>
          <a:p>
            <a:pPr marL="0" lvl="0" indent="0" algn="ctr" rtl="0">
              <a:lnSpc>
                <a:spcPct val="90000"/>
              </a:lnSpc>
              <a:spcBef>
                <a:spcPts val="0"/>
              </a:spcBef>
              <a:spcAft>
                <a:spcPts val="0"/>
              </a:spcAft>
              <a:buClr>
                <a:srgbClr val="1F497D"/>
              </a:buClr>
              <a:buSzPts val="6000"/>
              <a:buFont typeface="Calibri"/>
              <a:buNone/>
            </a:pPr>
            <a:r>
              <a:rPr lang="en-US" dirty="0"/>
              <a:t>Exit Ticket  </a:t>
            </a:r>
            <a:endParaRPr dirty="0"/>
          </a:p>
        </p:txBody>
      </p:sp>
      <p:sp>
        <p:nvSpPr>
          <p:cNvPr id="442" name="Google Shape;442;p54"/>
          <p:cNvSpPr/>
          <p:nvPr/>
        </p:nvSpPr>
        <p:spPr>
          <a:xfrm>
            <a:off x="405667" y="5103943"/>
            <a:ext cx="11453824" cy="8925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Respond in the chat box to the following </a:t>
            </a:r>
            <a:r>
              <a:rPr lang="en-US" sz="2400" dirty="0">
                <a:latin typeface="Calibri" panose="020F0502020204030204" pitchFamily="34" charset="0"/>
                <a:cs typeface="Calibri" panose="020F0502020204030204" pitchFamily="34" charset="0"/>
              </a:rPr>
              <a:t>prompt</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800"/>
              <a:buFont typeface="Arial"/>
              <a:buNone/>
            </a:pPr>
            <a:endParaRPr lang="en-US" sz="2800" b="1"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4400"/>
              <a:buNone/>
            </a:pPr>
            <a:r>
              <a:rPr lang="en-US" dirty="0"/>
              <a:t>Session Outcomes </a:t>
            </a:r>
            <a:endParaRPr dirty="0"/>
          </a:p>
        </p:txBody>
      </p:sp>
      <p:grpSp>
        <p:nvGrpSpPr>
          <p:cNvPr id="173" name="Google Shape;173;p23"/>
          <p:cNvGrpSpPr/>
          <p:nvPr/>
        </p:nvGrpSpPr>
        <p:grpSpPr>
          <a:xfrm>
            <a:off x="5038954" y="2642968"/>
            <a:ext cx="2444055" cy="3421677"/>
            <a:chOff x="3080" y="17948"/>
            <a:chExt cx="2444055" cy="3421677"/>
          </a:xfrm>
        </p:grpSpPr>
        <p:sp>
          <p:nvSpPr>
            <p:cNvPr id="174" name="Google Shape;174;p23"/>
            <p:cNvSpPr/>
            <p:nvPr/>
          </p:nvSpPr>
          <p:spPr>
            <a:xfrm>
              <a:off x="3080" y="17948"/>
              <a:ext cx="2444055" cy="3421677"/>
            </a:xfrm>
            <a:prstGeom prst="rect">
              <a:avLst/>
            </a:prstGeom>
            <a:solidFill>
              <a:srgbClr val="E7F4E1"/>
            </a:solidFill>
            <a:ln w="28575" cap="flat" cmpd="sng">
              <a:solidFill>
                <a:schemeClr val="accent1">
                  <a:alpha val="89019"/>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3"/>
            <p:cNvSpPr txBox="1"/>
            <p:nvPr/>
          </p:nvSpPr>
          <p:spPr>
            <a:xfrm>
              <a:off x="24810" y="274003"/>
              <a:ext cx="2349004" cy="2782506"/>
            </a:xfrm>
            <a:prstGeom prst="rect">
              <a:avLst/>
            </a:prstGeom>
            <a:solidFill>
              <a:srgbClr val="E7F4E1"/>
            </a:solidFill>
            <a:ln>
              <a:noFill/>
            </a:ln>
          </p:spPr>
          <p:txBody>
            <a:bodyPr spcFirstLastPara="1" wrap="square" lIns="190525" tIns="330200" rIns="190525" bIns="3302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solidFill>
                    <a:schemeClr val="accent5"/>
                  </a:solidFill>
                  <a:latin typeface="Calibri" panose="020F0502020204030204" pitchFamily="34" charset="0"/>
                  <a:cs typeface="Calibri" panose="020F0502020204030204" pitchFamily="34" charset="0"/>
                  <a:sym typeface="Arial"/>
                </a:rPr>
                <a:t>Understanding of what makes effective learning plans</a:t>
              </a:r>
              <a:endParaRPr sz="20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176" name="Google Shape;176;p23"/>
          <p:cNvSpPr/>
          <p:nvPr/>
        </p:nvSpPr>
        <p:spPr>
          <a:xfrm>
            <a:off x="8675027" y="2633321"/>
            <a:ext cx="2444055" cy="3421677"/>
          </a:xfrm>
          <a:prstGeom prst="rect">
            <a:avLst/>
          </a:prstGeom>
          <a:solidFill>
            <a:srgbClr val="E7F4E1"/>
          </a:solidFill>
          <a:ln w="28575" cap="flat" cmpd="sng">
            <a:solidFill>
              <a:schemeClr val="accent2">
                <a:alpha val="89019"/>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 name="Google Shape;177;p23" descr="Number 2"/>
          <p:cNvGrpSpPr/>
          <p:nvPr/>
        </p:nvGrpSpPr>
        <p:grpSpPr>
          <a:xfrm>
            <a:off x="5804185" y="1979954"/>
            <a:ext cx="1026503" cy="1026503"/>
            <a:chOff x="3400317" y="360116"/>
            <a:chExt cx="1026503" cy="1026503"/>
          </a:xfrm>
        </p:grpSpPr>
        <p:sp>
          <p:nvSpPr>
            <p:cNvPr id="178" name="Google Shape;178;p23"/>
            <p:cNvSpPr/>
            <p:nvPr/>
          </p:nvSpPr>
          <p:spPr>
            <a:xfrm>
              <a:off x="3400317" y="360116"/>
              <a:ext cx="1026503" cy="1026503"/>
            </a:xfrm>
            <a:prstGeom prst="ellipse">
              <a:avLst/>
            </a:prstGeom>
            <a:solidFill>
              <a:schemeClr val="accent2"/>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txBox="1"/>
            <p:nvPr/>
          </p:nvSpPr>
          <p:spPr>
            <a:xfrm>
              <a:off x="3550645" y="510444"/>
              <a:ext cx="725847" cy="725847"/>
            </a:xfrm>
            <a:prstGeom prst="rect">
              <a:avLst/>
            </a:prstGeom>
            <a:solidFill>
              <a:schemeClr val="accent2"/>
            </a:solidFill>
            <a:ln>
              <a:noFill/>
            </a:ln>
          </p:spPr>
          <p:txBody>
            <a:bodyPr spcFirstLastPara="1" wrap="square" lIns="80025" tIns="12700" rIns="80025" bIns="12700"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n-US" sz="48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183" name="Google Shape;183;p23" descr="Number 3"/>
          <p:cNvGrpSpPr/>
          <p:nvPr/>
        </p:nvGrpSpPr>
        <p:grpSpPr>
          <a:xfrm>
            <a:off x="9436389" y="2095782"/>
            <a:ext cx="1026503" cy="1026503"/>
            <a:chOff x="6088778" y="360116"/>
            <a:chExt cx="1026503" cy="1026503"/>
          </a:xfrm>
        </p:grpSpPr>
        <p:sp>
          <p:nvSpPr>
            <p:cNvPr id="184" name="Google Shape;184;p23"/>
            <p:cNvSpPr/>
            <p:nvPr/>
          </p:nvSpPr>
          <p:spPr>
            <a:xfrm>
              <a:off x="6088778" y="360116"/>
              <a:ext cx="1026503" cy="1026503"/>
            </a:xfrm>
            <a:prstGeom prst="ellipse">
              <a:avLst/>
            </a:prstGeom>
            <a:solidFill>
              <a:schemeClr val="accent3"/>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3"/>
            <p:cNvSpPr txBox="1"/>
            <p:nvPr/>
          </p:nvSpPr>
          <p:spPr>
            <a:xfrm>
              <a:off x="6239106" y="510444"/>
              <a:ext cx="725847" cy="725847"/>
            </a:xfrm>
            <a:prstGeom prst="rect">
              <a:avLst/>
            </a:prstGeom>
            <a:solidFill>
              <a:schemeClr val="accent3"/>
            </a:solidFill>
            <a:ln>
              <a:noFill/>
            </a:ln>
          </p:spPr>
          <p:txBody>
            <a:bodyPr spcFirstLastPara="1" wrap="square" lIns="80025" tIns="12700" rIns="80025" bIns="12700"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n-US" sz="48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186" name="Google Shape;186;p23"/>
          <p:cNvGrpSpPr/>
          <p:nvPr/>
        </p:nvGrpSpPr>
        <p:grpSpPr>
          <a:xfrm>
            <a:off x="1292048" y="2642967"/>
            <a:ext cx="2444055" cy="3421677"/>
            <a:chOff x="8068463" y="17948"/>
            <a:chExt cx="2444055" cy="3421677"/>
          </a:xfrm>
        </p:grpSpPr>
        <p:sp>
          <p:nvSpPr>
            <p:cNvPr id="187" name="Google Shape;187;p23"/>
            <p:cNvSpPr/>
            <p:nvPr/>
          </p:nvSpPr>
          <p:spPr>
            <a:xfrm>
              <a:off x="8068463" y="17948"/>
              <a:ext cx="2444055" cy="3421677"/>
            </a:xfrm>
            <a:prstGeom prst="rect">
              <a:avLst/>
            </a:prstGeom>
            <a:solidFill>
              <a:srgbClr val="E7F4E1"/>
            </a:solidFill>
            <a:ln w="28575" cap="flat" cmpd="sng">
              <a:solidFill>
                <a:schemeClr val="accent4">
                  <a:alpha val="89019"/>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3"/>
            <p:cNvSpPr txBox="1"/>
            <p:nvPr/>
          </p:nvSpPr>
          <p:spPr>
            <a:xfrm>
              <a:off x="8207280" y="550946"/>
              <a:ext cx="2198255" cy="2627397"/>
            </a:xfrm>
            <a:prstGeom prst="rect">
              <a:avLst/>
            </a:prstGeom>
            <a:solidFill>
              <a:srgbClr val="E7F4E1"/>
            </a:solidFill>
            <a:ln>
              <a:noFill/>
            </a:ln>
          </p:spPr>
          <p:txBody>
            <a:bodyPr spcFirstLastPara="1" wrap="square" lIns="190525" tIns="330200" rIns="190525" bIns="330200" anchor="t" anchorCtr="0">
              <a:noAutofit/>
            </a:bodyPr>
            <a:lstStyle/>
            <a:p>
              <a:pPr marL="0" marR="0" lvl="0" indent="0" algn="l" rtl="0">
                <a:lnSpc>
                  <a:spcPct val="90000"/>
                </a:lnSpc>
                <a:spcBef>
                  <a:spcPts val="0"/>
                </a:spcBef>
                <a:spcAft>
                  <a:spcPts val="0"/>
                </a:spcAft>
                <a:buClr>
                  <a:srgbClr val="000000"/>
                </a:buClr>
                <a:buSzPts val="2600"/>
                <a:buFont typeface="Arial"/>
                <a:buNone/>
              </a:pPr>
              <a:endParaRPr sz="2600" b="0" i="0" u="none" strike="noStrike" cap="none">
                <a:solidFill>
                  <a:schemeClr val="lt2"/>
                </a:solidFill>
                <a:latin typeface="Arial"/>
                <a:ea typeface="Arial"/>
                <a:cs typeface="Arial"/>
                <a:sym typeface="Arial"/>
              </a:endParaRPr>
            </a:p>
          </p:txBody>
        </p:sp>
      </p:grpSp>
      <p:sp>
        <p:nvSpPr>
          <p:cNvPr id="192" name="Google Shape;192;p23"/>
          <p:cNvSpPr/>
          <p:nvPr/>
        </p:nvSpPr>
        <p:spPr>
          <a:xfrm>
            <a:off x="8780200" y="3295980"/>
            <a:ext cx="2338882"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dirty="0">
                <a:solidFill>
                  <a:schemeClr val="accent5"/>
                </a:solidFill>
                <a:latin typeface="Calibri" panose="020F0502020204030204" pitchFamily="34" charset="0"/>
                <a:cs typeface="Calibri" panose="020F0502020204030204" pitchFamily="34" charset="0"/>
              </a:rPr>
              <a:t>Appreciation for the role planning plays in the delivery of online lessons</a:t>
            </a:r>
            <a:endParaRPr sz="2000" i="0" u="none" strike="noStrike" cap="none" dirty="0">
              <a:solidFill>
                <a:schemeClr val="accent5"/>
              </a:solidFill>
              <a:latin typeface="Calibri" panose="020F0502020204030204" pitchFamily="34" charset="0"/>
              <a:cs typeface="Calibri" panose="020F0502020204030204" pitchFamily="34" charset="0"/>
              <a:sym typeface="Arial"/>
            </a:endParaRPr>
          </a:p>
        </p:txBody>
      </p:sp>
      <p:sp>
        <p:nvSpPr>
          <p:cNvPr id="193" name="Google Shape;193;p23"/>
          <p:cNvSpPr/>
          <p:nvPr/>
        </p:nvSpPr>
        <p:spPr>
          <a:xfrm>
            <a:off x="1520106" y="3287286"/>
            <a:ext cx="2166692"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solidFill>
                  <a:schemeClr val="accent5"/>
                </a:solidFill>
                <a:latin typeface="Calibri" panose="020F0502020204030204" pitchFamily="34" charset="0"/>
                <a:cs typeface="Calibri" panose="020F0502020204030204" pitchFamily="34" charset="0"/>
                <a:sym typeface="Arial"/>
              </a:rPr>
              <a:t>Increased awareness of online learning strategies that engage students</a:t>
            </a:r>
            <a:endParaRPr sz="20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nvGrpSpPr>
          <p:cNvPr id="194" name="Google Shape;194;p23" descr="Number one"/>
          <p:cNvGrpSpPr/>
          <p:nvPr/>
        </p:nvGrpSpPr>
        <p:grpSpPr>
          <a:xfrm>
            <a:off x="2005121" y="2028296"/>
            <a:ext cx="1026503" cy="1026503"/>
            <a:chOff x="711856" y="360116"/>
            <a:chExt cx="1026503" cy="1026503"/>
          </a:xfrm>
        </p:grpSpPr>
        <p:sp>
          <p:nvSpPr>
            <p:cNvPr id="195" name="Google Shape;195;p23"/>
            <p:cNvSpPr/>
            <p:nvPr/>
          </p:nvSpPr>
          <p:spPr>
            <a:xfrm>
              <a:off x="711856" y="360116"/>
              <a:ext cx="1026503" cy="1026503"/>
            </a:xfrm>
            <a:prstGeom prst="ellipse">
              <a:avLst/>
            </a:prstGeom>
            <a:solidFill>
              <a:srgbClr val="0B3A66"/>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3"/>
            <p:cNvSpPr txBox="1"/>
            <p:nvPr/>
          </p:nvSpPr>
          <p:spPr>
            <a:xfrm>
              <a:off x="862184" y="510444"/>
              <a:ext cx="725847" cy="725847"/>
            </a:xfrm>
            <a:prstGeom prst="rect">
              <a:avLst/>
            </a:prstGeom>
            <a:solidFill>
              <a:srgbClr val="0B3A66"/>
            </a:solidFill>
            <a:ln>
              <a:noFill/>
            </a:ln>
          </p:spPr>
          <p:txBody>
            <a:bodyPr spcFirstLastPara="1" wrap="square" lIns="80025" tIns="12700" rIns="80025" bIns="12700"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n-US" sz="4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58"/>
          <p:cNvSpPr txBox="1"/>
          <p:nvPr/>
        </p:nvSpPr>
        <p:spPr>
          <a:xfrm>
            <a:off x="910770" y="1880458"/>
            <a:ext cx="10515600" cy="4389713"/>
          </a:xfrm>
          <a:prstGeom prst="rect">
            <a:avLst/>
          </a:prstGeom>
          <a:noFill/>
          <a:ln>
            <a:noFill/>
          </a:ln>
        </p:spPr>
        <p:txBody>
          <a:bodyPr spcFirstLastPara="1" wrap="square" lIns="45700" tIns="45700" rIns="45700" bIns="45700" anchor="t" anchorCtr="0">
            <a:noAutofit/>
          </a:bodyPr>
          <a:lstStyle/>
          <a:p>
            <a:pPr algn="ctr">
              <a:lnSpc>
                <a:spcPct val="90000"/>
              </a:lnSpc>
              <a:buSzPts val="6000"/>
            </a:pPr>
            <a:endParaRPr lang="en-US" sz="3600" dirty="0">
              <a:solidFill>
                <a:srgbClr val="1F497D"/>
              </a:solidFill>
              <a:latin typeface="Calibri" panose="020F0502020204030204" pitchFamily="34" charset="0"/>
              <a:ea typeface="Calibri"/>
              <a:cs typeface="Calibri" panose="020F0502020204030204" pitchFamily="34" charset="0"/>
              <a:sym typeface="Calibri"/>
            </a:endParaRPr>
          </a:p>
        </p:txBody>
      </p:sp>
      <p:pic>
        <p:nvPicPr>
          <p:cNvPr id="2" name="Picture 1">
            <a:extLst>
              <a:ext uri="{FF2B5EF4-FFF2-40B4-BE49-F238E27FC236}">
                <a16:creationId xmlns:a16="http://schemas.microsoft.com/office/drawing/2014/main" id="{F0396E73-CB97-48C4-B7AB-385DAA7452AF}"/>
              </a:ext>
            </a:extLst>
          </p:cNvPr>
          <p:cNvPicPr>
            <a:picLocks noChangeAspect="1"/>
          </p:cNvPicPr>
          <p:nvPr/>
        </p:nvPicPr>
        <p:blipFill>
          <a:blip r:embed="rId3"/>
          <a:stretch>
            <a:fillRect/>
          </a:stretch>
        </p:blipFill>
        <p:spPr>
          <a:xfrm>
            <a:off x="-26125" y="209006"/>
            <a:ext cx="12218125" cy="664899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FDB50-07B9-4E45-A6BD-492E045913E6}"/>
              </a:ext>
            </a:extLst>
          </p:cNvPr>
          <p:cNvPicPr>
            <a:picLocks noChangeAspect="1"/>
          </p:cNvPicPr>
          <p:nvPr/>
        </p:nvPicPr>
        <p:blipFill>
          <a:blip r:embed="rId2"/>
          <a:stretch>
            <a:fillRect/>
          </a:stretch>
        </p:blipFill>
        <p:spPr>
          <a:xfrm>
            <a:off x="56148" y="0"/>
            <a:ext cx="12079704" cy="6858000"/>
          </a:xfrm>
          <a:prstGeom prst="rect">
            <a:avLst/>
          </a:prstGeom>
        </p:spPr>
      </p:pic>
    </p:spTree>
    <p:extLst>
      <p:ext uri="{BB962C8B-B14F-4D97-AF65-F5344CB8AC3E}">
        <p14:creationId xmlns:p14="http://schemas.microsoft.com/office/powerpoint/2010/main" val="1387947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263751-46E9-4BE9-85FD-6AEA1AFAA08D}"/>
              </a:ext>
            </a:extLst>
          </p:cNvPr>
          <p:cNvPicPr>
            <a:picLocks noChangeAspect="1"/>
          </p:cNvPicPr>
          <p:nvPr/>
        </p:nvPicPr>
        <p:blipFill>
          <a:blip r:embed="rId2"/>
          <a:stretch>
            <a:fillRect/>
          </a:stretch>
        </p:blipFill>
        <p:spPr>
          <a:xfrm>
            <a:off x="0" y="128337"/>
            <a:ext cx="12191999" cy="6729663"/>
          </a:xfrm>
          <a:prstGeom prst="rect">
            <a:avLst/>
          </a:prstGeom>
        </p:spPr>
      </p:pic>
    </p:spTree>
    <p:extLst>
      <p:ext uri="{BB962C8B-B14F-4D97-AF65-F5344CB8AC3E}">
        <p14:creationId xmlns:p14="http://schemas.microsoft.com/office/powerpoint/2010/main" val="2043401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CA1799-4177-453E-9700-F7AA930D02DC}"/>
              </a:ext>
            </a:extLst>
          </p:cNvPr>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15046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1F497D"/>
              </a:buClr>
              <a:buSzPts val="1800"/>
              <a:buNone/>
            </a:pPr>
            <a:r>
              <a:rPr lang="en-US" sz="3200" dirty="0"/>
              <a:t>How does FAME define the formative assessment process?</a:t>
            </a:r>
            <a:endParaRPr dirty="0"/>
          </a:p>
        </p:txBody>
      </p:sp>
      <p:sp>
        <p:nvSpPr>
          <p:cNvPr id="208" name="Google Shape;208;p25"/>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1000"/>
              </a:spcBef>
              <a:spcAft>
                <a:spcPts val="0"/>
              </a:spcAft>
              <a:buSzPts val="1800"/>
              <a:buNone/>
            </a:pPr>
            <a:endParaRPr/>
          </a:p>
          <a:p>
            <a:pPr marL="0" lvl="0" indent="0" algn="ctr" rtl="0">
              <a:lnSpc>
                <a:spcPct val="90000"/>
              </a:lnSpc>
              <a:spcBef>
                <a:spcPts val="1000"/>
              </a:spcBef>
              <a:spcAft>
                <a:spcPts val="0"/>
              </a:spcAft>
              <a:buSzPts val="1800"/>
              <a:buNone/>
            </a:pPr>
            <a:r>
              <a:rPr lang="en-US"/>
              <a:t>“Formative assessment is a planned, ongoing process used by all students and teachers during learning and teaching to elicit and use evidence of student learning to improve student understanding of intended disciplinary learning outcomes and support students to become more self-directed learners.” </a:t>
            </a:r>
            <a:endParaRPr/>
          </a:p>
          <a:p>
            <a:pPr marL="0" lvl="0" indent="0" algn="ctr" rtl="0">
              <a:lnSpc>
                <a:spcPct val="90000"/>
              </a:lnSpc>
              <a:spcBef>
                <a:spcPts val="1000"/>
              </a:spcBef>
              <a:spcAft>
                <a:spcPts val="0"/>
              </a:spcAft>
              <a:buSzPts val="1800"/>
              <a:buNone/>
            </a:pPr>
            <a:r>
              <a:rPr lang="en-US"/>
              <a:t>(CCSSO FAST SCASS, revised June 2017)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C179-905B-40F5-A9AD-D0D27CE6DE36}"/>
              </a:ext>
            </a:extLst>
          </p:cNvPr>
          <p:cNvSpPr>
            <a:spLocks noGrp="1"/>
          </p:cNvSpPr>
          <p:nvPr>
            <p:ph type="title"/>
          </p:nvPr>
        </p:nvSpPr>
        <p:spPr>
          <a:xfrm>
            <a:off x="0" y="2897115"/>
            <a:ext cx="12192000" cy="1915517"/>
          </a:xfrm>
        </p:spPr>
        <p:txBody>
          <a:bodyPr/>
          <a:lstStyle/>
          <a:p>
            <a:r>
              <a:rPr lang="en-US" dirty="0">
                <a:solidFill>
                  <a:srgbClr val="002060"/>
                </a:solidFill>
              </a:rPr>
              <a:t>Thinking back and moving forward</a:t>
            </a:r>
            <a:br>
              <a:rPr lang="en-US" dirty="0">
                <a:solidFill>
                  <a:srgbClr val="002060"/>
                </a:solidFill>
              </a:rPr>
            </a:br>
            <a:endParaRPr lang="en-US" dirty="0"/>
          </a:p>
        </p:txBody>
      </p:sp>
    </p:spTree>
    <p:extLst>
      <p:ext uri="{BB962C8B-B14F-4D97-AF65-F5344CB8AC3E}">
        <p14:creationId xmlns:p14="http://schemas.microsoft.com/office/powerpoint/2010/main" val="19277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5684-9CC7-4FCC-A106-B6C3A75CE98D}"/>
              </a:ext>
            </a:extLst>
          </p:cNvPr>
          <p:cNvSpPr>
            <a:spLocks noGrp="1"/>
          </p:cNvSpPr>
          <p:nvPr>
            <p:ph type="title"/>
          </p:nvPr>
        </p:nvSpPr>
        <p:spPr>
          <a:xfrm>
            <a:off x="357051" y="103868"/>
            <a:ext cx="10515600" cy="1325563"/>
          </a:xfrm>
        </p:spPr>
        <p:txBody>
          <a:bodyPr/>
          <a:lstStyle/>
          <a:p>
            <a:endParaRPr lang="en-US" dirty="0"/>
          </a:p>
        </p:txBody>
      </p:sp>
      <p:pic>
        <p:nvPicPr>
          <p:cNvPr id="4" name="Picture 3">
            <a:extLst>
              <a:ext uri="{FF2B5EF4-FFF2-40B4-BE49-F238E27FC236}">
                <a16:creationId xmlns:a16="http://schemas.microsoft.com/office/drawing/2014/main" id="{07938DA7-0DE0-4899-856F-8E2C68702178}"/>
              </a:ext>
            </a:extLst>
          </p:cNvPr>
          <p:cNvPicPr>
            <a:picLocks noChangeAspect="1"/>
          </p:cNvPicPr>
          <p:nvPr/>
        </p:nvPicPr>
        <p:blipFill>
          <a:blip r:embed="rId2"/>
          <a:stretch>
            <a:fillRect/>
          </a:stretch>
        </p:blipFill>
        <p:spPr>
          <a:xfrm>
            <a:off x="0" y="0"/>
            <a:ext cx="12072257" cy="6858000"/>
          </a:xfrm>
          <a:prstGeom prst="rect">
            <a:avLst/>
          </a:prstGeom>
        </p:spPr>
      </p:pic>
      <p:sp>
        <p:nvSpPr>
          <p:cNvPr id="5" name="TextBox 4">
            <a:extLst>
              <a:ext uri="{FF2B5EF4-FFF2-40B4-BE49-F238E27FC236}">
                <a16:creationId xmlns:a16="http://schemas.microsoft.com/office/drawing/2014/main" id="{7828312B-6E70-4CE3-AD51-8210CF7D8254}"/>
              </a:ext>
            </a:extLst>
          </p:cNvPr>
          <p:cNvSpPr txBox="1"/>
          <p:nvPr/>
        </p:nvSpPr>
        <p:spPr>
          <a:xfrm>
            <a:off x="815168" y="474261"/>
            <a:ext cx="8399418" cy="584775"/>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Think back on Session 1 April 23rd..</a:t>
            </a:r>
          </a:p>
        </p:txBody>
      </p:sp>
    </p:spTree>
    <p:extLst>
      <p:ext uri="{BB962C8B-B14F-4D97-AF65-F5344CB8AC3E}">
        <p14:creationId xmlns:p14="http://schemas.microsoft.com/office/powerpoint/2010/main" val="236264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A489-536B-474A-AF39-4FCDF2987E14}"/>
              </a:ext>
            </a:extLst>
          </p:cNvPr>
          <p:cNvSpPr>
            <a:spLocks noGrp="1"/>
          </p:cNvSpPr>
          <p:nvPr>
            <p:ph type="title"/>
          </p:nvPr>
        </p:nvSpPr>
        <p:spPr>
          <a:xfrm>
            <a:off x="7488590" y="1633120"/>
            <a:ext cx="4389120" cy="4351338"/>
          </a:xfrm>
        </p:spPr>
        <p:txBody>
          <a:bodyPr/>
          <a:lstStyle/>
          <a:p>
            <a:pPr algn="ctr"/>
            <a:r>
              <a:rPr lang="en-US" sz="3200" dirty="0"/>
              <a:t>In the chat box…</a:t>
            </a:r>
            <a:br>
              <a:rPr lang="en-US" sz="3200" dirty="0"/>
            </a:br>
            <a:br>
              <a:rPr lang="en-US" sz="3200" dirty="0"/>
            </a:br>
            <a:r>
              <a:rPr lang="en-US" sz="3200" dirty="0"/>
              <a:t>In a few words, how would you describe your </a:t>
            </a:r>
            <a:r>
              <a:rPr lang="en-US" sz="3200" b="1" dirty="0"/>
              <a:t>current</a:t>
            </a:r>
            <a:r>
              <a:rPr lang="en-US" sz="3200" dirty="0"/>
              <a:t> state of </a:t>
            </a:r>
            <a:br>
              <a:rPr lang="en-US" sz="3200" dirty="0"/>
            </a:br>
            <a:r>
              <a:rPr lang="en-US" sz="3200" dirty="0"/>
              <a:t>providing online learning?</a:t>
            </a:r>
          </a:p>
        </p:txBody>
      </p:sp>
      <p:sp>
        <p:nvSpPr>
          <p:cNvPr id="3" name="Text Placeholder 2">
            <a:extLst>
              <a:ext uri="{FF2B5EF4-FFF2-40B4-BE49-F238E27FC236}">
                <a16:creationId xmlns:a16="http://schemas.microsoft.com/office/drawing/2014/main" id="{F62CDB41-749D-4830-8478-5F84ED3729EC}"/>
              </a:ext>
            </a:extLst>
          </p:cNvPr>
          <p:cNvSpPr>
            <a:spLocks noGrp="1"/>
          </p:cNvSpPr>
          <p:nvPr>
            <p:ph type="body" idx="1"/>
          </p:nvPr>
        </p:nvSpPr>
        <p:spPr>
          <a:xfrm>
            <a:off x="838200" y="1825625"/>
            <a:ext cx="6161116" cy="4351338"/>
          </a:xfrm>
        </p:spPr>
        <p:txBody>
          <a:bodyPr/>
          <a:lstStyle/>
          <a:p>
            <a:pPr marL="114300" lvl="0" indent="0" algn="ctr">
              <a:buNone/>
            </a:pPr>
            <a:r>
              <a:rPr lang="en-US" sz="3200" i="1" dirty="0"/>
              <a:t>“Making major changes does not necessarily mean that teachers need to learn afresh how to teach.  Instead, they need to use their existing skills and knowledge differently for a new purpose.” </a:t>
            </a:r>
          </a:p>
          <a:p>
            <a:pPr marL="114300" lvl="0" indent="0" algn="ctr">
              <a:buNone/>
            </a:pPr>
            <a:endParaRPr lang="en-US" dirty="0"/>
          </a:p>
          <a:p>
            <a:pPr marL="114300" lvl="0" indent="0" algn="ctr">
              <a:buNone/>
            </a:pPr>
            <a:r>
              <a:rPr lang="en-US" dirty="0"/>
              <a:t>		</a:t>
            </a:r>
            <a:endParaRPr lang="en-US" sz="3200" dirty="0"/>
          </a:p>
        </p:txBody>
      </p:sp>
      <p:pic>
        <p:nvPicPr>
          <p:cNvPr id="4" name="Picture 3">
            <a:extLst>
              <a:ext uri="{FF2B5EF4-FFF2-40B4-BE49-F238E27FC236}">
                <a16:creationId xmlns:a16="http://schemas.microsoft.com/office/drawing/2014/main" id="{7785826C-DB0E-4D23-975D-42478EFE8D97}"/>
              </a:ext>
            </a:extLst>
          </p:cNvPr>
          <p:cNvPicPr>
            <a:picLocks noChangeAspect="1"/>
          </p:cNvPicPr>
          <p:nvPr/>
        </p:nvPicPr>
        <p:blipFill>
          <a:blip r:embed="rId2"/>
          <a:stretch>
            <a:fillRect/>
          </a:stretch>
        </p:blipFill>
        <p:spPr>
          <a:xfrm>
            <a:off x="348926" y="4854632"/>
            <a:ext cx="2027167" cy="1745817"/>
          </a:xfrm>
          <a:prstGeom prst="rect">
            <a:avLst/>
          </a:prstGeom>
          <a:ln w="38100">
            <a:solidFill>
              <a:schemeClr val="tx1"/>
            </a:solidFill>
          </a:ln>
        </p:spPr>
      </p:pic>
      <p:sp>
        <p:nvSpPr>
          <p:cNvPr id="6" name="TextBox 5">
            <a:extLst>
              <a:ext uri="{FF2B5EF4-FFF2-40B4-BE49-F238E27FC236}">
                <a16:creationId xmlns:a16="http://schemas.microsoft.com/office/drawing/2014/main" id="{FC8A1378-DC68-4D7B-ABAA-2F57A6812712}"/>
              </a:ext>
            </a:extLst>
          </p:cNvPr>
          <p:cNvSpPr txBox="1"/>
          <p:nvPr/>
        </p:nvSpPr>
        <p:spPr>
          <a:xfrm>
            <a:off x="838200" y="296316"/>
            <a:ext cx="8770560" cy="769441"/>
          </a:xfrm>
          <a:prstGeom prst="rect">
            <a:avLst/>
          </a:prstGeom>
          <a:noFill/>
        </p:spPr>
        <p:txBody>
          <a:bodyPr wrap="square" rtlCol="0">
            <a:spAutoFit/>
          </a:bodyPr>
          <a:lstStyle/>
          <a:p>
            <a:r>
              <a:rPr lang="en-US" sz="4400" dirty="0">
                <a:solidFill>
                  <a:srgbClr val="002060"/>
                </a:solidFill>
                <a:latin typeface="Calibri" panose="020F0502020204030204" pitchFamily="34" charset="0"/>
                <a:cs typeface="Calibri" panose="020F0502020204030204" pitchFamily="34" charset="0"/>
              </a:rPr>
              <a:t>Margaret Heritage reminds us…</a:t>
            </a:r>
            <a:r>
              <a:rPr lang="en-US" dirty="0">
                <a:solidFill>
                  <a:srgbClr val="002060"/>
                </a:solidFill>
              </a:rPr>
              <a:t>…</a:t>
            </a:r>
          </a:p>
        </p:txBody>
      </p:sp>
    </p:spTree>
    <p:extLst>
      <p:ext uri="{BB962C8B-B14F-4D97-AF65-F5344CB8AC3E}">
        <p14:creationId xmlns:p14="http://schemas.microsoft.com/office/powerpoint/2010/main" val="283240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1214F2-B626-4222-8A6A-B2DADB3C1B94}"/>
              </a:ext>
            </a:extLst>
          </p:cNvPr>
          <p:cNvSpPr>
            <a:spLocks noGrp="1"/>
          </p:cNvSpPr>
          <p:nvPr>
            <p:ph type="title"/>
          </p:nvPr>
        </p:nvSpPr>
        <p:spPr/>
        <p:txBody>
          <a:bodyPr/>
          <a:lstStyle/>
          <a:p>
            <a:r>
              <a:rPr lang="en-US" dirty="0"/>
              <a:t>Session Expectation</a:t>
            </a:r>
          </a:p>
        </p:txBody>
      </p:sp>
      <p:sp>
        <p:nvSpPr>
          <p:cNvPr id="5" name="Text Placeholder 4">
            <a:extLst>
              <a:ext uri="{FF2B5EF4-FFF2-40B4-BE49-F238E27FC236}">
                <a16:creationId xmlns:a16="http://schemas.microsoft.com/office/drawing/2014/main" id="{210B7C4B-A6B8-4EE8-BCBD-BB52EA071A06}"/>
              </a:ext>
            </a:extLst>
          </p:cNvPr>
          <p:cNvSpPr>
            <a:spLocks noGrp="1"/>
          </p:cNvSpPr>
          <p:nvPr>
            <p:ph type="body" idx="1"/>
          </p:nvPr>
        </p:nvSpPr>
        <p:spPr/>
        <p:txBody>
          <a:bodyPr/>
          <a:lstStyle/>
          <a:p>
            <a:r>
              <a:rPr lang="en-US" dirty="0"/>
              <a:t>Select one of three groups.  Each has a unique connecting link</a:t>
            </a:r>
          </a:p>
          <a:p>
            <a:pPr lvl="1"/>
            <a:r>
              <a:rPr lang="en-US" dirty="0"/>
              <a:t>Elementary:  Theresa Moore</a:t>
            </a:r>
          </a:p>
          <a:p>
            <a:pPr lvl="1"/>
            <a:r>
              <a:rPr lang="en-US" dirty="0"/>
              <a:t>Middle School – Donna Wright</a:t>
            </a:r>
          </a:p>
          <a:p>
            <a:pPr lvl="1"/>
            <a:r>
              <a:rPr lang="en-US" dirty="0"/>
              <a:t>High School – Lindsey Howe/Jay </a:t>
            </a:r>
            <a:r>
              <a:rPr lang="en-US" dirty="0" err="1"/>
              <a:t>Schreur</a:t>
            </a:r>
            <a:endParaRPr lang="en-US" dirty="0"/>
          </a:p>
          <a:p>
            <a:pPr lvl="1"/>
            <a:endParaRPr lang="en-US" dirty="0"/>
          </a:p>
          <a:p>
            <a:r>
              <a:rPr lang="en-US" dirty="0"/>
              <a:t>Facilitated by FAME Lead and MAC Tech Support</a:t>
            </a:r>
          </a:p>
          <a:p>
            <a:r>
              <a:rPr lang="en-US" dirty="0"/>
              <a:t>End today’s webinar in a breakout</a:t>
            </a:r>
          </a:p>
        </p:txBody>
      </p:sp>
    </p:spTree>
    <p:extLst>
      <p:ext uri="{BB962C8B-B14F-4D97-AF65-F5344CB8AC3E}">
        <p14:creationId xmlns:p14="http://schemas.microsoft.com/office/powerpoint/2010/main" val="250167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1F497D"/>
              </a:buClr>
              <a:buSzPts val="1800"/>
              <a:buNone/>
            </a:pPr>
            <a:r>
              <a:rPr lang="en-US" dirty="0"/>
              <a:t>Michigan Great Lakes Academy</a:t>
            </a:r>
            <a:endParaRPr dirty="0"/>
          </a:p>
        </p:txBody>
      </p:sp>
      <p:pic>
        <p:nvPicPr>
          <p:cNvPr id="3" name="Picture 2">
            <a:extLst>
              <a:ext uri="{FF2B5EF4-FFF2-40B4-BE49-F238E27FC236}">
                <a16:creationId xmlns:a16="http://schemas.microsoft.com/office/drawing/2014/main" id="{E8AF481C-C1E4-4548-8AE6-805F4BC819AC}"/>
              </a:ext>
            </a:extLst>
          </p:cNvPr>
          <p:cNvPicPr>
            <a:picLocks noChangeAspect="1"/>
          </p:cNvPicPr>
          <p:nvPr/>
        </p:nvPicPr>
        <p:blipFill>
          <a:blip r:embed="rId3"/>
          <a:stretch>
            <a:fillRect/>
          </a:stretch>
        </p:blipFill>
        <p:spPr>
          <a:xfrm>
            <a:off x="557803" y="2903621"/>
            <a:ext cx="2577879" cy="2237676"/>
          </a:xfrm>
          <a:prstGeom prst="rect">
            <a:avLst/>
          </a:prstGeom>
        </p:spPr>
      </p:pic>
      <p:pic>
        <p:nvPicPr>
          <p:cNvPr id="4" name="Picture 3">
            <a:extLst>
              <a:ext uri="{FF2B5EF4-FFF2-40B4-BE49-F238E27FC236}">
                <a16:creationId xmlns:a16="http://schemas.microsoft.com/office/drawing/2014/main" id="{243FBA61-32E6-4ACD-A770-32CB51585C73}"/>
              </a:ext>
            </a:extLst>
          </p:cNvPr>
          <p:cNvPicPr>
            <a:picLocks noChangeAspect="1"/>
          </p:cNvPicPr>
          <p:nvPr/>
        </p:nvPicPr>
        <p:blipFill>
          <a:blip r:embed="rId4"/>
          <a:stretch>
            <a:fillRect/>
          </a:stretch>
        </p:blipFill>
        <p:spPr>
          <a:xfrm>
            <a:off x="3593119" y="2903620"/>
            <a:ext cx="2222324" cy="2237677"/>
          </a:xfrm>
          <a:prstGeom prst="rect">
            <a:avLst/>
          </a:prstGeom>
        </p:spPr>
      </p:pic>
      <p:pic>
        <p:nvPicPr>
          <p:cNvPr id="5" name="Picture 4">
            <a:extLst>
              <a:ext uri="{FF2B5EF4-FFF2-40B4-BE49-F238E27FC236}">
                <a16:creationId xmlns:a16="http://schemas.microsoft.com/office/drawing/2014/main" id="{85A7716D-6B78-4D3D-B827-B5F5BF880EBC}"/>
              </a:ext>
            </a:extLst>
          </p:cNvPr>
          <p:cNvPicPr>
            <a:picLocks noChangeAspect="1"/>
          </p:cNvPicPr>
          <p:nvPr/>
        </p:nvPicPr>
        <p:blipFill>
          <a:blip r:embed="rId5"/>
          <a:stretch>
            <a:fillRect/>
          </a:stretch>
        </p:blipFill>
        <p:spPr>
          <a:xfrm>
            <a:off x="6376558" y="2817477"/>
            <a:ext cx="2222323" cy="2366013"/>
          </a:xfrm>
          <a:prstGeom prst="rect">
            <a:avLst/>
          </a:prstGeom>
        </p:spPr>
      </p:pic>
      <p:pic>
        <p:nvPicPr>
          <p:cNvPr id="6" name="Picture 5">
            <a:extLst>
              <a:ext uri="{FF2B5EF4-FFF2-40B4-BE49-F238E27FC236}">
                <a16:creationId xmlns:a16="http://schemas.microsoft.com/office/drawing/2014/main" id="{F4EFDA06-F90B-470A-99EC-1526B534CDC7}"/>
              </a:ext>
            </a:extLst>
          </p:cNvPr>
          <p:cNvPicPr>
            <a:picLocks noChangeAspect="1"/>
          </p:cNvPicPr>
          <p:nvPr/>
        </p:nvPicPr>
        <p:blipFill>
          <a:blip r:embed="rId6"/>
          <a:stretch>
            <a:fillRect/>
          </a:stretch>
        </p:blipFill>
        <p:spPr>
          <a:xfrm>
            <a:off x="9150086" y="2817477"/>
            <a:ext cx="2203714" cy="23660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8AC971"/>
      </a:accent1>
      <a:accent2>
        <a:srgbClr val="01A793"/>
      </a:accent2>
      <a:accent3>
        <a:srgbClr val="019BCB"/>
      </a:accent3>
      <a:accent4>
        <a:srgbClr val="0265AC"/>
      </a:accent4>
      <a:accent5>
        <a:srgbClr val="31328D"/>
      </a:accent5>
      <a:accent6>
        <a:srgbClr val="019BC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8AC971"/>
      </a:accent1>
      <a:accent2>
        <a:srgbClr val="01A793"/>
      </a:accent2>
      <a:accent3>
        <a:srgbClr val="019BCB"/>
      </a:accent3>
      <a:accent4>
        <a:srgbClr val="0265AC"/>
      </a:accent4>
      <a:accent5>
        <a:srgbClr val="31328D"/>
      </a:accent5>
      <a:accent6>
        <a:srgbClr val="019BC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75AD92FB23154FBB045A91E46F3504" ma:contentTypeVersion="13" ma:contentTypeDescription="Create a new document." ma:contentTypeScope="" ma:versionID="3dc987ab523f93d855bd978cbc5e390a">
  <xsd:schema xmlns:xsd="http://www.w3.org/2001/XMLSchema" xmlns:xs="http://www.w3.org/2001/XMLSchema" xmlns:p="http://schemas.microsoft.com/office/2006/metadata/properties" xmlns:ns3="87e62da7-ee2b-4f4e-a583-e1a39e4be090" xmlns:ns4="1aa1e9cf-3564-41d1-9bc3-33278f1023ee" targetNamespace="http://schemas.microsoft.com/office/2006/metadata/properties" ma:root="true" ma:fieldsID="2ae501e71998c3aa9126157636964299" ns3:_="" ns4:_="">
    <xsd:import namespace="87e62da7-ee2b-4f4e-a583-e1a39e4be090"/>
    <xsd:import namespace="1aa1e9cf-3564-41d1-9bc3-33278f1023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62da7-ee2b-4f4e-a583-e1a39e4be0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1e9cf-3564-41d1-9bc3-33278f1023e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B7BC5B-37A6-4A54-8C69-70F528B5A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62da7-ee2b-4f4e-a583-e1a39e4be090"/>
    <ds:schemaRef ds:uri="1aa1e9cf-3564-41d1-9bc3-33278f102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9BAE2F-6CAE-4AAB-B41E-F4A758A5BB1B}">
  <ds:schemaRefs>
    <ds:schemaRef ds:uri="http://schemas.microsoft.com/sharepoint/v3/contenttype/forms"/>
  </ds:schemaRefs>
</ds:datastoreItem>
</file>

<file path=customXml/itemProps3.xml><?xml version="1.0" encoding="utf-8"?>
<ds:datastoreItem xmlns:ds="http://schemas.openxmlformats.org/officeDocument/2006/customXml" ds:itemID="{49FC5186-F0F1-4882-B113-AD220E7894B8}">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aa1e9cf-3564-41d1-9bc3-33278f1023ee"/>
    <ds:schemaRef ds:uri="http://purl.org/dc/elements/1.1/"/>
    <ds:schemaRef ds:uri="87e62da7-ee2b-4f4e-a583-e1a39e4be09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1242</TotalTime>
  <Words>565</Words>
  <Application>Microsoft Office PowerPoint</Application>
  <PresentationFormat>Widescreen</PresentationFormat>
  <Paragraphs>101</Paragraphs>
  <Slides>33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Welcome and Webinar Reminders</vt:lpstr>
      <vt:lpstr>Session Outcomes </vt:lpstr>
      <vt:lpstr>How does FAME define the formative assessment process?</vt:lpstr>
      <vt:lpstr>Thinking back and moving forward </vt:lpstr>
      <vt:lpstr>PowerPoint Presentation</vt:lpstr>
      <vt:lpstr>In the chat box…  In a few words, how would you describe your current state of  providing online learning?</vt:lpstr>
      <vt:lpstr>Session Expectation</vt:lpstr>
      <vt:lpstr>Michigan Great Lakes Academy</vt:lpstr>
      <vt:lpstr>PowerPoint Presentation</vt:lpstr>
      <vt:lpstr>PowerPoint Presentation</vt:lpstr>
      <vt:lpstr>PowerPoint Presentation</vt:lpstr>
      <vt:lpstr>PowerPoint Presentation</vt:lpstr>
      <vt:lpstr>MAC &amp; FAME</vt:lpstr>
      <vt:lpstr>Classroom Code</vt:lpstr>
      <vt:lpstr>Transition</vt:lpstr>
      <vt:lpstr>Introduce in the Chat Box</vt:lpstr>
      <vt:lpstr>Organization</vt:lpstr>
      <vt:lpstr>Avoiding Burn-out</vt:lpstr>
      <vt:lpstr>Lesson Planning (setup of lessons)</vt:lpstr>
      <vt:lpstr>Learning Targets</vt:lpstr>
      <vt:lpstr>Session Expectations</vt:lpstr>
      <vt:lpstr>Incorporating Depth of Knowledge in Live Sessions</vt:lpstr>
      <vt:lpstr>Collection of Quality Evidence</vt:lpstr>
      <vt:lpstr>Contacting Students</vt:lpstr>
      <vt:lpstr>High School Breakout Room</vt:lpstr>
      <vt:lpstr>Webinar Location</vt:lpstr>
      <vt:lpstr>Thank you!</vt:lpstr>
      <vt:lpstr>Exit Ticket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we wait to begin…</dc:title>
  <dc:creator>Ellen Vorenkamp</dc:creator>
  <cp:lastModifiedBy>Schreurj</cp:lastModifiedBy>
  <cp:revision>82</cp:revision>
  <cp:lastPrinted>2020-06-10T16:10:22Z</cp:lastPrinted>
  <dcterms:modified xsi:type="dcterms:W3CDTF">2020-06-16T16:29:54Z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0x0101006975AD92FB23154FBB045A91E46F3504</vt:lpwstr>
  </property>
  <property fmtid="{D5CDD505-2E9C-101B-9397-08002B2CF9AE}" pid="3" name="MSIP_Label_2f46dfe0-534f-4c95-815c-5b1af86b9823_Enabled">
    <vt:lpwstr>True</vt:lpwstr>
  </property>
  <property fmtid="{D5CDD505-2E9C-101B-9397-08002B2CF9AE}" pid="4" name="MSIP_Label_2f46dfe0-534f-4c95-815c-5b1af86b9823_SiteId">
    <vt:lpwstr>d5fb7087-3777-42ad-966a-892ef47225d1</vt:lpwstr>
  </property>
  <property fmtid="{D5CDD505-2E9C-101B-9397-08002B2CF9AE}" pid="5" name="MSIP_Label_2f46dfe0-534f-4c95-815c-5b1af86b9823_Owner">
    <vt:lpwstr>YoungK1@michigan.gov</vt:lpwstr>
  </property>
  <property fmtid="{D5CDD505-2E9C-101B-9397-08002B2CF9AE}" pid="6" name="MSIP_Label_2f46dfe0-534f-4c95-815c-5b1af86b9823_SetDate">
    <vt:lpwstr>2020-04-22T13:10:54.9942301Z</vt:lpwstr>
  </property>
  <property fmtid="{D5CDD505-2E9C-101B-9397-08002B2CF9AE}" pid="7" name="MSIP_Label_2f46dfe0-534f-4c95-815c-5b1af86b9823_Name">
    <vt:lpwstr>Public Data (Published to the Public)</vt:lpwstr>
  </property>
  <property fmtid="{D5CDD505-2E9C-101B-9397-08002B2CF9AE}" pid="8" name="MSIP_Label_2f46dfe0-534f-4c95-815c-5b1af86b9823_Application">
    <vt:lpwstr>Microsoft Azure Information Protection</vt:lpwstr>
  </property>
  <property fmtid="{D5CDD505-2E9C-101B-9397-08002B2CF9AE}" pid="9" name="MSIP_Label_2f46dfe0-534f-4c95-815c-5b1af86b9823_ActionId">
    <vt:lpwstr>2ad2c206-84e1-43d0-bd71-479d24236ac7</vt:lpwstr>
  </property>
  <property fmtid="{D5CDD505-2E9C-101B-9397-08002B2CF9AE}" pid="10" name="MSIP_Label_2f46dfe0-534f-4c95-815c-5b1af86b9823_Extended_MSFT_Method">
    <vt:lpwstr>Manual</vt:lpwstr>
  </property>
  <property fmtid="{D5CDD505-2E9C-101B-9397-08002B2CF9AE}" pid="11" name="Sensitivity">
    <vt:lpwstr>Public Data (Published to the Public)</vt:lpwstr>
  </property>
</Properties>
</file>