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1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75"/>
  </p:normalViewPr>
  <p:slideViewPr>
    <p:cSldViewPr snapToGrid="0" snapToObjects="1">
      <p:cViewPr>
        <p:scale>
          <a:sx n="105" d="100"/>
          <a:sy n="105" d="100"/>
        </p:scale>
        <p:origin x="14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06733-7DEA-41DA-8F45-72D779D7B01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D13B836-3686-4108-8B6F-AD49A7C5791F}">
      <dgm:prSet/>
      <dgm:spPr/>
      <dgm:t>
        <a:bodyPr/>
        <a:lstStyle/>
        <a:p>
          <a:r>
            <a:rPr lang="en-US" dirty="0"/>
            <a:t>Build common understandings in areas that are many times missing in educators’ toolkits </a:t>
          </a:r>
        </a:p>
      </dgm:t>
    </dgm:pt>
    <dgm:pt modelId="{D1F9F2C1-894E-4628-B531-129087789B61}" type="parTrans" cxnId="{72A31D55-54DF-47CE-819D-1FE2766462B2}">
      <dgm:prSet/>
      <dgm:spPr/>
      <dgm:t>
        <a:bodyPr/>
        <a:lstStyle/>
        <a:p>
          <a:endParaRPr lang="en-US"/>
        </a:p>
      </dgm:t>
    </dgm:pt>
    <dgm:pt modelId="{F2E01E18-26D3-466F-86F1-5A37556F7D61}" type="sibTrans" cxnId="{72A31D55-54DF-47CE-819D-1FE2766462B2}">
      <dgm:prSet/>
      <dgm:spPr/>
      <dgm:t>
        <a:bodyPr/>
        <a:lstStyle/>
        <a:p>
          <a:endParaRPr lang="en-US"/>
        </a:p>
      </dgm:t>
    </dgm:pt>
    <dgm:pt modelId="{C0FBE87A-EADC-42A6-9C9C-F7FD7A44C855}">
      <dgm:prSet/>
      <dgm:spPr/>
      <dgm:t>
        <a:bodyPr/>
        <a:lstStyle/>
        <a:p>
          <a:r>
            <a:rPr lang="en-US" dirty="0"/>
            <a:t>Support leaders so they can lead their staff (through additional professional learning, conversations and planning to support them)</a:t>
          </a:r>
        </a:p>
      </dgm:t>
    </dgm:pt>
    <dgm:pt modelId="{7D6699B0-CB26-4AD0-B409-336E56F229A4}" type="parTrans" cxnId="{64F237C7-CE3C-4F2F-B051-6E56C92A1A12}">
      <dgm:prSet/>
      <dgm:spPr/>
      <dgm:t>
        <a:bodyPr/>
        <a:lstStyle/>
        <a:p>
          <a:endParaRPr lang="en-US"/>
        </a:p>
      </dgm:t>
    </dgm:pt>
    <dgm:pt modelId="{5A183911-C4CB-4FF3-AB19-7672141B4AAD}" type="sibTrans" cxnId="{64F237C7-CE3C-4F2F-B051-6E56C92A1A12}">
      <dgm:prSet/>
      <dgm:spPr/>
      <dgm:t>
        <a:bodyPr/>
        <a:lstStyle/>
        <a:p>
          <a:endParaRPr lang="en-US"/>
        </a:p>
      </dgm:t>
    </dgm:pt>
    <dgm:pt modelId="{690572B5-5413-4F91-84CB-C9A649EA3D67}">
      <dgm:prSet/>
      <dgm:spPr/>
      <dgm:t>
        <a:bodyPr/>
        <a:lstStyle/>
        <a:p>
          <a:r>
            <a:rPr lang="en-US" dirty="0"/>
            <a:t>Guide all educators in understanding and distinguishing between assessments “for” and “of” learning </a:t>
          </a:r>
        </a:p>
      </dgm:t>
    </dgm:pt>
    <dgm:pt modelId="{D8DBEF14-2048-40F6-85F6-2CF1AA67DE7C}" type="parTrans" cxnId="{DCD43CA1-4705-4E78-B63B-F872A3C41597}">
      <dgm:prSet/>
      <dgm:spPr/>
      <dgm:t>
        <a:bodyPr/>
        <a:lstStyle/>
        <a:p>
          <a:endParaRPr lang="en-US"/>
        </a:p>
      </dgm:t>
    </dgm:pt>
    <dgm:pt modelId="{2D2375EB-84AA-47E1-BBB5-CF9D4F7823F0}" type="sibTrans" cxnId="{DCD43CA1-4705-4E78-B63B-F872A3C41597}">
      <dgm:prSet/>
      <dgm:spPr/>
      <dgm:t>
        <a:bodyPr/>
        <a:lstStyle/>
        <a:p>
          <a:endParaRPr lang="en-US"/>
        </a:p>
      </dgm:t>
    </dgm:pt>
    <dgm:pt modelId="{D22A93FE-1E99-4784-8175-8F6A9A7166B2}">
      <dgm:prSet/>
      <dgm:spPr/>
      <dgm:t>
        <a:bodyPr/>
        <a:lstStyle/>
        <a:p>
          <a:r>
            <a:rPr lang="en-US" dirty="0"/>
            <a:t>Educate the educational community around WHY it is important to have all members of the system being assessment literate </a:t>
          </a:r>
        </a:p>
      </dgm:t>
    </dgm:pt>
    <dgm:pt modelId="{3BBDE3E6-CD66-421F-BCB9-0610B20ACD72}" type="parTrans" cxnId="{FCB08C15-FD45-49D0-8D8B-D9C907AC8B71}">
      <dgm:prSet/>
      <dgm:spPr/>
      <dgm:t>
        <a:bodyPr/>
        <a:lstStyle/>
        <a:p>
          <a:endParaRPr lang="en-US"/>
        </a:p>
      </dgm:t>
    </dgm:pt>
    <dgm:pt modelId="{0F20DA31-71C5-4D6E-A3E1-579D1D0DCE85}" type="sibTrans" cxnId="{FCB08C15-FD45-49D0-8D8B-D9C907AC8B71}">
      <dgm:prSet/>
      <dgm:spPr/>
      <dgm:t>
        <a:bodyPr/>
        <a:lstStyle/>
        <a:p>
          <a:endParaRPr lang="en-US"/>
        </a:p>
      </dgm:t>
    </dgm:pt>
    <dgm:pt modelId="{33B9BE4C-B9D2-41D7-8E5B-116EBF7B547D}">
      <dgm:prSet/>
      <dgm:spPr/>
      <dgm:t>
        <a:bodyPr/>
        <a:lstStyle/>
        <a:p>
          <a:r>
            <a:rPr lang="en-US" dirty="0"/>
            <a:t>Develop common practices to drive quality instructional and assessment practices </a:t>
          </a:r>
        </a:p>
      </dgm:t>
    </dgm:pt>
    <dgm:pt modelId="{3B32F4DA-16E3-41AB-B5B6-AEB7B81478AD}" type="parTrans" cxnId="{D9110562-5A1A-42EC-A4A4-73E93C9B42F1}">
      <dgm:prSet/>
      <dgm:spPr/>
      <dgm:t>
        <a:bodyPr/>
        <a:lstStyle/>
        <a:p>
          <a:endParaRPr lang="en-US"/>
        </a:p>
      </dgm:t>
    </dgm:pt>
    <dgm:pt modelId="{143DB1AA-2B52-441A-935C-E1D6BB68DB36}" type="sibTrans" cxnId="{D9110562-5A1A-42EC-A4A4-73E93C9B42F1}">
      <dgm:prSet/>
      <dgm:spPr/>
      <dgm:t>
        <a:bodyPr/>
        <a:lstStyle/>
        <a:p>
          <a:endParaRPr lang="en-US"/>
        </a:p>
      </dgm:t>
    </dgm:pt>
    <dgm:pt modelId="{88116EF8-A633-4DD3-8479-15D6EEFC074F}">
      <dgm:prSet/>
      <dgm:spPr/>
      <dgm:t>
        <a:bodyPr/>
        <a:lstStyle/>
        <a:p>
          <a:r>
            <a:rPr lang="en-US" dirty="0"/>
            <a:t>Ensure that educators understand how to use Formative Assessment as a process</a:t>
          </a:r>
        </a:p>
      </dgm:t>
    </dgm:pt>
    <dgm:pt modelId="{67B00CBF-0831-4E04-A09F-6D437BDE4380}" type="parTrans" cxnId="{1763BE76-6C5B-417B-BFEB-43D2F2B73E1E}">
      <dgm:prSet/>
      <dgm:spPr/>
      <dgm:t>
        <a:bodyPr/>
        <a:lstStyle/>
        <a:p>
          <a:endParaRPr lang="en-US"/>
        </a:p>
      </dgm:t>
    </dgm:pt>
    <dgm:pt modelId="{5F5F8108-8738-47A4-B8E3-14559013D00E}" type="sibTrans" cxnId="{1763BE76-6C5B-417B-BFEB-43D2F2B73E1E}">
      <dgm:prSet/>
      <dgm:spPr/>
      <dgm:t>
        <a:bodyPr/>
        <a:lstStyle/>
        <a:p>
          <a:endParaRPr lang="en-US"/>
        </a:p>
      </dgm:t>
    </dgm:pt>
    <dgm:pt modelId="{0A3C8151-1A58-4F41-B23E-84DD24963424}">
      <dgm:prSet/>
      <dgm:spPr/>
      <dgm:t>
        <a:bodyPr/>
        <a:lstStyle/>
        <a:p>
          <a:br>
            <a:rPr lang="en-US" dirty="0"/>
          </a:br>
          <a:endParaRPr lang="en-US" dirty="0"/>
        </a:p>
      </dgm:t>
    </dgm:pt>
    <dgm:pt modelId="{D6B81ADF-A237-4136-9893-8D4DF29EA9CF}" type="parTrans" cxnId="{8C9D14C5-22BC-4BAD-B625-1191E6DCFAED}">
      <dgm:prSet/>
      <dgm:spPr/>
      <dgm:t>
        <a:bodyPr/>
        <a:lstStyle/>
        <a:p>
          <a:endParaRPr lang="en-US"/>
        </a:p>
      </dgm:t>
    </dgm:pt>
    <dgm:pt modelId="{81FF64BC-749B-4E9C-A6E7-5D4A4B5A35FA}" type="sibTrans" cxnId="{8C9D14C5-22BC-4BAD-B625-1191E6DCFAED}">
      <dgm:prSet/>
      <dgm:spPr/>
      <dgm:t>
        <a:bodyPr/>
        <a:lstStyle/>
        <a:p>
          <a:endParaRPr lang="en-US"/>
        </a:p>
      </dgm:t>
    </dgm:pt>
    <dgm:pt modelId="{2A4158C8-9555-44A4-BF6E-D301D8A0F3F1}">
      <dgm:prSet/>
      <dgm:spPr/>
      <dgm:t>
        <a:bodyPr/>
        <a:lstStyle/>
        <a:p>
          <a:r>
            <a:rPr lang="en-US" dirty="0"/>
            <a:t>Increased student understanding and engagement in their own learning </a:t>
          </a:r>
        </a:p>
      </dgm:t>
    </dgm:pt>
    <dgm:pt modelId="{DB0828D8-1F7F-46D6-9BCB-2FA5CE9B280B}" type="parTrans" cxnId="{BF720FB6-52E0-4A2B-BB44-BA78222F47E3}">
      <dgm:prSet/>
      <dgm:spPr/>
      <dgm:t>
        <a:bodyPr/>
        <a:lstStyle/>
        <a:p>
          <a:endParaRPr lang="en-US"/>
        </a:p>
      </dgm:t>
    </dgm:pt>
    <dgm:pt modelId="{687E349B-827C-4056-A1D2-3F899668B064}" type="sibTrans" cxnId="{BF720FB6-52E0-4A2B-BB44-BA78222F47E3}">
      <dgm:prSet/>
      <dgm:spPr/>
      <dgm:t>
        <a:bodyPr/>
        <a:lstStyle/>
        <a:p>
          <a:endParaRPr lang="en-US"/>
        </a:p>
      </dgm:t>
    </dgm:pt>
    <dgm:pt modelId="{A93647E0-86FA-4FD3-8CF6-2D211170AB5C}">
      <dgm:prSet/>
      <dgm:spPr/>
      <dgm:t>
        <a:bodyPr/>
        <a:lstStyle/>
        <a:p>
          <a:r>
            <a:rPr lang="en-US" dirty="0"/>
            <a:t>Ensure effective use of the correct data is used to drive learning forward </a:t>
          </a:r>
        </a:p>
      </dgm:t>
    </dgm:pt>
    <dgm:pt modelId="{309060A7-1EEC-4470-B6B6-095659BBE455}" type="parTrans" cxnId="{7349568F-6324-4227-A820-779310346B9F}">
      <dgm:prSet/>
      <dgm:spPr/>
      <dgm:t>
        <a:bodyPr/>
        <a:lstStyle/>
        <a:p>
          <a:endParaRPr lang="en-US"/>
        </a:p>
      </dgm:t>
    </dgm:pt>
    <dgm:pt modelId="{9F62EA16-4160-4854-AF3E-93244A97E89F}" type="sibTrans" cxnId="{7349568F-6324-4227-A820-779310346B9F}">
      <dgm:prSet/>
      <dgm:spPr/>
      <dgm:t>
        <a:bodyPr/>
        <a:lstStyle/>
        <a:p>
          <a:endParaRPr lang="en-US"/>
        </a:p>
      </dgm:t>
    </dgm:pt>
    <dgm:pt modelId="{C0E73EED-6B63-804B-A7F7-EB4838EE7264}" type="pres">
      <dgm:prSet presAssocID="{7AA06733-7DEA-41DA-8F45-72D779D7B01E}" presName="diagram" presStyleCnt="0">
        <dgm:presLayoutVars>
          <dgm:dir/>
          <dgm:resizeHandles val="exact"/>
        </dgm:presLayoutVars>
      </dgm:prSet>
      <dgm:spPr/>
    </dgm:pt>
    <dgm:pt modelId="{5DBA1AF5-2464-3E4A-9DA9-5C1E8E6DEFB2}" type="pres">
      <dgm:prSet presAssocID="{0D13B836-3686-4108-8B6F-AD49A7C5791F}" presName="node" presStyleLbl="node1" presStyleIdx="0" presStyleCnt="9">
        <dgm:presLayoutVars>
          <dgm:bulletEnabled val="1"/>
        </dgm:presLayoutVars>
      </dgm:prSet>
      <dgm:spPr/>
    </dgm:pt>
    <dgm:pt modelId="{7B71E099-F819-3B4D-A735-C59B6F63FEDF}" type="pres">
      <dgm:prSet presAssocID="{F2E01E18-26D3-466F-86F1-5A37556F7D61}" presName="sibTrans" presStyleCnt="0"/>
      <dgm:spPr/>
    </dgm:pt>
    <dgm:pt modelId="{30BE0F76-55AA-A547-8C54-E18CEBF28993}" type="pres">
      <dgm:prSet presAssocID="{C0FBE87A-EADC-42A6-9C9C-F7FD7A44C855}" presName="node" presStyleLbl="node1" presStyleIdx="1" presStyleCnt="9">
        <dgm:presLayoutVars>
          <dgm:bulletEnabled val="1"/>
        </dgm:presLayoutVars>
      </dgm:prSet>
      <dgm:spPr/>
    </dgm:pt>
    <dgm:pt modelId="{63AAE1B9-1732-BC43-806C-D72A7DD6D784}" type="pres">
      <dgm:prSet presAssocID="{5A183911-C4CB-4FF3-AB19-7672141B4AAD}" presName="sibTrans" presStyleCnt="0"/>
      <dgm:spPr/>
    </dgm:pt>
    <dgm:pt modelId="{B6C8EBD8-D215-0D41-A077-B139191D22AB}" type="pres">
      <dgm:prSet presAssocID="{690572B5-5413-4F91-84CB-C9A649EA3D67}" presName="node" presStyleLbl="node1" presStyleIdx="2" presStyleCnt="9">
        <dgm:presLayoutVars>
          <dgm:bulletEnabled val="1"/>
        </dgm:presLayoutVars>
      </dgm:prSet>
      <dgm:spPr/>
    </dgm:pt>
    <dgm:pt modelId="{103D5A6E-8B72-7940-AB6E-72AC564CA2E0}" type="pres">
      <dgm:prSet presAssocID="{2D2375EB-84AA-47E1-BBB5-CF9D4F7823F0}" presName="sibTrans" presStyleCnt="0"/>
      <dgm:spPr/>
    </dgm:pt>
    <dgm:pt modelId="{1E6BB355-6F80-9341-BFB7-3793A841B10D}" type="pres">
      <dgm:prSet presAssocID="{D22A93FE-1E99-4784-8175-8F6A9A7166B2}" presName="node" presStyleLbl="node1" presStyleIdx="3" presStyleCnt="9">
        <dgm:presLayoutVars>
          <dgm:bulletEnabled val="1"/>
        </dgm:presLayoutVars>
      </dgm:prSet>
      <dgm:spPr/>
    </dgm:pt>
    <dgm:pt modelId="{7D93EC92-31F8-7948-AA84-EAA1341A2BAD}" type="pres">
      <dgm:prSet presAssocID="{0F20DA31-71C5-4D6E-A3E1-579D1D0DCE85}" presName="sibTrans" presStyleCnt="0"/>
      <dgm:spPr/>
    </dgm:pt>
    <dgm:pt modelId="{130F9CE8-0279-C84C-B2A8-5C6852271095}" type="pres">
      <dgm:prSet presAssocID="{33B9BE4C-B9D2-41D7-8E5B-116EBF7B547D}" presName="node" presStyleLbl="node1" presStyleIdx="4" presStyleCnt="9">
        <dgm:presLayoutVars>
          <dgm:bulletEnabled val="1"/>
        </dgm:presLayoutVars>
      </dgm:prSet>
      <dgm:spPr/>
    </dgm:pt>
    <dgm:pt modelId="{D6716890-D848-9540-837F-9B0F0D38B74B}" type="pres">
      <dgm:prSet presAssocID="{143DB1AA-2B52-441A-935C-E1D6BB68DB36}" presName="sibTrans" presStyleCnt="0"/>
      <dgm:spPr/>
    </dgm:pt>
    <dgm:pt modelId="{2BF857AE-EC5B-9E4E-A590-8B3D386717A4}" type="pres">
      <dgm:prSet presAssocID="{88116EF8-A633-4DD3-8479-15D6EEFC074F}" presName="node" presStyleLbl="node1" presStyleIdx="5" presStyleCnt="9">
        <dgm:presLayoutVars>
          <dgm:bulletEnabled val="1"/>
        </dgm:presLayoutVars>
      </dgm:prSet>
      <dgm:spPr/>
    </dgm:pt>
    <dgm:pt modelId="{82140A2F-BF8C-1845-962E-5F477CCC204D}" type="pres">
      <dgm:prSet presAssocID="{5F5F8108-8738-47A4-B8E3-14559013D00E}" presName="sibTrans" presStyleCnt="0"/>
      <dgm:spPr/>
    </dgm:pt>
    <dgm:pt modelId="{ADEE0845-B866-0649-BDA7-DF83C9275745}" type="pres">
      <dgm:prSet presAssocID="{0A3C8151-1A58-4F41-B23E-84DD24963424}" presName="node" presStyleLbl="node1" presStyleIdx="6" presStyleCnt="9">
        <dgm:presLayoutVars>
          <dgm:bulletEnabled val="1"/>
        </dgm:presLayoutVars>
      </dgm:prSet>
      <dgm:spPr/>
    </dgm:pt>
    <dgm:pt modelId="{2B130D83-59D0-514B-AA06-6E8890D0E18C}" type="pres">
      <dgm:prSet presAssocID="{81FF64BC-749B-4E9C-A6E7-5D4A4B5A35FA}" presName="sibTrans" presStyleCnt="0"/>
      <dgm:spPr/>
    </dgm:pt>
    <dgm:pt modelId="{B5A6DF65-7844-3F41-B781-A1B371204B76}" type="pres">
      <dgm:prSet presAssocID="{2A4158C8-9555-44A4-BF6E-D301D8A0F3F1}" presName="node" presStyleLbl="node1" presStyleIdx="7" presStyleCnt="9">
        <dgm:presLayoutVars>
          <dgm:bulletEnabled val="1"/>
        </dgm:presLayoutVars>
      </dgm:prSet>
      <dgm:spPr/>
    </dgm:pt>
    <dgm:pt modelId="{EEC1C56F-C41C-9B4C-987C-DA061B267868}" type="pres">
      <dgm:prSet presAssocID="{687E349B-827C-4056-A1D2-3F899668B064}" presName="sibTrans" presStyleCnt="0"/>
      <dgm:spPr/>
    </dgm:pt>
    <dgm:pt modelId="{D5D84118-640B-7048-92F1-27BA5F8C68B0}" type="pres">
      <dgm:prSet presAssocID="{A93647E0-86FA-4FD3-8CF6-2D211170AB5C}" presName="node" presStyleLbl="node1" presStyleIdx="8" presStyleCnt="9" custLinFactNeighborX="-458" custLinFactNeighborY="-2289">
        <dgm:presLayoutVars>
          <dgm:bulletEnabled val="1"/>
        </dgm:presLayoutVars>
      </dgm:prSet>
      <dgm:spPr/>
    </dgm:pt>
  </dgm:ptLst>
  <dgm:cxnLst>
    <dgm:cxn modelId="{FCB08C15-FD45-49D0-8D8B-D9C907AC8B71}" srcId="{7AA06733-7DEA-41DA-8F45-72D779D7B01E}" destId="{D22A93FE-1E99-4784-8175-8F6A9A7166B2}" srcOrd="3" destOrd="0" parTransId="{3BBDE3E6-CD66-421F-BCB9-0610B20ACD72}" sibTransId="{0F20DA31-71C5-4D6E-A3E1-579D1D0DCE85}"/>
    <dgm:cxn modelId="{36AADB27-FD0D-5D42-9969-29A49D4E7D11}" type="presOf" srcId="{33B9BE4C-B9D2-41D7-8E5B-116EBF7B547D}" destId="{130F9CE8-0279-C84C-B2A8-5C6852271095}" srcOrd="0" destOrd="0" presId="urn:microsoft.com/office/officeart/2005/8/layout/default"/>
    <dgm:cxn modelId="{5ED4C728-7D38-5048-A04C-ECFE15DE6B68}" type="presOf" srcId="{A93647E0-86FA-4FD3-8CF6-2D211170AB5C}" destId="{D5D84118-640B-7048-92F1-27BA5F8C68B0}" srcOrd="0" destOrd="0" presId="urn:microsoft.com/office/officeart/2005/8/layout/default"/>
    <dgm:cxn modelId="{37F0FC4E-6320-6643-B5EF-6CCD68E814C5}" type="presOf" srcId="{88116EF8-A633-4DD3-8479-15D6EEFC074F}" destId="{2BF857AE-EC5B-9E4E-A590-8B3D386717A4}" srcOrd="0" destOrd="0" presId="urn:microsoft.com/office/officeart/2005/8/layout/default"/>
    <dgm:cxn modelId="{72A31D55-54DF-47CE-819D-1FE2766462B2}" srcId="{7AA06733-7DEA-41DA-8F45-72D779D7B01E}" destId="{0D13B836-3686-4108-8B6F-AD49A7C5791F}" srcOrd="0" destOrd="0" parTransId="{D1F9F2C1-894E-4628-B531-129087789B61}" sibTransId="{F2E01E18-26D3-466F-86F1-5A37556F7D61}"/>
    <dgm:cxn modelId="{D9110562-5A1A-42EC-A4A4-73E93C9B42F1}" srcId="{7AA06733-7DEA-41DA-8F45-72D779D7B01E}" destId="{33B9BE4C-B9D2-41D7-8E5B-116EBF7B547D}" srcOrd="4" destOrd="0" parTransId="{3B32F4DA-16E3-41AB-B5B6-AEB7B81478AD}" sibTransId="{143DB1AA-2B52-441A-935C-E1D6BB68DB36}"/>
    <dgm:cxn modelId="{C079C262-E7B9-E14A-B438-C7EDCDE1A46B}" type="presOf" srcId="{7AA06733-7DEA-41DA-8F45-72D779D7B01E}" destId="{C0E73EED-6B63-804B-A7F7-EB4838EE7264}" srcOrd="0" destOrd="0" presId="urn:microsoft.com/office/officeart/2005/8/layout/default"/>
    <dgm:cxn modelId="{FFFF6C6A-9900-384B-AE71-94652B96E40F}" type="presOf" srcId="{2A4158C8-9555-44A4-BF6E-D301D8A0F3F1}" destId="{B5A6DF65-7844-3F41-B781-A1B371204B76}" srcOrd="0" destOrd="0" presId="urn:microsoft.com/office/officeart/2005/8/layout/default"/>
    <dgm:cxn modelId="{1763BE76-6C5B-417B-BFEB-43D2F2B73E1E}" srcId="{7AA06733-7DEA-41DA-8F45-72D779D7B01E}" destId="{88116EF8-A633-4DD3-8479-15D6EEFC074F}" srcOrd="5" destOrd="0" parTransId="{67B00CBF-0831-4E04-A09F-6D437BDE4380}" sibTransId="{5F5F8108-8738-47A4-B8E3-14559013D00E}"/>
    <dgm:cxn modelId="{8157857F-5699-7C49-A32D-A327772047FA}" type="presOf" srcId="{D22A93FE-1E99-4784-8175-8F6A9A7166B2}" destId="{1E6BB355-6F80-9341-BFB7-3793A841B10D}" srcOrd="0" destOrd="0" presId="urn:microsoft.com/office/officeart/2005/8/layout/default"/>
    <dgm:cxn modelId="{CA6ECD7F-F4B8-B942-A597-C26B5B2BD9D7}" type="presOf" srcId="{0D13B836-3686-4108-8B6F-AD49A7C5791F}" destId="{5DBA1AF5-2464-3E4A-9DA9-5C1E8E6DEFB2}" srcOrd="0" destOrd="0" presId="urn:microsoft.com/office/officeart/2005/8/layout/default"/>
    <dgm:cxn modelId="{6222ED81-F8CA-4B44-AE03-E9D42A35170C}" type="presOf" srcId="{0A3C8151-1A58-4F41-B23E-84DD24963424}" destId="{ADEE0845-B866-0649-BDA7-DF83C9275745}" srcOrd="0" destOrd="0" presId="urn:microsoft.com/office/officeart/2005/8/layout/default"/>
    <dgm:cxn modelId="{7349568F-6324-4227-A820-779310346B9F}" srcId="{7AA06733-7DEA-41DA-8F45-72D779D7B01E}" destId="{A93647E0-86FA-4FD3-8CF6-2D211170AB5C}" srcOrd="8" destOrd="0" parTransId="{309060A7-1EEC-4470-B6B6-095659BBE455}" sibTransId="{9F62EA16-4160-4854-AF3E-93244A97E89F}"/>
    <dgm:cxn modelId="{DCD43CA1-4705-4E78-B63B-F872A3C41597}" srcId="{7AA06733-7DEA-41DA-8F45-72D779D7B01E}" destId="{690572B5-5413-4F91-84CB-C9A649EA3D67}" srcOrd="2" destOrd="0" parTransId="{D8DBEF14-2048-40F6-85F6-2CF1AA67DE7C}" sibTransId="{2D2375EB-84AA-47E1-BBB5-CF9D4F7823F0}"/>
    <dgm:cxn modelId="{BF720FB6-52E0-4A2B-BB44-BA78222F47E3}" srcId="{7AA06733-7DEA-41DA-8F45-72D779D7B01E}" destId="{2A4158C8-9555-44A4-BF6E-D301D8A0F3F1}" srcOrd="7" destOrd="0" parTransId="{DB0828D8-1F7F-46D6-9BCB-2FA5CE9B280B}" sibTransId="{687E349B-827C-4056-A1D2-3F899668B064}"/>
    <dgm:cxn modelId="{8C9D14C5-22BC-4BAD-B625-1191E6DCFAED}" srcId="{7AA06733-7DEA-41DA-8F45-72D779D7B01E}" destId="{0A3C8151-1A58-4F41-B23E-84DD24963424}" srcOrd="6" destOrd="0" parTransId="{D6B81ADF-A237-4136-9893-8D4DF29EA9CF}" sibTransId="{81FF64BC-749B-4E9C-A6E7-5D4A4B5A35FA}"/>
    <dgm:cxn modelId="{64F237C7-CE3C-4F2F-B051-6E56C92A1A12}" srcId="{7AA06733-7DEA-41DA-8F45-72D779D7B01E}" destId="{C0FBE87A-EADC-42A6-9C9C-F7FD7A44C855}" srcOrd="1" destOrd="0" parTransId="{7D6699B0-CB26-4AD0-B409-336E56F229A4}" sibTransId="{5A183911-C4CB-4FF3-AB19-7672141B4AAD}"/>
    <dgm:cxn modelId="{7F80BDED-7FCB-F849-AB12-F1909CFB142A}" type="presOf" srcId="{690572B5-5413-4F91-84CB-C9A649EA3D67}" destId="{B6C8EBD8-D215-0D41-A077-B139191D22AB}" srcOrd="0" destOrd="0" presId="urn:microsoft.com/office/officeart/2005/8/layout/default"/>
    <dgm:cxn modelId="{E3A9A3FC-94F5-F848-9683-911D179CBEEC}" type="presOf" srcId="{C0FBE87A-EADC-42A6-9C9C-F7FD7A44C855}" destId="{30BE0F76-55AA-A547-8C54-E18CEBF28993}" srcOrd="0" destOrd="0" presId="urn:microsoft.com/office/officeart/2005/8/layout/default"/>
    <dgm:cxn modelId="{14B96804-C006-3441-8930-6FF69F683F5C}" type="presParOf" srcId="{C0E73EED-6B63-804B-A7F7-EB4838EE7264}" destId="{5DBA1AF5-2464-3E4A-9DA9-5C1E8E6DEFB2}" srcOrd="0" destOrd="0" presId="urn:microsoft.com/office/officeart/2005/8/layout/default"/>
    <dgm:cxn modelId="{B8F7AA2E-E6F6-D14A-949D-FAD337EF37E5}" type="presParOf" srcId="{C0E73EED-6B63-804B-A7F7-EB4838EE7264}" destId="{7B71E099-F819-3B4D-A735-C59B6F63FEDF}" srcOrd="1" destOrd="0" presId="urn:microsoft.com/office/officeart/2005/8/layout/default"/>
    <dgm:cxn modelId="{755921E4-905E-6D43-B249-97236C8621C7}" type="presParOf" srcId="{C0E73EED-6B63-804B-A7F7-EB4838EE7264}" destId="{30BE0F76-55AA-A547-8C54-E18CEBF28993}" srcOrd="2" destOrd="0" presId="urn:microsoft.com/office/officeart/2005/8/layout/default"/>
    <dgm:cxn modelId="{667EEC59-B325-234C-AE7C-125671D12307}" type="presParOf" srcId="{C0E73EED-6B63-804B-A7F7-EB4838EE7264}" destId="{63AAE1B9-1732-BC43-806C-D72A7DD6D784}" srcOrd="3" destOrd="0" presId="urn:microsoft.com/office/officeart/2005/8/layout/default"/>
    <dgm:cxn modelId="{781FB30D-75B0-1D47-9F54-318B874CD282}" type="presParOf" srcId="{C0E73EED-6B63-804B-A7F7-EB4838EE7264}" destId="{B6C8EBD8-D215-0D41-A077-B139191D22AB}" srcOrd="4" destOrd="0" presId="urn:microsoft.com/office/officeart/2005/8/layout/default"/>
    <dgm:cxn modelId="{8A45937A-402A-9B4B-9608-F3BEDB1523CA}" type="presParOf" srcId="{C0E73EED-6B63-804B-A7F7-EB4838EE7264}" destId="{103D5A6E-8B72-7940-AB6E-72AC564CA2E0}" srcOrd="5" destOrd="0" presId="urn:microsoft.com/office/officeart/2005/8/layout/default"/>
    <dgm:cxn modelId="{02E03192-95EC-D541-8EFA-6E396CFFE85B}" type="presParOf" srcId="{C0E73EED-6B63-804B-A7F7-EB4838EE7264}" destId="{1E6BB355-6F80-9341-BFB7-3793A841B10D}" srcOrd="6" destOrd="0" presId="urn:microsoft.com/office/officeart/2005/8/layout/default"/>
    <dgm:cxn modelId="{916328F3-2864-9B44-81CA-70D5481B1F35}" type="presParOf" srcId="{C0E73EED-6B63-804B-A7F7-EB4838EE7264}" destId="{7D93EC92-31F8-7948-AA84-EAA1341A2BAD}" srcOrd="7" destOrd="0" presId="urn:microsoft.com/office/officeart/2005/8/layout/default"/>
    <dgm:cxn modelId="{D164C581-6B7E-7F4D-BB23-759516042A58}" type="presParOf" srcId="{C0E73EED-6B63-804B-A7F7-EB4838EE7264}" destId="{130F9CE8-0279-C84C-B2A8-5C6852271095}" srcOrd="8" destOrd="0" presId="urn:microsoft.com/office/officeart/2005/8/layout/default"/>
    <dgm:cxn modelId="{36C265C9-8255-3D45-A7E4-3B3F5CC82E29}" type="presParOf" srcId="{C0E73EED-6B63-804B-A7F7-EB4838EE7264}" destId="{D6716890-D848-9540-837F-9B0F0D38B74B}" srcOrd="9" destOrd="0" presId="urn:microsoft.com/office/officeart/2005/8/layout/default"/>
    <dgm:cxn modelId="{C230B5A6-D074-9448-A842-47C5BFF4FC73}" type="presParOf" srcId="{C0E73EED-6B63-804B-A7F7-EB4838EE7264}" destId="{2BF857AE-EC5B-9E4E-A590-8B3D386717A4}" srcOrd="10" destOrd="0" presId="urn:microsoft.com/office/officeart/2005/8/layout/default"/>
    <dgm:cxn modelId="{430B6173-100F-A04B-B24B-381EA77B9C47}" type="presParOf" srcId="{C0E73EED-6B63-804B-A7F7-EB4838EE7264}" destId="{82140A2F-BF8C-1845-962E-5F477CCC204D}" srcOrd="11" destOrd="0" presId="urn:microsoft.com/office/officeart/2005/8/layout/default"/>
    <dgm:cxn modelId="{EBB65812-4AAE-4B4C-BBBC-2D419E7AFF76}" type="presParOf" srcId="{C0E73EED-6B63-804B-A7F7-EB4838EE7264}" destId="{ADEE0845-B866-0649-BDA7-DF83C9275745}" srcOrd="12" destOrd="0" presId="urn:microsoft.com/office/officeart/2005/8/layout/default"/>
    <dgm:cxn modelId="{A55CB7C3-4C94-0A44-940A-3BB6C385AF57}" type="presParOf" srcId="{C0E73EED-6B63-804B-A7F7-EB4838EE7264}" destId="{2B130D83-59D0-514B-AA06-6E8890D0E18C}" srcOrd="13" destOrd="0" presId="urn:microsoft.com/office/officeart/2005/8/layout/default"/>
    <dgm:cxn modelId="{BA9FA169-25A6-534E-931E-0BB5BA64E478}" type="presParOf" srcId="{C0E73EED-6B63-804B-A7F7-EB4838EE7264}" destId="{B5A6DF65-7844-3F41-B781-A1B371204B76}" srcOrd="14" destOrd="0" presId="urn:microsoft.com/office/officeart/2005/8/layout/default"/>
    <dgm:cxn modelId="{E3FB5FD9-FCF6-EB47-9650-D58AC02F3E2A}" type="presParOf" srcId="{C0E73EED-6B63-804B-A7F7-EB4838EE7264}" destId="{EEC1C56F-C41C-9B4C-987C-DA061B267868}" srcOrd="15" destOrd="0" presId="urn:microsoft.com/office/officeart/2005/8/layout/default"/>
    <dgm:cxn modelId="{020F3FDB-74E0-4F42-8CCE-1A94073221D1}" type="presParOf" srcId="{C0E73EED-6B63-804B-A7F7-EB4838EE7264}" destId="{D5D84118-640B-7048-92F1-27BA5F8C68B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70F6D-45F7-4087-9E72-EC70299687E8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0A6A7A4-8C29-45D7-B90C-DCCEFFA95EE0}">
      <dgm:prSet/>
      <dgm:spPr/>
      <dgm:t>
        <a:bodyPr/>
        <a:lstStyle/>
        <a:p>
          <a:r>
            <a:rPr lang="en-US" b="1" dirty="0"/>
            <a:t>Administrative Team Members </a:t>
          </a:r>
        </a:p>
      </dgm:t>
    </dgm:pt>
    <dgm:pt modelId="{9B772A13-1F47-4E8F-9012-684B8A083990}" type="parTrans" cxnId="{47889429-D8BC-4747-BB47-80F9A9C090C8}">
      <dgm:prSet/>
      <dgm:spPr/>
      <dgm:t>
        <a:bodyPr/>
        <a:lstStyle/>
        <a:p>
          <a:endParaRPr lang="en-US"/>
        </a:p>
      </dgm:t>
    </dgm:pt>
    <dgm:pt modelId="{B82778DB-A1A7-4FEF-A35F-FB3D62134F31}" type="sibTrans" cxnId="{47889429-D8BC-4747-BB47-80F9A9C090C8}">
      <dgm:prSet/>
      <dgm:spPr/>
      <dgm:t>
        <a:bodyPr/>
        <a:lstStyle/>
        <a:p>
          <a:endParaRPr lang="en-US"/>
        </a:p>
      </dgm:t>
    </dgm:pt>
    <dgm:pt modelId="{EA2EAB92-42F7-4047-AC65-B3E290A67233}">
      <dgm:prSet custT="1"/>
      <dgm:spPr/>
      <dgm:t>
        <a:bodyPr/>
        <a:lstStyle/>
        <a:p>
          <a:r>
            <a:rPr lang="en-US" sz="2000" b="1" dirty="0"/>
            <a:t>School Board Members </a:t>
          </a:r>
          <a:r>
            <a:rPr lang="en-US" sz="1600" b="1" dirty="0"/>
            <a:t>(educated through presentations, articles, and conversations)</a:t>
          </a:r>
        </a:p>
      </dgm:t>
    </dgm:pt>
    <dgm:pt modelId="{7697725F-DA18-406D-B215-220AB7E0CD51}" type="parTrans" cxnId="{E5F917D9-B379-4EB2-89CD-4D98DEAB823C}">
      <dgm:prSet/>
      <dgm:spPr/>
      <dgm:t>
        <a:bodyPr/>
        <a:lstStyle/>
        <a:p>
          <a:endParaRPr lang="en-US"/>
        </a:p>
      </dgm:t>
    </dgm:pt>
    <dgm:pt modelId="{8CA84298-36E8-4972-BCF7-9F134C1804AE}" type="sibTrans" cxnId="{E5F917D9-B379-4EB2-89CD-4D98DEAB823C}">
      <dgm:prSet/>
      <dgm:spPr/>
      <dgm:t>
        <a:bodyPr/>
        <a:lstStyle/>
        <a:p>
          <a:endParaRPr lang="en-US"/>
        </a:p>
      </dgm:t>
    </dgm:pt>
    <dgm:pt modelId="{15A17A0D-AE68-4988-84AC-69E9786ED52E}">
      <dgm:prSet/>
      <dgm:spPr/>
      <dgm:t>
        <a:bodyPr/>
        <a:lstStyle/>
        <a:p>
          <a:r>
            <a:rPr lang="en-US" b="1" dirty="0"/>
            <a:t>Content/Data Leadership Teams</a:t>
          </a:r>
        </a:p>
      </dgm:t>
    </dgm:pt>
    <dgm:pt modelId="{C5651632-3830-417F-A232-CBAC488D227D}" type="parTrans" cxnId="{7C7D7A72-68EF-4DFF-ABF8-7DA7F28023EC}">
      <dgm:prSet/>
      <dgm:spPr/>
      <dgm:t>
        <a:bodyPr/>
        <a:lstStyle/>
        <a:p>
          <a:endParaRPr lang="en-US"/>
        </a:p>
      </dgm:t>
    </dgm:pt>
    <dgm:pt modelId="{5843AB91-6FEE-4D0A-B1D3-6D82F4CC6AC5}" type="sibTrans" cxnId="{7C7D7A72-68EF-4DFF-ABF8-7DA7F28023EC}">
      <dgm:prSet/>
      <dgm:spPr/>
      <dgm:t>
        <a:bodyPr/>
        <a:lstStyle/>
        <a:p>
          <a:endParaRPr lang="en-US"/>
        </a:p>
      </dgm:t>
    </dgm:pt>
    <dgm:pt modelId="{A5559EF8-E949-42E4-9C90-C62B55C43BD6}">
      <dgm:prSet/>
      <dgm:spPr/>
      <dgm:t>
        <a:bodyPr/>
        <a:lstStyle/>
        <a:p>
          <a:r>
            <a:rPr lang="en-US" b="1" dirty="0"/>
            <a:t>Instructional Coaches</a:t>
          </a:r>
        </a:p>
      </dgm:t>
    </dgm:pt>
    <dgm:pt modelId="{2500133A-B86F-408E-B40E-75C6A96D37A8}" type="parTrans" cxnId="{8D153C34-3E79-40C0-A634-34A7A7933B42}">
      <dgm:prSet/>
      <dgm:spPr/>
      <dgm:t>
        <a:bodyPr/>
        <a:lstStyle/>
        <a:p>
          <a:endParaRPr lang="en-US"/>
        </a:p>
      </dgm:t>
    </dgm:pt>
    <dgm:pt modelId="{D45034C2-B32B-48B4-94E5-AF78C0D9448C}" type="sibTrans" cxnId="{8D153C34-3E79-40C0-A634-34A7A7933B42}">
      <dgm:prSet/>
      <dgm:spPr/>
      <dgm:t>
        <a:bodyPr/>
        <a:lstStyle/>
        <a:p>
          <a:endParaRPr lang="en-US"/>
        </a:p>
      </dgm:t>
    </dgm:pt>
    <dgm:pt modelId="{28236333-C60D-4D92-9766-D81E31ECB09E}">
      <dgm:prSet/>
      <dgm:spPr/>
      <dgm:t>
        <a:bodyPr/>
        <a:lstStyle/>
        <a:p>
          <a:r>
            <a:rPr lang="en-US" b="1" dirty="0"/>
            <a:t>Building/Grade Level Content Leaders</a:t>
          </a:r>
        </a:p>
      </dgm:t>
    </dgm:pt>
    <dgm:pt modelId="{716FB574-4F3A-486E-9368-5C9C03E0442F}" type="parTrans" cxnId="{3627CDB9-9330-408D-ADA0-CA5258C30ED1}">
      <dgm:prSet/>
      <dgm:spPr/>
      <dgm:t>
        <a:bodyPr/>
        <a:lstStyle/>
        <a:p>
          <a:endParaRPr lang="en-US"/>
        </a:p>
      </dgm:t>
    </dgm:pt>
    <dgm:pt modelId="{2802F8E4-D02B-4E68-96A4-BAF2C391AA24}" type="sibTrans" cxnId="{3627CDB9-9330-408D-ADA0-CA5258C30ED1}">
      <dgm:prSet/>
      <dgm:spPr/>
      <dgm:t>
        <a:bodyPr/>
        <a:lstStyle/>
        <a:p>
          <a:endParaRPr lang="en-US"/>
        </a:p>
      </dgm:t>
    </dgm:pt>
    <dgm:pt modelId="{3CDB066F-C562-4FAE-B947-B4A1B9BDBC25}">
      <dgm:prSet/>
      <dgm:spPr/>
      <dgm:t>
        <a:bodyPr/>
        <a:lstStyle/>
        <a:p>
          <a:r>
            <a:rPr lang="en-US" b="1" dirty="0"/>
            <a:t>Non-Tenure Community of Practice CoP).  </a:t>
          </a:r>
        </a:p>
        <a:p>
          <a:r>
            <a:rPr lang="en-US" dirty="0"/>
            <a:t>*and their mentors</a:t>
          </a:r>
        </a:p>
      </dgm:t>
    </dgm:pt>
    <dgm:pt modelId="{630A9949-6474-407D-8AA1-E340FE6DFD1B}" type="parTrans" cxnId="{FFC7DB4A-7676-458A-9AFC-C76D8E340C63}">
      <dgm:prSet/>
      <dgm:spPr/>
      <dgm:t>
        <a:bodyPr/>
        <a:lstStyle/>
        <a:p>
          <a:endParaRPr lang="en-US"/>
        </a:p>
      </dgm:t>
    </dgm:pt>
    <dgm:pt modelId="{AC456534-F273-4181-A449-EE1E1E8E85DC}" type="sibTrans" cxnId="{FFC7DB4A-7676-458A-9AFC-C76D8E340C63}">
      <dgm:prSet/>
      <dgm:spPr/>
      <dgm:t>
        <a:bodyPr/>
        <a:lstStyle/>
        <a:p>
          <a:endParaRPr lang="en-US"/>
        </a:p>
      </dgm:t>
    </dgm:pt>
    <dgm:pt modelId="{EAFE4B90-FA78-46D7-A41B-6C24017E3077}">
      <dgm:prSet/>
      <dgm:spPr/>
      <dgm:t>
        <a:bodyPr/>
        <a:lstStyle/>
        <a:p>
          <a:endParaRPr lang="en-US" dirty="0"/>
        </a:p>
      </dgm:t>
    </dgm:pt>
    <dgm:pt modelId="{D0C74436-20A6-4722-A9E7-494C19C503B7}" type="parTrans" cxnId="{58D4C60F-CD91-43E5-95C5-F776A96F11A7}">
      <dgm:prSet/>
      <dgm:spPr/>
      <dgm:t>
        <a:bodyPr/>
        <a:lstStyle/>
        <a:p>
          <a:endParaRPr lang="en-US"/>
        </a:p>
      </dgm:t>
    </dgm:pt>
    <dgm:pt modelId="{D086B9F1-4C4C-4F12-9EEB-8EF00A605894}" type="sibTrans" cxnId="{58D4C60F-CD91-43E5-95C5-F776A96F11A7}">
      <dgm:prSet/>
      <dgm:spPr/>
      <dgm:t>
        <a:bodyPr/>
        <a:lstStyle/>
        <a:p>
          <a:endParaRPr lang="en-US"/>
        </a:p>
      </dgm:t>
    </dgm:pt>
    <dgm:pt modelId="{82C19CE5-B2CC-48F6-95C9-905C11116994}">
      <dgm:prSet custT="1"/>
      <dgm:spPr/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Data Teams</a:t>
          </a:r>
          <a:endParaRPr lang="en-US" sz="2400" b="0" dirty="0">
            <a:solidFill>
              <a:schemeClr val="bg1"/>
            </a:solidFill>
          </a:endParaRPr>
        </a:p>
      </dgm:t>
    </dgm:pt>
    <dgm:pt modelId="{4288DB0A-2F89-4868-A9F9-4864D62616DC}" type="parTrans" cxnId="{0AE2FDDE-A1CB-4EBA-B321-34CEA4B4B041}">
      <dgm:prSet/>
      <dgm:spPr/>
      <dgm:t>
        <a:bodyPr/>
        <a:lstStyle/>
        <a:p>
          <a:endParaRPr lang="en-US"/>
        </a:p>
      </dgm:t>
    </dgm:pt>
    <dgm:pt modelId="{01FE5FF6-F552-4A8F-B106-C4D60C661C9E}" type="sibTrans" cxnId="{0AE2FDDE-A1CB-4EBA-B321-34CEA4B4B041}">
      <dgm:prSet/>
      <dgm:spPr/>
      <dgm:t>
        <a:bodyPr/>
        <a:lstStyle/>
        <a:p>
          <a:endParaRPr lang="en-US"/>
        </a:p>
      </dgm:t>
    </dgm:pt>
    <dgm:pt modelId="{1975F286-07AB-46BA-81DE-91BB7B31961B}">
      <dgm:prSet/>
      <dgm:spPr/>
      <dgm:t>
        <a:bodyPr/>
        <a:lstStyle/>
        <a:p>
          <a:endParaRPr lang="en-US" dirty="0"/>
        </a:p>
      </dgm:t>
    </dgm:pt>
    <dgm:pt modelId="{3A55C21F-87E2-4F66-83A2-0956DD7F31A2}" type="parTrans" cxnId="{9AD195F1-2633-4396-82B6-7AAFFACD4AE5}">
      <dgm:prSet/>
      <dgm:spPr/>
      <dgm:t>
        <a:bodyPr/>
        <a:lstStyle/>
        <a:p>
          <a:endParaRPr lang="en-US"/>
        </a:p>
      </dgm:t>
    </dgm:pt>
    <dgm:pt modelId="{71D559ED-E901-44C7-A9BD-EC8C799392BF}" type="sibTrans" cxnId="{9AD195F1-2633-4396-82B6-7AAFFACD4AE5}">
      <dgm:prSet/>
      <dgm:spPr/>
      <dgm:t>
        <a:bodyPr/>
        <a:lstStyle/>
        <a:p>
          <a:endParaRPr lang="en-US"/>
        </a:p>
      </dgm:t>
    </dgm:pt>
    <dgm:pt modelId="{9EB5ED9E-99B5-4D5B-9B72-2437718E77EA}">
      <dgm:prSet/>
      <dgm:spPr/>
      <dgm:t>
        <a:bodyPr/>
        <a:lstStyle/>
        <a:p>
          <a:r>
            <a:rPr lang="en-US" dirty="0"/>
            <a:t>Students, so they actively own and work to move their learning forward</a:t>
          </a:r>
        </a:p>
      </dgm:t>
    </dgm:pt>
    <dgm:pt modelId="{DA7EC6F0-72EB-42AB-A99A-EDF4B77D7D01}" type="parTrans" cxnId="{A78866E2-5697-4A6B-8FC2-255D51C9A05E}">
      <dgm:prSet/>
      <dgm:spPr/>
      <dgm:t>
        <a:bodyPr/>
        <a:lstStyle/>
        <a:p>
          <a:endParaRPr lang="en-US"/>
        </a:p>
      </dgm:t>
    </dgm:pt>
    <dgm:pt modelId="{A2ADE6E6-F9AB-418E-B235-DDD10C23E189}" type="sibTrans" cxnId="{A78866E2-5697-4A6B-8FC2-255D51C9A05E}">
      <dgm:prSet/>
      <dgm:spPr/>
      <dgm:t>
        <a:bodyPr/>
        <a:lstStyle/>
        <a:p>
          <a:endParaRPr lang="en-US"/>
        </a:p>
      </dgm:t>
    </dgm:pt>
    <dgm:pt modelId="{97AB342F-5CF3-4190-BB53-BD7535118FA8}">
      <dgm:prSet/>
      <dgm:spPr/>
      <dgm:t>
        <a:bodyPr/>
        <a:lstStyle/>
        <a:p>
          <a:r>
            <a:rPr lang="en-US" dirty="0"/>
            <a:t>Educators who are piloting or implementing new curriculum materials</a:t>
          </a:r>
        </a:p>
      </dgm:t>
    </dgm:pt>
    <dgm:pt modelId="{9DCED151-2310-4CE8-A40A-88C889BC5D15}" type="parTrans" cxnId="{64E652A0-37C7-4767-BF94-023BA8AC9171}">
      <dgm:prSet/>
      <dgm:spPr/>
      <dgm:t>
        <a:bodyPr/>
        <a:lstStyle/>
        <a:p>
          <a:endParaRPr lang="en-US"/>
        </a:p>
      </dgm:t>
    </dgm:pt>
    <dgm:pt modelId="{642A11AD-86A1-4011-8B18-4C9A23E30764}" type="sibTrans" cxnId="{64E652A0-37C7-4767-BF94-023BA8AC9171}">
      <dgm:prSet/>
      <dgm:spPr/>
      <dgm:t>
        <a:bodyPr/>
        <a:lstStyle/>
        <a:p>
          <a:endParaRPr lang="en-US"/>
        </a:p>
      </dgm:t>
    </dgm:pt>
    <dgm:pt modelId="{85516E8A-3660-4E3A-B46B-6E5250E31A2C}">
      <dgm:prSet/>
      <dgm:spPr/>
      <dgm:t>
        <a:bodyPr/>
        <a:lstStyle/>
        <a:p>
          <a:endParaRPr lang="en-US" dirty="0"/>
        </a:p>
      </dgm:t>
    </dgm:pt>
    <dgm:pt modelId="{E0129EE6-3E0E-4170-ACC7-19F355FAD06D}" type="parTrans" cxnId="{E4B30DE9-183D-4FCD-A094-671ED8B1D952}">
      <dgm:prSet/>
      <dgm:spPr/>
      <dgm:t>
        <a:bodyPr/>
        <a:lstStyle/>
        <a:p>
          <a:endParaRPr lang="en-US"/>
        </a:p>
      </dgm:t>
    </dgm:pt>
    <dgm:pt modelId="{89533390-8209-450E-A5D0-0F245D67A17F}" type="sibTrans" cxnId="{E4B30DE9-183D-4FCD-A094-671ED8B1D952}">
      <dgm:prSet/>
      <dgm:spPr/>
      <dgm:t>
        <a:bodyPr/>
        <a:lstStyle/>
        <a:p>
          <a:endParaRPr lang="en-US"/>
        </a:p>
      </dgm:t>
    </dgm:pt>
    <dgm:pt modelId="{773EA872-5CBE-44AF-9516-4CB6B167D70D}">
      <dgm:prSet/>
      <dgm:spPr/>
      <dgm:t>
        <a:bodyPr/>
        <a:lstStyle/>
        <a:p>
          <a:endParaRPr lang="en-US" dirty="0"/>
        </a:p>
      </dgm:t>
    </dgm:pt>
    <dgm:pt modelId="{E7B4B2E2-4285-4D90-B451-78CA9F97FAC7}" type="parTrans" cxnId="{401E5716-D9E8-45F1-8780-497D809E14DF}">
      <dgm:prSet/>
      <dgm:spPr/>
      <dgm:t>
        <a:bodyPr/>
        <a:lstStyle/>
        <a:p>
          <a:endParaRPr lang="en-US"/>
        </a:p>
      </dgm:t>
    </dgm:pt>
    <dgm:pt modelId="{5DC9CFCD-45FF-470A-A812-5E64AB4B05CB}" type="sibTrans" cxnId="{401E5716-D9E8-45F1-8780-497D809E14DF}">
      <dgm:prSet/>
      <dgm:spPr/>
      <dgm:t>
        <a:bodyPr/>
        <a:lstStyle/>
        <a:p>
          <a:endParaRPr lang="en-US"/>
        </a:p>
      </dgm:t>
    </dgm:pt>
    <dgm:pt modelId="{AFB41FEA-9486-4002-8511-9853568DB89F}">
      <dgm:prSet/>
      <dgm:spPr/>
      <dgm:t>
        <a:bodyPr/>
        <a:lstStyle/>
        <a:p>
          <a:r>
            <a:rPr lang="en-US" b="1" dirty="0"/>
            <a:t>Higher Education Institutes</a:t>
          </a:r>
        </a:p>
      </dgm:t>
    </dgm:pt>
    <dgm:pt modelId="{AB0B512A-42DD-4345-AB15-1708A72A0E9F}" type="parTrans" cxnId="{D5C86556-07FE-45F6-98F3-952D667C5026}">
      <dgm:prSet/>
      <dgm:spPr/>
      <dgm:t>
        <a:bodyPr/>
        <a:lstStyle/>
        <a:p>
          <a:endParaRPr lang="en-US"/>
        </a:p>
      </dgm:t>
    </dgm:pt>
    <dgm:pt modelId="{FF2AF6A0-8BC9-4CBF-BCE7-9B3A1AFE0980}" type="sibTrans" cxnId="{D5C86556-07FE-45F6-98F3-952D667C5026}">
      <dgm:prSet/>
      <dgm:spPr/>
      <dgm:t>
        <a:bodyPr/>
        <a:lstStyle/>
        <a:p>
          <a:endParaRPr lang="en-US"/>
        </a:p>
      </dgm:t>
    </dgm:pt>
    <dgm:pt modelId="{DBC9E0FD-E32E-4DF9-BA86-8A557A28E0C0}">
      <dgm:prSet/>
      <dgm:spPr/>
      <dgm:t>
        <a:bodyPr/>
        <a:lstStyle/>
        <a:p>
          <a:endParaRPr lang="en-US" dirty="0"/>
        </a:p>
      </dgm:t>
    </dgm:pt>
    <dgm:pt modelId="{D3D8682A-149E-4053-ABFF-837EBA9D5AB3}" type="parTrans" cxnId="{75DF9A6E-79BA-4A49-815D-083E6B736A28}">
      <dgm:prSet/>
      <dgm:spPr/>
      <dgm:t>
        <a:bodyPr/>
        <a:lstStyle/>
        <a:p>
          <a:endParaRPr lang="en-US"/>
        </a:p>
      </dgm:t>
    </dgm:pt>
    <dgm:pt modelId="{FE89D883-33EF-4E10-A14E-D932C01DC285}" type="sibTrans" cxnId="{75DF9A6E-79BA-4A49-815D-083E6B736A28}">
      <dgm:prSet/>
      <dgm:spPr/>
      <dgm:t>
        <a:bodyPr/>
        <a:lstStyle/>
        <a:p>
          <a:endParaRPr lang="en-US"/>
        </a:p>
      </dgm:t>
    </dgm:pt>
    <dgm:pt modelId="{E33E9D8F-74DF-4302-A33D-52855B378FDA}">
      <dgm:prSet/>
      <dgm:spPr/>
      <dgm:t>
        <a:bodyPr/>
        <a:lstStyle/>
        <a:p>
          <a:endParaRPr lang="en-US" dirty="0"/>
        </a:p>
      </dgm:t>
    </dgm:pt>
    <dgm:pt modelId="{53C22A11-DE21-4750-8570-FBA153294470}" type="parTrans" cxnId="{8D8DEC1F-A667-41CB-AB72-FFBEA7C3901D}">
      <dgm:prSet/>
      <dgm:spPr/>
      <dgm:t>
        <a:bodyPr/>
        <a:lstStyle/>
        <a:p>
          <a:endParaRPr lang="en-US"/>
        </a:p>
      </dgm:t>
    </dgm:pt>
    <dgm:pt modelId="{4B3E7DDC-B552-4BCB-A073-4664B9535AA9}" type="sibTrans" cxnId="{8D8DEC1F-A667-41CB-AB72-FFBEA7C3901D}">
      <dgm:prSet/>
      <dgm:spPr/>
      <dgm:t>
        <a:bodyPr/>
        <a:lstStyle/>
        <a:p>
          <a:endParaRPr lang="en-US"/>
        </a:p>
      </dgm:t>
    </dgm:pt>
    <dgm:pt modelId="{F284AFBA-A202-1447-A757-870369C53073}" type="pres">
      <dgm:prSet presAssocID="{6C770F6D-45F7-4087-9E72-EC70299687E8}" presName="diagram" presStyleCnt="0">
        <dgm:presLayoutVars>
          <dgm:dir/>
          <dgm:resizeHandles val="exact"/>
        </dgm:presLayoutVars>
      </dgm:prSet>
      <dgm:spPr/>
    </dgm:pt>
    <dgm:pt modelId="{ED39B1B8-680C-3B47-AEAE-85FDE6F39B0D}" type="pres">
      <dgm:prSet presAssocID="{50A6A7A4-8C29-45D7-B90C-DCCEFFA95EE0}" presName="node" presStyleLbl="node1" presStyleIdx="0" presStyleCnt="16">
        <dgm:presLayoutVars>
          <dgm:bulletEnabled val="1"/>
        </dgm:presLayoutVars>
      </dgm:prSet>
      <dgm:spPr/>
    </dgm:pt>
    <dgm:pt modelId="{32F7415C-5B6B-894D-8294-F25FF0555B07}" type="pres">
      <dgm:prSet presAssocID="{B82778DB-A1A7-4FEF-A35F-FB3D62134F31}" presName="sibTrans" presStyleCnt="0"/>
      <dgm:spPr/>
    </dgm:pt>
    <dgm:pt modelId="{AB889ED1-2643-984C-B1D1-D7AADC4DBEA5}" type="pres">
      <dgm:prSet presAssocID="{EA2EAB92-42F7-4047-AC65-B3E290A67233}" presName="node" presStyleLbl="node1" presStyleIdx="1" presStyleCnt="16">
        <dgm:presLayoutVars>
          <dgm:bulletEnabled val="1"/>
        </dgm:presLayoutVars>
      </dgm:prSet>
      <dgm:spPr/>
    </dgm:pt>
    <dgm:pt modelId="{E667AE54-92E8-9546-9BDF-06B27A046465}" type="pres">
      <dgm:prSet presAssocID="{8CA84298-36E8-4972-BCF7-9F134C1804AE}" presName="sibTrans" presStyleCnt="0"/>
      <dgm:spPr/>
    </dgm:pt>
    <dgm:pt modelId="{17567362-A06F-F746-A49A-FB66A812CB27}" type="pres">
      <dgm:prSet presAssocID="{15A17A0D-AE68-4988-84AC-69E9786ED52E}" presName="node" presStyleLbl="node1" presStyleIdx="2" presStyleCnt="16">
        <dgm:presLayoutVars>
          <dgm:bulletEnabled val="1"/>
        </dgm:presLayoutVars>
      </dgm:prSet>
      <dgm:spPr/>
    </dgm:pt>
    <dgm:pt modelId="{17395996-E107-E142-847D-5364B99A3D3B}" type="pres">
      <dgm:prSet presAssocID="{5843AB91-6FEE-4D0A-B1D3-6D82F4CC6AC5}" presName="sibTrans" presStyleCnt="0"/>
      <dgm:spPr/>
    </dgm:pt>
    <dgm:pt modelId="{DC64B45A-375F-CF4D-8EF5-C99AD56DA0A7}" type="pres">
      <dgm:prSet presAssocID="{A5559EF8-E949-42E4-9C90-C62B55C43BD6}" presName="node" presStyleLbl="node1" presStyleIdx="3" presStyleCnt="16">
        <dgm:presLayoutVars>
          <dgm:bulletEnabled val="1"/>
        </dgm:presLayoutVars>
      </dgm:prSet>
      <dgm:spPr/>
    </dgm:pt>
    <dgm:pt modelId="{05B2CFB0-0696-CC47-87AB-698903D746E9}" type="pres">
      <dgm:prSet presAssocID="{D45034C2-B32B-48B4-94E5-AF78C0D9448C}" presName="sibTrans" presStyleCnt="0"/>
      <dgm:spPr/>
    </dgm:pt>
    <dgm:pt modelId="{0A29D350-3386-3B42-B94B-4772F1764220}" type="pres">
      <dgm:prSet presAssocID="{28236333-C60D-4D92-9766-D81E31ECB09E}" presName="node" presStyleLbl="node1" presStyleIdx="4" presStyleCnt="16">
        <dgm:presLayoutVars>
          <dgm:bulletEnabled val="1"/>
        </dgm:presLayoutVars>
      </dgm:prSet>
      <dgm:spPr/>
    </dgm:pt>
    <dgm:pt modelId="{E6CBFB0A-3F0E-F64F-9763-C7FE26C93812}" type="pres">
      <dgm:prSet presAssocID="{2802F8E4-D02B-4E68-96A4-BAF2C391AA24}" presName="sibTrans" presStyleCnt="0"/>
      <dgm:spPr/>
    </dgm:pt>
    <dgm:pt modelId="{4FD71B27-361D-924D-8A3C-BCF446EC2B4C}" type="pres">
      <dgm:prSet presAssocID="{3CDB066F-C562-4FAE-B947-B4A1B9BDBC25}" presName="node" presStyleLbl="node1" presStyleIdx="5" presStyleCnt="16">
        <dgm:presLayoutVars>
          <dgm:bulletEnabled val="1"/>
        </dgm:presLayoutVars>
      </dgm:prSet>
      <dgm:spPr/>
    </dgm:pt>
    <dgm:pt modelId="{7290E948-5924-A645-9299-16074B6C5C57}" type="pres">
      <dgm:prSet presAssocID="{AC456534-F273-4181-A449-EE1E1E8E85DC}" presName="sibTrans" presStyleCnt="0"/>
      <dgm:spPr/>
    </dgm:pt>
    <dgm:pt modelId="{857CFB66-6AFF-3C4E-AB55-AF580616726F}" type="pres">
      <dgm:prSet presAssocID="{EAFE4B90-FA78-46D7-A41B-6C24017E3077}" presName="node" presStyleLbl="node1" presStyleIdx="6" presStyleCnt="16" custLinFactNeighborX="-984" custLinFactNeighborY="1592">
        <dgm:presLayoutVars>
          <dgm:bulletEnabled val="1"/>
        </dgm:presLayoutVars>
      </dgm:prSet>
      <dgm:spPr/>
    </dgm:pt>
    <dgm:pt modelId="{1BFCC695-79ED-0244-A093-071B36406629}" type="pres">
      <dgm:prSet presAssocID="{D086B9F1-4C4C-4F12-9EEB-8EF00A605894}" presName="sibTrans" presStyleCnt="0"/>
      <dgm:spPr/>
    </dgm:pt>
    <dgm:pt modelId="{AA704D60-18F7-834F-960E-CAADF26DDFFC}" type="pres">
      <dgm:prSet presAssocID="{82C19CE5-B2CC-48F6-95C9-905C11116994}" presName="node" presStyleLbl="node1" presStyleIdx="7" presStyleCnt="16">
        <dgm:presLayoutVars>
          <dgm:bulletEnabled val="1"/>
        </dgm:presLayoutVars>
      </dgm:prSet>
      <dgm:spPr/>
    </dgm:pt>
    <dgm:pt modelId="{E13CBFF8-DFB5-0E4E-8C13-29590F1832D8}" type="pres">
      <dgm:prSet presAssocID="{01FE5FF6-F552-4A8F-B106-C4D60C661C9E}" presName="sibTrans" presStyleCnt="0"/>
      <dgm:spPr/>
    </dgm:pt>
    <dgm:pt modelId="{76A7DA65-D66D-8E4F-B53C-7A0130555172}" type="pres">
      <dgm:prSet presAssocID="{1975F286-07AB-46BA-81DE-91BB7B31961B}" presName="node" presStyleLbl="node1" presStyleIdx="8" presStyleCnt="16">
        <dgm:presLayoutVars>
          <dgm:bulletEnabled val="1"/>
        </dgm:presLayoutVars>
      </dgm:prSet>
      <dgm:spPr/>
    </dgm:pt>
    <dgm:pt modelId="{166C4516-ECE2-E646-B573-BC05617F290A}" type="pres">
      <dgm:prSet presAssocID="{71D559ED-E901-44C7-A9BD-EC8C799392BF}" presName="sibTrans" presStyleCnt="0"/>
      <dgm:spPr/>
    </dgm:pt>
    <dgm:pt modelId="{AF05CD81-D533-0347-8359-AA49FC56730F}" type="pres">
      <dgm:prSet presAssocID="{9EB5ED9E-99B5-4D5B-9B72-2437718E77EA}" presName="node" presStyleLbl="node1" presStyleIdx="9" presStyleCnt="16">
        <dgm:presLayoutVars>
          <dgm:bulletEnabled val="1"/>
        </dgm:presLayoutVars>
      </dgm:prSet>
      <dgm:spPr/>
    </dgm:pt>
    <dgm:pt modelId="{036EF679-4098-C247-B94B-261458E269B0}" type="pres">
      <dgm:prSet presAssocID="{A2ADE6E6-F9AB-418E-B235-DDD10C23E189}" presName="sibTrans" presStyleCnt="0"/>
      <dgm:spPr/>
    </dgm:pt>
    <dgm:pt modelId="{2A20E616-B71A-2341-975B-DE2B476E7C89}" type="pres">
      <dgm:prSet presAssocID="{97AB342F-5CF3-4190-BB53-BD7535118FA8}" presName="node" presStyleLbl="node1" presStyleIdx="10" presStyleCnt="16">
        <dgm:presLayoutVars>
          <dgm:bulletEnabled val="1"/>
        </dgm:presLayoutVars>
      </dgm:prSet>
      <dgm:spPr/>
    </dgm:pt>
    <dgm:pt modelId="{F83A9922-86C1-EF4A-A776-EA65F0D118C9}" type="pres">
      <dgm:prSet presAssocID="{642A11AD-86A1-4011-8B18-4C9A23E30764}" presName="sibTrans" presStyleCnt="0"/>
      <dgm:spPr/>
    </dgm:pt>
    <dgm:pt modelId="{E83F5161-1022-8A42-9BE8-B56BF310ACCD}" type="pres">
      <dgm:prSet presAssocID="{85516E8A-3660-4E3A-B46B-6E5250E31A2C}" presName="node" presStyleLbl="node1" presStyleIdx="11" presStyleCnt="16">
        <dgm:presLayoutVars>
          <dgm:bulletEnabled val="1"/>
        </dgm:presLayoutVars>
      </dgm:prSet>
      <dgm:spPr/>
    </dgm:pt>
    <dgm:pt modelId="{7C1DD9FB-B110-AC4B-973D-C22F9613D8FA}" type="pres">
      <dgm:prSet presAssocID="{89533390-8209-450E-A5D0-0F245D67A17F}" presName="sibTrans" presStyleCnt="0"/>
      <dgm:spPr/>
    </dgm:pt>
    <dgm:pt modelId="{6E6B6BC9-D5ED-004D-9231-6B899C6E400E}" type="pres">
      <dgm:prSet presAssocID="{773EA872-5CBE-44AF-9516-4CB6B167D70D}" presName="node" presStyleLbl="node1" presStyleIdx="12" presStyleCnt="16" custScaleX="98972" custLinFactNeighborX="-1951" custLinFactNeighborY="-491">
        <dgm:presLayoutVars>
          <dgm:bulletEnabled val="1"/>
        </dgm:presLayoutVars>
      </dgm:prSet>
      <dgm:spPr/>
    </dgm:pt>
    <dgm:pt modelId="{0F176CB9-1F7D-FA44-BE9B-365CE966AC3B}" type="pres">
      <dgm:prSet presAssocID="{5DC9CFCD-45FF-470A-A812-5E64AB4B05CB}" presName="sibTrans" presStyleCnt="0"/>
      <dgm:spPr/>
    </dgm:pt>
    <dgm:pt modelId="{D7595667-42F2-0243-AB04-A1B5E98322E6}" type="pres">
      <dgm:prSet presAssocID="{AFB41FEA-9486-4002-8511-9853568DB89F}" presName="node" presStyleLbl="node1" presStyleIdx="13" presStyleCnt="16" custLinFactNeighborX="-628" custLinFactNeighborY="-491">
        <dgm:presLayoutVars>
          <dgm:bulletEnabled val="1"/>
        </dgm:presLayoutVars>
      </dgm:prSet>
      <dgm:spPr/>
    </dgm:pt>
    <dgm:pt modelId="{E257A161-D586-B54A-A256-6CD7325E87EC}" type="pres">
      <dgm:prSet presAssocID="{FF2AF6A0-8BC9-4CBF-BCE7-9B3A1AFE0980}" presName="sibTrans" presStyleCnt="0"/>
      <dgm:spPr/>
    </dgm:pt>
    <dgm:pt modelId="{E5D9FF9B-21CB-884F-9CD6-379FCDD31832}" type="pres">
      <dgm:prSet presAssocID="{DBC9E0FD-E32E-4DF9-BA86-8A557A28E0C0}" presName="node" presStyleLbl="node1" presStyleIdx="14" presStyleCnt="16" custLinFactNeighborX="-780" custLinFactNeighborY="-341">
        <dgm:presLayoutVars>
          <dgm:bulletEnabled val="1"/>
        </dgm:presLayoutVars>
      </dgm:prSet>
      <dgm:spPr/>
    </dgm:pt>
    <dgm:pt modelId="{FF4015BC-B75D-1A44-933F-9C9F1EB4F591}" type="pres">
      <dgm:prSet presAssocID="{FE89D883-33EF-4E10-A14E-D932C01DC285}" presName="sibTrans" presStyleCnt="0"/>
      <dgm:spPr/>
    </dgm:pt>
    <dgm:pt modelId="{A8C57E3B-917F-D247-B900-C1610EA39D06}" type="pres">
      <dgm:prSet presAssocID="{E33E9D8F-74DF-4302-A33D-52855B378FDA}" presName="node" presStyleLbl="node1" presStyleIdx="15" presStyleCnt="16" custScaleX="97204" custLinFactNeighborX="1517" custLinFactNeighborY="-341">
        <dgm:presLayoutVars>
          <dgm:bulletEnabled val="1"/>
        </dgm:presLayoutVars>
      </dgm:prSet>
      <dgm:spPr/>
    </dgm:pt>
  </dgm:ptLst>
  <dgm:cxnLst>
    <dgm:cxn modelId="{DF02B40F-75AF-A841-BDDE-5E16468F0D7B}" type="presOf" srcId="{6C770F6D-45F7-4087-9E72-EC70299687E8}" destId="{F284AFBA-A202-1447-A757-870369C53073}" srcOrd="0" destOrd="0" presId="urn:microsoft.com/office/officeart/2005/8/layout/default"/>
    <dgm:cxn modelId="{58D4C60F-CD91-43E5-95C5-F776A96F11A7}" srcId="{6C770F6D-45F7-4087-9E72-EC70299687E8}" destId="{EAFE4B90-FA78-46D7-A41B-6C24017E3077}" srcOrd="6" destOrd="0" parTransId="{D0C74436-20A6-4722-A9E7-494C19C503B7}" sibTransId="{D086B9F1-4C4C-4F12-9EEB-8EF00A605894}"/>
    <dgm:cxn modelId="{401E5716-D9E8-45F1-8780-497D809E14DF}" srcId="{6C770F6D-45F7-4087-9E72-EC70299687E8}" destId="{773EA872-5CBE-44AF-9516-4CB6B167D70D}" srcOrd="12" destOrd="0" parTransId="{E7B4B2E2-4285-4D90-B451-78CA9F97FAC7}" sibTransId="{5DC9CFCD-45FF-470A-A812-5E64AB4B05CB}"/>
    <dgm:cxn modelId="{B953E916-D5EC-224F-826D-4F594FD6DDE4}" type="presOf" srcId="{DBC9E0FD-E32E-4DF9-BA86-8A557A28E0C0}" destId="{E5D9FF9B-21CB-884F-9CD6-379FCDD31832}" srcOrd="0" destOrd="0" presId="urn:microsoft.com/office/officeart/2005/8/layout/default"/>
    <dgm:cxn modelId="{8D8DEC1F-A667-41CB-AB72-FFBEA7C3901D}" srcId="{6C770F6D-45F7-4087-9E72-EC70299687E8}" destId="{E33E9D8F-74DF-4302-A33D-52855B378FDA}" srcOrd="15" destOrd="0" parTransId="{53C22A11-DE21-4750-8570-FBA153294470}" sibTransId="{4B3E7DDC-B552-4BCB-A073-4664B9535AA9}"/>
    <dgm:cxn modelId="{47889429-D8BC-4747-BB47-80F9A9C090C8}" srcId="{6C770F6D-45F7-4087-9E72-EC70299687E8}" destId="{50A6A7A4-8C29-45D7-B90C-DCCEFFA95EE0}" srcOrd="0" destOrd="0" parTransId="{9B772A13-1F47-4E8F-9012-684B8A083990}" sibTransId="{B82778DB-A1A7-4FEF-A35F-FB3D62134F31}"/>
    <dgm:cxn modelId="{8D153C34-3E79-40C0-A634-34A7A7933B42}" srcId="{6C770F6D-45F7-4087-9E72-EC70299687E8}" destId="{A5559EF8-E949-42E4-9C90-C62B55C43BD6}" srcOrd="3" destOrd="0" parTransId="{2500133A-B86F-408E-B40E-75C6A96D37A8}" sibTransId="{D45034C2-B32B-48B4-94E5-AF78C0D9448C}"/>
    <dgm:cxn modelId="{AF1E5C3C-91E2-6144-A5DB-80F26F7F8669}" type="presOf" srcId="{15A17A0D-AE68-4988-84AC-69E9786ED52E}" destId="{17567362-A06F-F746-A49A-FB66A812CB27}" srcOrd="0" destOrd="0" presId="urn:microsoft.com/office/officeart/2005/8/layout/default"/>
    <dgm:cxn modelId="{5DAEC940-65E1-0445-93CB-B8241022002C}" type="presOf" srcId="{AFB41FEA-9486-4002-8511-9853568DB89F}" destId="{D7595667-42F2-0243-AB04-A1B5E98322E6}" srcOrd="0" destOrd="0" presId="urn:microsoft.com/office/officeart/2005/8/layout/default"/>
    <dgm:cxn modelId="{A4B67043-F3D7-354A-9F0A-B6A087531701}" type="presOf" srcId="{E33E9D8F-74DF-4302-A33D-52855B378FDA}" destId="{A8C57E3B-917F-D247-B900-C1610EA39D06}" srcOrd="0" destOrd="0" presId="urn:microsoft.com/office/officeart/2005/8/layout/default"/>
    <dgm:cxn modelId="{22B2F248-39CD-0440-A606-C924414ADB4D}" type="presOf" srcId="{3CDB066F-C562-4FAE-B947-B4A1B9BDBC25}" destId="{4FD71B27-361D-924D-8A3C-BCF446EC2B4C}" srcOrd="0" destOrd="0" presId="urn:microsoft.com/office/officeart/2005/8/layout/default"/>
    <dgm:cxn modelId="{FFC7DB4A-7676-458A-9AFC-C76D8E340C63}" srcId="{6C770F6D-45F7-4087-9E72-EC70299687E8}" destId="{3CDB066F-C562-4FAE-B947-B4A1B9BDBC25}" srcOrd="5" destOrd="0" parTransId="{630A9949-6474-407D-8AA1-E340FE6DFD1B}" sibTransId="{AC456534-F273-4181-A449-EE1E1E8E85DC}"/>
    <dgm:cxn modelId="{F6155B56-7E60-E748-ADA1-CB2906C9CD52}" type="presOf" srcId="{28236333-C60D-4D92-9766-D81E31ECB09E}" destId="{0A29D350-3386-3B42-B94B-4772F1764220}" srcOrd="0" destOrd="0" presId="urn:microsoft.com/office/officeart/2005/8/layout/default"/>
    <dgm:cxn modelId="{D5C86556-07FE-45F6-98F3-952D667C5026}" srcId="{6C770F6D-45F7-4087-9E72-EC70299687E8}" destId="{AFB41FEA-9486-4002-8511-9853568DB89F}" srcOrd="13" destOrd="0" parTransId="{AB0B512A-42DD-4345-AB15-1708A72A0E9F}" sibTransId="{FF2AF6A0-8BC9-4CBF-BCE7-9B3A1AFE0980}"/>
    <dgm:cxn modelId="{75DF9A6E-79BA-4A49-815D-083E6B736A28}" srcId="{6C770F6D-45F7-4087-9E72-EC70299687E8}" destId="{DBC9E0FD-E32E-4DF9-BA86-8A557A28E0C0}" srcOrd="14" destOrd="0" parTransId="{D3D8682A-149E-4053-ABFF-837EBA9D5AB3}" sibTransId="{FE89D883-33EF-4E10-A14E-D932C01DC285}"/>
    <dgm:cxn modelId="{7C7D7A72-68EF-4DFF-ABF8-7DA7F28023EC}" srcId="{6C770F6D-45F7-4087-9E72-EC70299687E8}" destId="{15A17A0D-AE68-4988-84AC-69E9786ED52E}" srcOrd="2" destOrd="0" parTransId="{C5651632-3830-417F-A232-CBAC488D227D}" sibTransId="{5843AB91-6FEE-4D0A-B1D3-6D82F4CC6AC5}"/>
    <dgm:cxn modelId="{E9EDA074-60CD-5C43-8DFD-EE7212742C55}" type="presOf" srcId="{50A6A7A4-8C29-45D7-B90C-DCCEFFA95EE0}" destId="{ED39B1B8-680C-3B47-AEAE-85FDE6F39B0D}" srcOrd="0" destOrd="0" presId="urn:microsoft.com/office/officeart/2005/8/layout/default"/>
    <dgm:cxn modelId="{B0870181-188D-2C46-8B46-DBA710AED197}" type="presOf" srcId="{EA2EAB92-42F7-4047-AC65-B3E290A67233}" destId="{AB889ED1-2643-984C-B1D1-D7AADC4DBEA5}" srcOrd="0" destOrd="0" presId="urn:microsoft.com/office/officeart/2005/8/layout/default"/>
    <dgm:cxn modelId="{F040CA92-884B-7F49-9925-777C8DE5FA9D}" type="presOf" srcId="{A5559EF8-E949-42E4-9C90-C62B55C43BD6}" destId="{DC64B45A-375F-CF4D-8EF5-C99AD56DA0A7}" srcOrd="0" destOrd="0" presId="urn:microsoft.com/office/officeart/2005/8/layout/default"/>
    <dgm:cxn modelId="{D6051793-6D45-234E-B7CD-451359839C61}" type="presOf" srcId="{1975F286-07AB-46BA-81DE-91BB7B31961B}" destId="{76A7DA65-D66D-8E4F-B53C-7A0130555172}" srcOrd="0" destOrd="0" presId="urn:microsoft.com/office/officeart/2005/8/layout/default"/>
    <dgm:cxn modelId="{64E652A0-37C7-4767-BF94-023BA8AC9171}" srcId="{6C770F6D-45F7-4087-9E72-EC70299687E8}" destId="{97AB342F-5CF3-4190-BB53-BD7535118FA8}" srcOrd="10" destOrd="0" parTransId="{9DCED151-2310-4CE8-A40A-88C889BC5D15}" sibTransId="{642A11AD-86A1-4011-8B18-4C9A23E30764}"/>
    <dgm:cxn modelId="{F47E4CAD-1FA1-DE40-B84D-496D1681D321}" type="presOf" srcId="{85516E8A-3660-4E3A-B46B-6E5250E31A2C}" destId="{E83F5161-1022-8A42-9BE8-B56BF310ACCD}" srcOrd="0" destOrd="0" presId="urn:microsoft.com/office/officeart/2005/8/layout/default"/>
    <dgm:cxn modelId="{3627CDB9-9330-408D-ADA0-CA5258C30ED1}" srcId="{6C770F6D-45F7-4087-9E72-EC70299687E8}" destId="{28236333-C60D-4D92-9766-D81E31ECB09E}" srcOrd="4" destOrd="0" parTransId="{716FB574-4F3A-486E-9368-5C9C03E0442F}" sibTransId="{2802F8E4-D02B-4E68-96A4-BAF2C391AA24}"/>
    <dgm:cxn modelId="{183048BB-EF9F-4F4D-A2F4-005DEA7F7619}" type="presOf" srcId="{97AB342F-5CF3-4190-BB53-BD7535118FA8}" destId="{2A20E616-B71A-2341-975B-DE2B476E7C89}" srcOrd="0" destOrd="0" presId="urn:microsoft.com/office/officeart/2005/8/layout/default"/>
    <dgm:cxn modelId="{E5F917D9-B379-4EB2-89CD-4D98DEAB823C}" srcId="{6C770F6D-45F7-4087-9E72-EC70299687E8}" destId="{EA2EAB92-42F7-4047-AC65-B3E290A67233}" srcOrd="1" destOrd="0" parTransId="{7697725F-DA18-406D-B215-220AB7E0CD51}" sibTransId="{8CA84298-36E8-4972-BCF7-9F134C1804AE}"/>
    <dgm:cxn modelId="{0AE2FDDE-A1CB-4EBA-B321-34CEA4B4B041}" srcId="{6C770F6D-45F7-4087-9E72-EC70299687E8}" destId="{82C19CE5-B2CC-48F6-95C9-905C11116994}" srcOrd="7" destOrd="0" parTransId="{4288DB0A-2F89-4868-A9F9-4864D62616DC}" sibTransId="{01FE5FF6-F552-4A8F-B106-C4D60C661C9E}"/>
    <dgm:cxn modelId="{A1F0EDE0-C099-7341-842B-EFD04ED76DB6}" type="presOf" srcId="{EAFE4B90-FA78-46D7-A41B-6C24017E3077}" destId="{857CFB66-6AFF-3C4E-AB55-AF580616726F}" srcOrd="0" destOrd="0" presId="urn:microsoft.com/office/officeart/2005/8/layout/default"/>
    <dgm:cxn modelId="{A78866E2-5697-4A6B-8FC2-255D51C9A05E}" srcId="{6C770F6D-45F7-4087-9E72-EC70299687E8}" destId="{9EB5ED9E-99B5-4D5B-9B72-2437718E77EA}" srcOrd="9" destOrd="0" parTransId="{DA7EC6F0-72EB-42AB-A99A-EDF4B77D7D01}" sibTransId="{A2ADE6E6-F9AB-418E-B235-DDD10C23E189}"/>
    <dgm:cxn modelId="{C28E60E6-FED1-F843-8982-436C7F8C75FC}" type="presOf" srcId="{82C19CE5-B2CC-48F6-95C9-905C11116994}" destId="{AA704D60-18F7-834F-960E-CAADF26DDFFC}" srcOrd="0" destOrd="0" presId="urn:microsoft.com/office/officeart/2005/8/layout/default"/>
    <dgm:cxn modelId="{E4B30DE9-183D-4FCD-A094-671ED8B1D952}" srcId="{6C770F6D-45F7-4087-9E72-EC70299687E8}" destId="{85516E8A-3660-4E3A-B46B-6E5250E31A2C}" srcOrd="11" destOrd="0" parTransId="{E0129EE6-3E0E-4170-ACC7-19F355FAD06D}" sibTransId="{89533390-8209-450E-A5D0-0F245D67A17F}"/>
    <dgm:cxn modelId="{9AD195F1-2633-4396-82B6-7AAFFACD4AE5}" srcId="{6C770F6D-45F7-4087-9E72-EC70299687E8}" destId="{1975F286-07AB-46BA-81DE-91BB7B31961B}" srcOrd="8" destOrd="0" parTransId="{3A55C21F-87E2-4F66-83A2-0956DD7F31A2}" sibTransId="{71D559ED-E901-44C7-A9BD-EC8C799392BF}"/>
    <dgm:cxn modelId="{635411FA-2435-B24C-9067-12A90755B25D}" type="presOf" srcId="{9EB5ED9E-99B5-4D5B-9B72-2437718E77EA}" destId="{AF05CD81-D533-0347-8359-AA49FC56730F}" srcOrd="0" destOrd="0" presId="urn:microsoft.com/office/officeart/2005/8/layout/default"/>
    <dgm:cxn modelId="{AC221FFB-353C-B846-97CE-E53D532E8FA8}" type="presOf" srcId="{773EA872-5CBE-44AF-9516-4CB6B167D70D}" destId="{6E6B6BC9-D5ED-004D-9231-6B899C6E400E}" srcOrd="0" destOrd="0" presId="urn:microsoft.com/office/officeart/2005/8/layout/default"/>
    <dgm:cxn modelId="{50FB712D-129C-B543-9602-7EC2E3D7150B}" type="presParOf" srcId="{F284AFBA-A202-1447-A757-870369C53073}" destId="{ED39B1B8-680C-3B47-AEAE-85FDE6F39B0D}" srcOrd="0" destOrd="0" presId="urn:microsoft.com/office/officeart/2005/8/layout/default"/>
    <dgm:cxn modelId="{23D74BFE-EF8F-D548-9F43-AF5AF739EA08}" type="presParOf" srcId="{F284AFBA-A202-1447-A757-870369C53073}" destId="{32F7415C-5B6B-894D-8294-F25FF0555B07}" srcOrd="1" destOrd="0" presId="urn:microsoft.com/office/officeart/2005/8/layout/default"/>
    <dgm:cxn modelId="{10BF8BB9-4AD1-604B-B219-6CCE01902775}" type="presParOf" srcId="{F284AFBA-A202-1447-A757-870369C53073}" destId="{AB889ED1-2643-984C-B1D1-D7AADC4DBEA5}" srcOrd="2" destOrd="0" presId="urn:microsoft.com/office/officeart/2005/8/layout/default"/>
    <dgm:cxn modelId="{F49EA3F1-BC33-3244-A93D-6C2A74D98EC9}" type="presParOf" srcId="{F284AFBA-A202-1447-A757-870369C53073}" destId="{E667AE54-92E8-9546-9BDF-06B27A046465}" srcOrd="3" destOrd="0" presId="urn:microsoft.com/office/officeart/2005/8/layout/default"/>
    <dgm:cxn modelId="{D6A47287-6A3D-D547-89DB-247AEDD6AE5E}" type="presParOf" srcId="{F284AFBA-A202-1447-A757-870369C53073}" destId="{17567362-A06F-F746-A49A-FB66A812CB27}" srcOrd="4" destOrd="0" presId="urn:microsoft.com/office/officeart/2005/8/layout/default"/>
    <dgm:cxn modelId="{96789467-4A16-A14C-B4BE-011A9B428455}" type="presParOf" srcId="{F284AFBA-A202-1447-A757-870369C53073}" destId="{17395996-E107-E142-847D-5364B99A3D3B}" srcOrd="5" destOrd="0" presId="urn:microsoft.com/office/officeart/2005/8/layout/default"/>
    <dgm:cxn modelId="{D9E72F5D-DF08-C04B-B5D4-01B26B28113A}" type="presParOf" srcId="{F284AFBA-A202-1447-A757-870369C53073}" destId="{DC64B45A-375F-CF4D-8EF5-C99AD56DA0A7}" srcOrd="6" destOrd="0" presId="urn:microsoft.com/office/officeart/2005/8/layout/default"/>
    <dgm:cxn modelId="{DCB4AEAD-3626-9342-B9C7-6666B9E2C40E}" type="presParOf" srcId="{F284AFBA-A202-1447-A757-870369C53073}" destId="{05B2CFB0-0696-CC47-87AB-698903D746E9}" srcOrd="7" destOrd="0" presId="urn:microsoft.com/office/officeart/2005/8/layout/default"/>
    <dgm:cxn modelId="{A1FF5DF4-050E-AD41-A9A7-E1B64947E063}" type="presParOf" srcId="{F284AFBA-A202-1447-A757-870369C53073}" destId="{0A29D350-3386-3B42-B94B-4772F1764220}" srcOrd="8" destOrd="0" presId="urn:microsoft.com/office/officeart/2005/8/layout/default"/>
    <dgm:cxn modelId="{E7767261-863A-9F4A-A0C0-AB898E865DBA}" type="presParOf" srcId="{F284AFBA-A202-1447-A757-870369C53073}" destId="{E6CBFB0A-3F0E-F64F-9763-C7FE26C93812}" srcOrd="9" destOrd="0" presId="urn:microsoft.com/office/officeart/2005/8/layout/default"/>
    <dgm:cxn modelId="{72C3FAD8-B205-B74A-B9FB-B07347796127}" type="presParOf" srcId="{F284AFBA-A202-1447-A757-870369C53073}" destId="{4FD71B27-361D-924D-8A3C-BCF446EC2B4C}" srcOrd="10" destOrd="0" presId="urn:microsoft.com/office/officeart/2005/8/layout/default"/>
    <dgm:cxn modelId="{2E2E2CE5-92C8-704A-93DF-198C1C5DA693}" type="presParOf" srcId="{F284AFBA-A202-1447-A757-870369C53073}" destId="{7290E948-5924-A645-9299-16074B6C5C57}" srcOrd="11" destOrd="0" presId="urn:microsoft.com/office/officeart/2005/8/layout/default"/>
    <dgm:cxn modelId="{EC827F59-941D-5F46-9315-3676B99DB58B}" type="presParOf" srcId="{F284AFBA-A202-1447-A757-870369C53073}" destId="{857CFB66-6AFF-3C4E-AB55-AF580616726F}" srcOrd="12" destOrd="0" presId="urn:microsoft.com/office/officeart/2005/8/layout/default"/>
    <dgm:cxn modelId="{64400F88-E279-AE4F-8B76-8D571E11DD05}" type="presParOf" srcId="{F284AFBA-A202-1447-A757-870369C53073}" destId="{1BFCC695-79ED-0244-A093-071B36406629}" srcOrd="13" destOrd="0" presId="urn:microsoft.com/office/officeart/2005/8/layout/default"/>
    <dgm:cxn modelId="{62EF57BE-288B-F94F-BD66-4E5F67CCBE01}" type="presParOf" srcId="{F284AFBA-A202-1447-A757-870369C53073}" destId="{AA704D60-18F7-834F-960E-CAADF26DDFFC}" srcOrd="14" destOrd="0" presId="urn:microsoft.com/office/officeart/2005/8/layout/default"/>
    <dgm:cxn modelId="{6281F1EF-3CED-1348-88DD-BF61C9FE5D85}" type="presParOf" srcId="{F284AFBA-A202-1447-A757-870369C53073}" destId="{E13CBFF8-DFB5-0E4E-8C13-29590F1832D8}" srcOrd="15" destOrd="0" presId="urn:microsoft.com/office/officeart/2005/8/layout/default"/>
    <dgm:cxn modelId="{8B43F12A-3C47-6841-BA9E-3E6AB7CCB195}" type="presParOf" srcId="{F284AFBA-A202-1447-A757-870369C53073}" destId="{76A7DA65-D66D-8E4F-B53C-7A0130555172}" srcOrd="16" destOrd="0" presId="urn:microsoft.com/office/officeart/2005/8/layout/default"/>
    <dgm:cxn modelId="{896B6340-8155-3449-BE3E-EF21A7DE8F02}" type="presParOf" srcId="{F284AFBA-A202-1447-A757-870369C53073}" destId="{166C4516-ECE2-E646-B573-BC05617F290A}" srcOrd="17" destOrd="0" presId="urn:microsoft.com/office/officeart/2005/8/layout/default"/>
    <dgm:cxn modelId="{9501A81A-EA63-1C49-AAD5-BAE6EF27F4D3}" type="presParOf" srcId="{F284AFBA-A202-1447-A757-870369C53073}" destId="{AF05CD81-D533-0347-8359-AA49FC56730F}" srcOrd="18" destOrd="0" presId="urn:microsoft.com/office/officeart/2005/8/layout/default"/>
    <dgm:cxn modelId="{A8CF9286-A686-C047-8F98-10A08DD95FF9}" type="presParOf" srcId="{F284AFBA-A202-1447-A757-870369C53073}" destId="{036EF679-4098-C247-B94B-261458E269B0}" srcOrd="19" destOrd="0" presId="urn:microsoft.com/office/officeart/2005/8/layout/default"/>
    <dgm:cxn modelId="{D02E8EDA-F7DF-3147-9921-170829B45211}" type="presParOf" srcId="{F284AFBA-A202-1447-A757-870369C53073}" destId="{2A20E616-B71A-2341-975B-DE2B476E7C89}" srcOrd="20" destOrd="0" presId="urn:microsoft.com/office/officeart/2005/8/layout/default"/>
    <dgm:cxn modelId="{01F114A9-FD26-8F46-9B6A-E8CA3F02BE8E}" type="presParOf" srcId="{F284AFBA-A202-1447-A757-870369C53073}" destId="{F83A9922-86C1-EF4A-A776-EA65F0D118C9}" srcOrd="21" destOrd="0" presId="urn:microsoft.com/office/officeart/2005/8/layout/default"/>
    <dgm:cxn modelId="{FB7610B3-710E-184B-A88F-5EFDB2690913}" type="presParOf" srcId="{F284AFBA-A202-1447-A757-870369C53073}" destId="{E83F5161-1022-8A42-9BE8-B56BF310ACCD}" srcOrd="22" destOrd="0" presId="urn:microsoft.com/office/officeart/2005/8/layout/default"/>
    <dgm:cxn modelId="{20C6613B-155E-AA46-AB98-28158BE26991}" type="presParOf" srcId="{F284AFBA-A202-1447-A757-870369C53073}" destId="{7C1DD9FB-B110-AC4B-973D-C22F9613D8FA}" srcOrd="23" destOrd="0" presId="urn:microsoft.com/office/officeart/2005/8/layout/default"/>
    <dgm:cxn modelId="{8E712D7B-37FE-1447-BEB0-4DE79A0B25D6}" type="presParOf" srcId="{F284AFBA-A202-1447-A757-870369C53073}" destId="{6E6B6BC9-D5ED-004D-9231-6B899C6E400E}" srcOrd="24" destOrd="0" presId="urn:microsoft.com/office/officeart/2005/8/layout/default"/>
    <dgm:cxn modelId="{ECAF5250-7948-874F-BA85-8336C8F878DF}" type="presParOf" srcId="{F284AFBA-A202-1447-A757-870369C53073}" destId="{0F176CB9-1F7D-FA44-BE9B-365CE966AC3B}" srcOrd="25" destOrd="0" presId="urn:microsoft.com/office/officeart/2005/8/layout/default"/>
    <dgm:cxn modelId="{F6B004E4-2B8B-754B-8392-DB5734A97CC0}" type="presParOf" srcId="{F284AFBA-A202-1447-A757-870369C53073}" destId="{D7595667-42F2-0243-AB04-A1B5E98322E6}" srcOrd="26" destOrd="0" presId="urn:microsoft.com/office/officeart/2005/8/layout/default"/>
    <dgm:cxn modelId="{EB6BA0C1-0AC8-1A42-92EF-5F9648FA5762}" type="presParOf" srcId="{F284AFBA-A202-1447-A757-870369C53073}" destId="{E257A161-D586-B54A-A256-6CD7325E87EC}" srcOrd="27" destOrd="0" presId="urn:microsoft.com/office/officeart/2005/8/layout/default"/>
    <dgm:cxn modelId="{FD6A6D26-0BBE-9C4E-98FD-3A5856FEC49D}" type="presParOf" srcId="{F284AFBA-A202-1447-A757-870369C53073}" destId="{E5D9FF9B-21CB-884F-9CD6-379FCDD31832}" srcOrd="28" destOrd="0" presId="urn:microsoft.com/office/officeart/2005/8/layout/default"/>
    <dgm:cxn modelId="{B7B0240F-5A05-4248-AE17-7233B00BB4BF}" type="presParOf" srcId="{F284AFBA-A202-1447-A757-870369C53073}" destId="{FF4015BC-B75D-1A44-933F-9C9F1EB4F591}" srcOrd="29" destOrd="0" presId="urn:microsoft.com/office/officeart/2005/8/layout/default"/>
    <dgm:cxn modelId="{CFE2A56E-9C91-C84A-B865-E43C9E893D95}" type="presParOf" srcId="{F284AFBA-A202-1447-A757-870369C53073}" destId="{A8C57E3B-917F-D247-B900-C1610EA39D06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8EAF25-5EA3-47A3-B5DE-A8DEF27FBB8F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16346F-DE90-482B-BD04-708D14382169}">
      <dgm:prSet custT="1"/>
      <dgm:spPr/>
      <dgm:t>
        <a:bodyPr/>
        <a:lstStyle/>
        <a:p>
          <a:r>
            <a:rPr lang="en-US" sz="2000" b="1" dirty="0"/>
            <a:t>Administrative Team Meetings </a:t>
          </a:r>
        </a:p>
      </dgm:t>
    </dgm:pt>
    <dgm:pt modelId="{A91EF45D-36B9-4E48-AAE8-BE46631D3EA5}" type="parTrans" cxnId="{5CA867A2-2735-4229-936B-2E932AE11D1A}">
      <dgm:prSet/>
      <dgm:spPr/>
      <dgm:t>
        <a:bodyPr/>
        <a:lstStyle/>
        <a:p>
          <a:endParaRPr lang="en-US"/>
        </a:p>
      </dgm:t>
    </dgm:pt>
    <dgm:pt modelId="{09F121B9-992E-4A05-8851-12A8F39FDCFC}" type="sibTrans" cxnId="{5CA867A2-2735-4229-936B-2E932AE11D1A}">
      <dgm:prSet/>
      <dgm:spPr/>
      <dgm:t>
        <a:bodyPr/>
        <a:lstStyle/>
        <a:p>
          <a:endParaRPr lang="en-US"/>
        </a:p>
      </dgm:t>
    </dgm:pt>
    <dgm:pt modelId="{3FFEC471-49D4-4CE8-B634-DE3C8562EBBA}">
      <dgm:prSet custT="1"/>
      <dgm:spPr/>
      <dgm:t>
        <a:bodyPr/>
        <a:lstStyle/>
        <a:p>
          <a:r>
            <a:rPr lang="en-US" sz="2000" b="1" dirty="0"/>
            <a:t>Administrative Mini Retreats/Team Meetings; Summer Learning Sessions </a:t>
          </a:r>
        </a:p>
      </dgm:t>
    </dgm:pt>
    <dgm:pt modelId="{F15D06F5-9FE4-4B0A-89DE-406D5FAFA55D}" type="parTrans" cxnId="{D1CDA00D-F240-4446-9EF6-FF9F7B69249C}">
      <dgm:prSet/>
      <dgm:spPr/>
      <dgm:t>
        <a:bodyPr/>
        <a:lstStyle/>
        <a:p>
          <a:endParaRPr lang="en-US"/>
        </a:p>
      </dgm:t>
    </dgm:pt>
    <dgm:pt modelId="{7695ED3A-7E24-4320-B57C-17C19606B054}" type="sibTrans" cxnId="{D1CDA00D-F240-4446-9EF6-FF9F7B69249C}">
      <dgm:prSet/>
      <dgm:spPr/>
      <dgm:t>
        <a:bodyPr/>
        <a:lstStyle/>
        <a:p>
          <a:endParaRPr lang="en-US"/>
        </a:p>
      </dgm:t>
    </dgm:pt>
    <dgm:pt modelId="{A3C7AC53-5E00-49C5-8F94-117F72C4CBE7}">
      <dgm:prSet custT="1"/>
      <dgm:spPr/>
      <dgm:t>
        <a:bodyPr/>
        <a:lstStyle/>
        <a:p>
          <a:r>
            <a:rPr lang="en-US" sz="2000" b="1" dirty="0"/>
            <a:t>Admin Learning with Teacher Leaders</a:t>
          </a:r>
        </a:p>
      </dgm:t>
    </dgm:pt>
    <dgm:pt modelId="{9B58B0A7-A4E9-432A-9618-EA9C54FFE12C}" type="parTrans" cxnId="{F98F78C7-2928-4CE8-B908-DDF3AC8B259D}">
      <dgm:prSet/>
      <dgm:spPr/>
      <dgm:t>
        <a:bodyPr/>
        <a:lstStyle/>
        <a:p>
          <a:endParaRPr lang="en-US"/>
        </a:p>
      </dgm:t>
    </dgm:pt>
    <dgm:pt modelId="{3354F807-1462-420D-812E-A58289C42ED2}" type="sibTrans" cxnId="{F98F78C7-2928-4CE8-B908-DDF3AC8B259D}">
      <dgm:prSet/>
      <dgm:spPr/>
      <dgm:t>
        <a:bodyPr/>
        <a:lstStyle/>
        <a:p>
          <a:endParaRPr lang="en-US"/>
        </a:p>
      </dgm:t>
    </dgm:pt>
    <dgm:pt modelId="{2346A321-2E1E-46D8-9565-5049E402ADB0}">
      <dgm:prSet custT="1"/>
      <dgm:spPr/>
      <dgm:t>
        <a:bodyPr/>
        <a:lstStyle/>
        <a:p>
          <a:r>
            <a:rPr lang="en-US" sz="2000" b="1" dirty="0"/>
            <a:t>Non-Tenure Community of Practice </a:t>
          </a:r>
        </a:p>
        <a:p>
          <a:r>
            <a:rPr lang="en-US" sz="2000" b="1" dirty="0"/>
            <a:t>*mentors also invited</a:t>
          </a:r>
        </a:p>
      </dgm:t>
    </dgm:pt>
    <dgm:pt modelId="{50BE18A2-7C53-4EED-BBAC-D80023F3227C}" type="parTrans" cxnId="{1607D516-1FFA-4B06-A666-29BF80D03516}">
      <dgm:prSet/>
      <dgm:spPr/>
      <dgm:t>
        <a:bodyPr/>
        <a:lstStyle/>
        <a:p>
          <a:endParaRPr lang="en-US"/>
        </a:p>
      </dgm:t>
    </dgm:pt>
    <dgm:pt modelId="{118039FB-50EF-4B02-811F-ED282136614E}" type="sibTrans" cxnId="{1607D516-1FFA-4B06-A666-29BF80D03516}">
      <dgm:prSet/>
      <dgm:spPr/>
      <dgm:t>
        <a:bodyPr/>
        <a:lstStyle/>
        <a:p>
          <a:endParaRPr lang="en-US"/>
        </a:p>
      </dgm:t>
    </dgm:pt>
    <dgm:pt modelId="{A4BBD048-FAB7-4209-9951-D7FF8E4F4D9D}">
      <dgm:prSet custT="1"/>
      <dgm:spPr/>
      <dgm:t>
        <a:bodyPr/>
        <a:lstStyle/>
        <a:p>
          <a:r>
            <a:rPr lang="en-US" sz="2000" b="1" dirty="0"/>
            <a:t>Opening Day and other Professional Learning Sessions </a:t>
          </a:r>
        </a:p>
      </dgm:t>
    </dgm:pt>
    <dgm:pt modelId="{17029415-BB69-4F3A-A430-C5ED290AA612}" type="parTrans" cxnId="{151C7236-41AC-4EBC-AD25-F354FBD04CA1}">
      <dgm:prSet/>
      <dgm:spPr/>
      <dgm:t>
        <a:bodyPr/>
        <a:lstStyle/>
        <a:p>
          <a:endParaRPr lang="en-US"/>
        </a:p>
      </dgm:t>
    </dgm:pt>
    <dgm:pt modelId="{F09DEC65-C4EB-41BE-ACE1-00B666CD9268}" type="sibTrans" cxnId="{151C7236-41AC-4EBC-AD25-F354FBD04CA1}">
      <dgm:prSet/>
      <dgm:spPr/>
      <dgm:t>
        <a:bodyPr/>
        <a:lstStyle/>
        <a:p>
          <a:endParaRPr lang="en-US"/>
        </a:p>
      </dgm:t>
    </dgm:pt>
    <dgm:pt modelId="{AEFF5FD5-C92D-48FE-B96B-A255028B8A90}">
      <dgm:prSet custT="1"/>
      <dgm:spPr/>
      <dgm:t>
        <a:bodyPr/>
        <a:lstStyle/>
        <a:p>
          <a:r>
            <a:rPr lang="en-US" sz="2000" b="1" dirty="0"/>
            <a:t>PLC Time/Early Release or Delayed Start</a:t>
          </a:r>
        </a:p>
      </dgm:t>
    </dgm:pt>
    <dgm:pt modelId="{2598C3E4-9362-4F25-81BE-E251D59CBBF7}" type="parTrans" cxnId="{AB667C1C-3815-4783-8675-74E6DC4D0220}">
      <dgm:prSet/>
      <dgm:spPr/>
      <dgm:t>
        <a:bodyPr/>
        <a:lstStyle/>
        <a:p>
          <a:endParaRPr lang="en-US"/>
        </a:p>
      </dgm:t>
    </dgm:pt>
    <dgm:pt modelId="{14E30496-4359-4EB8-99FD-F3DBB7187AEC}" type="sibTrans" cxnId="{AB667C1C-3815-4783-8675-74E6DC4D0220}">
      <dgm:prSet/>
      <dgm:spPr/>
      <dgm:t>
        <a:bodyPr/>
        <a:lstStyle/>
        <a:p>
          <a:endParaRPr lang="en-US"/>
        </a:p>
      </dgm:t>
    </dgm:pt>
    <dgm:pt modelId="{557B13E1-9F8E-45B2-83DA-DC6F370990F9}">
      <dgm:prSet custT="1"/>
      <dgm:spPr/>
      <dgm:t>
        <a:bodyPr/>
        <a:lstStyle/>
        <a:p>
          <a:r>
            <a:rPr lang="en-US" sz="2000" b="1" dirty="0"/>
            <a:t>School Newsletter Articles (</a:t>
          </a:r>
          <a:r>
            <a:rPr lang="en-US" sz="1800" b="1" dirty="0"/>
            <a:t>for parents/community)</a:t>
          </a:r>
        </a:p>
      </dgm:t>
    </dgm:pt>
    <dgm:pt modelId="{A95254A6-4D8A-45D2-A31C-7023DCD772B3}" type="parTrans" cxnId="{526136DC-5EBC-4A4B-B9CD-78B9E2CDB8AE}">
      <dgm:prSet/>
      <dgm:spPr/>
      <dgm:t>
        <a:bodyPr/>
        <a:lstStyle/>
        <a:p>
          <a:endParaRPr lang="en-US"/>
        </a:p>
      </dgm:t>
    </dgm:pt>
    <dgm:pt modelId="{38BB04C8-5681-4EEC-B115-FC1CD4331639}" type="sibTrans" cxnId="{526136DC-5EBC-4A4B-B9CD-78B9E2CDB8AE}">
      <dgm:prSet/>
      <dgm:spPr/>
      <dgm:t>
        <a:bodyPr/>
        <a:lstStyle/>
        <a:p>
          <a:endParaRPr lang="en-US"/>
        </a:p>
      </dgm:t>
    </dgm:pt>
    <dgm:pt modelId="{EE034DC0-02FE-4458-8551-8749AE5337DD}">
      <dgm:prSet custT="1"/>
      <dgm:spPr/>
      <dgm:t>
        <a:bodyPr/>
        <a:lstStyle/>
        <a:p>
          <a:r>
            <a:rPr lang="en-US" sz="2000" b="1" dirty="0"/>
            <a:t>All Staff Summer Institute Sessions</a:t>
          </a:r>
        </a:p>
      </dgm:t>
    </dgm:pt>
    <dgm:pt modelId="{9916BB8A-49BC-4714-BF7B-B4CF1C5FFE60}" type="parTrans" cxnId="{480C1D03-8DE4-4FE9-A000-4589C330B9FC}">
      <dgm:prSet/>
      <dgm:spPr/>
      <dgm:t>
        <a:bodyPr/>
        <a:lstStyle/>
        <a:p>
          <a:endParaRPr lang="en-US"/>
        </a:p>
      </dgm:t>
    </dgm:pt>
    <dgm:pt modelId="{681D5CC6-0C1B-49B2-B733-08AEFB3E1966}" type="sibTrans" cxnId="{480C1D03-8DE4-4FE9-A000-4589C330B9FC}">
      <dgm:prSet/>
      <dgm:spPr/>
      <dgm:t>
        <a:bodyPr/>
        <a:lstStyle/>
        <a:p>
          <a:endParaRPr lang="en-US"/>
        </a:p>
      </dgm:t>
    </dgm:pt>
    <dgm:pt modelId="{CFA24040-47C3-42BC-8674-86FB0196FCB8}">
      <dgm:prSet/>
      <dgm:spPr/>
      <dgm:t>
        <a:bodyPr/>
        <a:lstStyle/>
        <a:p>
          <a:r>
            <a:rPr lang="en-US" dirty="0"/>
            <a:t>And…</a:t>
          </a:r>
        </a:p>
      </dgm:t>
    </dgm:pt>
    <dgm:pt modelId="{178C2402-EA97-40D9-9A27-4112B169A52A}" type="parTrans" cxnId="{83E145ED-7D28-47E5-9D98-E229EF74B9AA}">
      <dgm:prSet/>
      <dgm:spPr/>
      <dgm:t>
        <a:bodyPr/>
        <a:lstStyle/>
        <a:p>
          <a:endParaRPr lang="en-US"/>
        </a:p>
      </dgm:t>
    </dgm:pt>
    <dgm:pt modelId="{209A7688-16BB-49EC-B37B-2FEED00C6E87}" type="sibTrans" cxnId="{83E145ED-7D28-47E5-9D98-E229EF74B9AA}">
      <dgm:prSet/>
      <dgm:spPr/>
      <dgm:t>
        <a:bodyPr/>
        <a:lstStyle/>
        <a:p>
          <a:endParaRPr lang="en-US"/>
        </a:p>
      </dgm:t>
    </dgm:pt>
    <dgm:pt modelId="{78E941E1-ED86-A04A-A73C-DA73A705B577}" type="pres">
      <dgm:prSet presAssocID="{8C8EAF25-5EA3-47A3-B5DE-A8DEF27FBB8F}" presName="diagram" presStyleCnt="0">
        <dgm:presLayoutVars>
          <dgm:dir/>
          <dgm:resizeHandles val="exact"/>
        </dgm:presLayoutVars>
      </dgm:prSet>
      <dgm:spPr/>
    </dgm:pt>
    <dgm:pt modelId="{8BE1FA7A-F5AD-204E-91EE-351090061FD9}" type="pres">
      <dgm:prSet presAssocID="{D616346F-DE90-482B-BD04-708D14382169}" presName="node" presStyleLbl="node1" presStyleIdx="0" presStyleCnt="9" custScaleY="144561">
        <dgm:presLayoutVars>
          <dgm:bulletEnabled val="1"/>
        </dgm:presLayoutVars>
      </dgm:prSet>
      <dgm:spPr/>
    </dgm:pt>
    <dgm:pt modelId="{C194B112-2DB0-1242-A69C-8A473ECDF97C}" type="pres">
      <dgm:prSet presAssocID="{09F121B9-992E-4A05-8851-12A8F39FDCFC}" presName="sibTrans" presStyleCnt="0"/>
      <dgm:spPr/>
    </dgm:pt>
    <dgm:pt modelId="{ED5ACA8A-C0AB-394B-9BFF-64E18D0281E5}" type="pres">
      <dgm:prSet presAssocID="{3FFEC471-49D4-4CE8-B634-DE3C8562EBBA}" presName="node" presStyleLbl="node1" presStyleIdx="1" presStyleCnt="9" custScaleY="144561">
        <dgm:presLayoutVars>
          <dgm:bulletEnabled val="1"/>
        </dgm:presLayoutVars>
      </dgm:prSet>
      <dgm:spPr/>
    </dgm:pt>
    <dgm:pt modelId="{76B3D65F-14E4-DA48-B8F8-E1478F6BC2BC}" type="pres">
      <dgm:prSet presAssocID="{7695ED3A-7E24-4320-B57C-17C19606B054}" presName="sibTrans" presStyleCnt="0"/>
      <dgm:spPr/>
    </dgm:pt>
    <dgm:pt modelId="{1F30A35D-0DCA-B648-8E75-65D3DC078E3B}" type="pres">
      <dgm:prSet presAssocID="{A3C7AC53-5E00-49C5-8F94-117F72C4CBE7}" presName="node" presStyleLbl="node1" presStyleIdx="2" presStyleCnt="9" custScaleY="137989">
        <dgm:presLayoutVars>
          <dgm:bulletEnabled val="1"/>
        </dgm:presLayoutVars>
      </dgm:prSet>
      <dgm:spPr/>
    </dgm:pt>
    <dgm:pt modelId="{B9CCAEE8-32F3-EF43-92D8-929C17A199EA}" type="pres">
      <dgm:prSet presAssocID="{3354F807-1462-420D-812E-A58289C42ED2}" presName="sibTrans" presStyleCnt="0"/>
      <dgm:spPr/>
    </dgm:pt>
    <dgm:pt modelId="{2171836D-2390-8046-B06D-87283D601B74}" type="pres">
      <dgm:prSet presAssocID="{2346A321-2E1E-46D8-9565-5049E402ADB0}" presName="node" presStyleLbl="node1" presStyleIdx="3" presStyleCnt="9" custScaleY="127409">
        <dgm:presLayoutVars>
          <dgm:bulletEnabled val="1"/>
        </dgm:presLayoutVars>
      </dgm:prSet>
      <dgm:spPr/>
    </dgm:pt>
    <dgm:pt modelId="{12FE6507-CC97-CF4B-BB06-774FF629799D}" type="pres">
      <dgm:prSet presAssocID="{118039FB-50EF-4B02-811F-ED282136614E}" presName="sibTrans" presStyleCnt="0"/>
      <dgm:spPr/>
    </dgm:pt>
    <dgm:pt modelId="{606893DD-A1E9-B54F-ABE7-1F5F69AA8AE8}" type="pres">
      <dgm:prSet presAssocID="{A4BBD048-FAB7-4209-9951-D7FF8E4F4D9D}" presName="node" presStyleLbl="node1" presStyleIdx="4" presStyleCnt="9" custScaleY="124098">
        <dgm:presLayoutVars>
          <dgm:bulletEnabled val="1"/>
        </dgm:presLayoutVars>
      </dgm:prSet>
      <dgm:spPr/>
    </dgm:pt>
    <dgm:pt modelId="{E2602293-2EF9-2943-8F98-539861BE5903}" type="pres">
      <dgm:prSet presAssocID="{F09DEC65-C4EB-41BE-ACE1-00B666CD9268}" presName="sibTrans" presStyleCnt="0"/>
      <dgm:spPr/>
    </dgm:pt>
    <dgm:pt modelId="{2A0761D4-1D4D-E04B-A84F-9FB06E08EF97}" type="pres">
      <dgm:prSet presAssocID="{AEFF5FD5-C92D-48FE-B96B-A255028B8A90}" presName="node" presStyleLbl="node1" presStyleIdx="5" presStyleCnt="9" custScaleY="124098">
        <dgm:presLayoutVars>
          <dgm:bulletEnabled val="1"/>
        </dgm:presLayoutVars>
      </dgm:prSet>
      <dgm:spPr/>
    </dgm:pt>
    <dgm:pt modelId="{1FA4FFF9-78F4-1743-8E5B-09927C14ED98}" type="pres">
      <dgm:prSet presAssocID="{14E30496-4359-4EB8-99FD-F3DBB7187AEC}" presName="sibTrans" presStyleCnt="0"/>
      <dgm:spPr/>
    </dgm:pt>
    <dgm:pt modelId="{E94908C8-6372-1642-A65E-C259AB61334A}" type="pres">
      <dgm:prSet presAssocID="{557B13E1-9F8E-45B2-83DA-DC6F370990F9}" presName="node" presStyleLbl="node1" presStyleIdx="6" presStyleCnt="9" custScaleY="127359">
        <dgm:presLayoutVars>
          <dgm:bulletEnabled val="1"/>
        </dgm:presLayoutVars>
      </dgm:prSet>
      <dgm:spPr/>
    </dgm:pt>
    <dgm:pt modelId="{2E34E052-D31B-164D-9928-8743793363AE}" type="pres">
      <dgm:prSet presAssocID="{38BB04C8-5681-4EEC-B115-FC1CD4331639}" presName="sibTrans" presStyleCnt="0"/>
      <dgm:spPr/>
    </dgm:pt>
    <dgm:pt modelId="{DFD6A203-CAA2-424A-A806-F6C1A7F4A332}" type="pres">
      <dgm:prSet presAssocID="{EE034DC0-02FE-4458-8551-8749AE5337DD}" presName="node" presStyleLbl="node1" presStyleIdx="7" presStyleCnt="9" custScaleY="118596">
        <dgm:presLayoutVars>
          <dgm:bulletEnabled val="1"/>
        </dgm:presLayoutVars>
      </dgm:prSet>
      <dgm:spPr/>
    </dgm:pt>
    <dgm:pt modelId="{60729CEA-3CBB-0341-8E88-B0C95B5FE7F9}" type="pres">
      <dgm:prSet presAssocID="{681D5CC6-0C1B-49B2-B733-08AEFB3E1966}" presName="sibTrans" presStyleCnt="0"/>
      <dgm:spPr/>
    </dgm:pt>
    <dgm:pt modelId="{ACC4721E-7D48-B643-96F7-2559AAA0B89E}" type="pres">
      <dgm:prSet presAssocID="{CFA24040-47C3-42BC-8674-86FB0196FCB8}" presName="node" presStyleLbl="node1" presStyleIdx="8" presStyleCnt="9" custScaleY="120787">
        <dgm:presLayoutVars>
          <dgm:bulletEnabled val="1"/>
        </dgm:presLayoutVars>
      </dgm:prSet>
      <dgm:spPr/>
    </dgm:pt>
  </dgm:ptLst>
  <dgm:cxnLst>
    <dgm:cxn modelId="{480C1D03-8DE4-4FE9-A000-4589C330B9FC}" srcId="{8C8EAF25-5EA3-47A3-B5DE-A8DEF27FBB8F}" destId="{EE034DC0-02FE-4458-8551-8749AE5337DD}" srcOrd="7" destOrd="0" parTransId="{9916BB8A-49BC-4714-BF7B-B4CF1C5FFE60}" sibTransId="{681D5CC6-0C1B-49B2-B733-08AEFB3E1966}"/>
    <dgm:cxn modelId="{D1CDA00D-F240-4446-9EF6-FF9F7B69249C}" srcId="{8C8EAF25-5EA3-47A3-B5DE-A8DEF27FBB8F}" destId="{3FFEC471-49D4-4CE8-B634-DE3C8562EBBA}" srcOrd="1" destOrd="0" parTransId="{F15D06F5-9FE4-4B0A-89DE-406D5FAFA55D}" sibTransId="{7695ED3A-7E24-4320-B57C-17C19606B054}"/>
    <dgm:cxn modelId="{BF994212-A1C5-584B-8D8E-CF0D8293BC07}" type="presOf" srcId="{EE034DC0-02FE-4458-8551-8749AE5337DD}" destId="{DFD6A203-CAA2-424A-A806-F6C1A7F4A332}" srcOrd="0" destOrd="0" presId="urn:microsoft.com/office/officeart/2005/8/layout/default"/>
    <dgm:cxn modelId="{1607D516-1FFA-4B06-A666-29BF80D03516}" srcId="{8C8EAF25-5EA3-47A3-B5DE-A8DEF27FBB8F}" destId="{2346A321-2E1E-46D8-9565-5049E402ADB0}" srcOrd="3" destOrd="0" parTransId="{50BE18A2-7C53-4EED-BBAC-D80023F3227C}" sibTransId="{118039FB-50EF-4B02-811F-ED282136614E}"/>
    <dgm:cxn modelId="{AB667C1C-3815-4783-8675-74E6DC4D0220}" srcId="{8C8EAF25-5EA3-47A3-B5DE-A8DEF27FBB8F}" destId="{AEFF5FD5-C92D-48FE-B96B-A255028B8A90}" srcOrd="5" destOrd="0" parTransId="{2598C3E4-9362-4F25-81BE-E251D59CBBF7}" sibTransId="{14E30496-4359-4EB8-99FD-F3DBB7187AEC}"/>
    <dgm:cxn modelId="{151C7236-41AC-4EBC-AD25-F354FBD04CA1}" srcId="{8C8EAF25-5EA3-47A3-B5DE-A8DEF27FBB8F}" destId="{A4BBD048-FAB7-4209-9951-D7FF8E4F4D9D}" srcOrd="4" destOrd="0" parTransId="{17029415-BB69-4F3A-A430-C5ED290AA612}" sibTransId="{F09DEC65-C4EB-41BE-ACE1-00B666CD9268}"/>
    <dgm:cxn modelId="{D41EDB3A-790E-C645-9560-1C04C607B7CB}" type="presOf" srcId="{2346A321-2E1E-46D8-9565-5049E402ADB0}" destId="{2171836D-2390-8046-B06D-87283D601B74}" srcOrd="0" destOrd="0" presId="urn:microsoft.com/office/officeart/2005/8/layout/default"/>
    <dgm:cxn modelId="{3037DE4C-8F16-2A4D-831D-11E63AD7E1F6}" type="presOf" srcId="{A3C7AC53-5E00-49C5-8F94-117F72C4CBE7}" destId="{1F30A35D-0DCA-B648-8E75-65D3DC078E3B}" srcOrd="0" destOrd="0" presId="urn:microsoft.com/office/officeart/2005/8/layout/default"/>
    <dgm:cxn modelId="{B9696352-D43C-044E-BE8A-C9E8EFC96611}" type="presOf" srcId="{557B13E1-9F8E-45B2-83DA-DC6F370990F9}" destId="{E94908C8-6372-1642-A65E-C259AB61334A}" srcOrd="0" destOrd="0" presId="urn:microsoft.com/office/officeart/2005/8/layout/default"/>
    <dgm:cxn modelId="{343E3353-9103-174E-ADA9-E4FB480F2673}" type="presOf" srcId="{8C8EAF25-5EA3-47A3-B5DE-A8DEF27FBB8F}" destId="{78E941E1-ED86-A04A-A73C-DA73A705B577}" srcOrd="0" destOrd="0" presId="urn:microsoft.com/office/officeart/2005/8/layout/default"/>
    <dgm:cxn modelId="{EDBCAF5A-9EB9-FF48-AC69-05758DAE4DAE}" type="presOf" srcId="{3FFEC471-49D4-4CE8-B634-DE3C8562EBBA}" destId="{ED5ACA8A-C0AB-394B-9BFF-64E18D0281E5}" srcOrd="0" destOrd="0" presId="urn:microsoft.com/office/officeart/2005/8/layout/default"/>
    <dgm:cxn modelId="{4079C778-F62B-AC4D-B8EE-0A740B187B15}" type="presOf" srcId="{CFA24040-47C3-42BC-8674-86FB0196FCB8}" destId="{ACC4721E-7D48-B643-96F7-2559AAA0B89E}" srcOrd="0" destOrd="0" presId="urn:microsoft.com/office/officeart/2005/8/layout/default"/>
    <dgm:cxn modelId="{615E2788-298B-0C43-9B75-7C5405B6C100}" type="presOf" srcId="{AEFF5FD5-C92D-48FE-B96B-A255028B8A90}" destId="{2A0761D4-1D4D-E04B-A84F-9FB06E08EF97}" srcOrd="0" destOrd="0" presId="urn:microsoft.com/office/officeart/2005/8/layout/default"/>
    <dgm:cxn modelId="{5CA867A2-2735-4229-936B-2E932AE11D1A}" srcId="{8C8EAF25-5EA3-47A3-B5DE-A8DEF27FBB8F}" destId="{D616346F-DE90-482B-BD04-708D14382169}" srcOrd="0" destOrd="0" parTransId="{A91EF45D-36B9-4E48-AAE8-BE46631D3EA5}" sibTransId="{09F121B9-992E-4A05-8851-12A8F39FDCFC}"/>
    <dgm:cxn modelId="{F98F78C7-2928-4CE8-B908-DDF3AC8B259D}" srcId="{8C8EAF25-5EA3-47A3-B5DE-A8DEF27FBB8F}" destId="{A3C7AC53-5E00-49C5-8F94-117F72C4CBE7}" srcOrd="2" destOrd="0" parTransId="{9B58B0A7-A4E9-432A-9618-EA9C54FFE12C}" sibTransId="{3354F807-1462-420D-812E-A58289C42ED2}"/>
    <dgm:cxn modelId="{A2D015D6-0271-3744-A54F-94170C08C846}" type="presOf" srcId="{A4BBD048-FAB7-4209-9951-D7FF8E4F4D9D}" destId="{606893DD-A1E9-B54F-ABE7-1F5F69AA8AE8}" srcOrd="0" destOrd="0" presId="urn:microsoft.com/office/officeart/2005/8/layout/default"/>
    <dgm:cxn modelId="{B13698D6-3D35-6449-B2B7-DBF18C7002BA}" type="presOf" srcId="{D616346F-DE90-482B-BD04-708D14382169}" destId="{8BE1FA7A-F5AD-204E-91EE-351090061FD9}" srcOrd="0" destOrd="0" presId="urn:microsoft.com/office/officeart/2005/8/layout/default"/>
    <dgm:cxn modelId="{526136DC-5EBC-4A4B-B9CD-78B9E2CDB8AE}" srcId="{8C8EAF25-5EA3-47A3-B5DE-A8DEF27FBB8F}" destId="{557B13E1-9F8E-45B2-83DA-DC6F370990F9}" srcOrd="6" destOrd="0" parTransId="{A95254A6-4D8A-45D2-A31C-7023DCD772B3}" sibTransId="{38BB04C8-5681-4EEC-B115-FC1CD4331639}"/>
    <dgm:cxn modelId="{83E145ED-7D28-47E5-9D98-E229EF74B9AA}" srcId="{8C8EAF25-5EA3-47A3-B5DE-A8DEF27FBB8F}" destId="{CFA24040-47C3-42BC-8674-86FB0196FCB8}" srcOrd="8" destOrd="0" parTransId="{178C2402-EA97-40D9-9A27-4112B169A52A}" sibTransId="{209A7688-16BB-49EC-B37B-2FEED00C6E87}"/>
    <dgm:cxn modelId="{19A2E4AE-18A5-494D-A74F-681DF87E8636}" type="presParOf" srcId="{78E941E1-ED86-A04A-A73C-DA73A705B577}" destId="{8BE1FA7A-F5AD-204E-91EE-351090061FD9}" srcOrd="0" destOrd="0" presId="urn:microsoft.com/office/officeart/2005/8/layout/default"/>
    <dgm:cxn modelId="{40B0E49D-9398-834C-A2A9-86D779E0A543}" type="presParOf" srcId="{78E941E1-ED86-A04A-A73C-DA73A705B577}" destId="{C194B112-2DB0-1242-A69C-8A473ECDF97C}" srcOrd="1" destOrd="0" presId="urn:microsoft.com/office/officeart/2005/8/layout/default"/>
    <dgm:cxn modelId="{C964CFB8-DAAB-2242-93BF-D575179F05B5}" type="presParOf" srcId="{78E941E1-ED86-A04A-A73C-DA73A705B577}" destId="{ED5ACA8A-C0AB-394B-9BFF-64E18D0281E5}" srcOrd="2" destOrd="0" presId="urn:microsoft.com/office/officeart/2005/8/layout/default"/>
    <dgm:cxn modelId="{586B63B2-250A-1947-BB3C-8F5AC783E6A3}" type="presParOf" srcId="{78E941E1-ED86-A04A-A73C-DA73A705B577}" destId="{76B3D65F-14E4-DA48-B8F8-E1478F6BC2BC}" srcOrd="3" destOrd="0" presId="urn:microsoft.com/office/officeart/2005/8/layout/default"/>
    <dgm:cxn modelId="{8F7B6F70-E37B-8D4D-88B0-E5A531F73BEA}" type="presParOf" srcId="{78E941E1-ED86-A04A-A73C-DA73A705B577}" destId="{1F30A35D-0DCA-B648-8E75-65D3DC078E3B}" srcOrd="4" destOrd="0" presId="urn:microsoft.com/office/officeart/2005/8/layout/default"/>
    <dgm:cxn modelId="{DA4AEB43-A0DE-9042-89D6-1D6A818FA17F}" type="presParOf" srcId="{78E941E1-ED86-A04A-A73C-DA73A705B577}" destId="{B9CCAEE8-32F3-EF43-92D8-929C17A199EA}" srcOrd="5" destOrd="0" presId="urn:microsoft.com/office/officeart/2005/8/layout/default"/>
    <dgm:cxn modelId="{BB02D7E5-9A39-6745-9B8F-EDA1659AA1D0}" type="presParOf" srcId="{78E941E1-ED86-A04A-A73C-DA73A705B577}" destId="{2171836D-2390-8046-B06D-87283D601B74}" srcOrd="6" destOrd="0" presId="urn:microsoft.com/office/officeart/2005/8/layout/default"/>
    <dgm:cxn modelId="{B36E5804-C58A-3547-B9E0-0CCC6EE994D2}" type="presParOf" srcId="{78E941E1-ED86-A04A-A73C-DA73A705B577}" destId="{12FE6507-CC97-CF4B-BB06-774FF629799D}" srcOrd="7" destOrd="0" presId="urn:microsoft.com/office/officeart/2005/8/layout/default"/>
    <dgm:cxn modelId="{4FD38FF3-57F9-CE4A-908D-1FE712CBCDAE}" type="presParOf" srcId="{78E941E1-ED86-A04A-A73C-DA73A705B577}" destId="{606893DD-A1E9-B54F-ABE7-1F5F69AA8AE8}" srcOrd="8" destOrd="0" presId="urn:microsoft.com/office/officeart/2005/8/layout/default"/>
    <dgm:cxn modelId="{C77B56B2-1666-9042-848C-95F3EDCCA195}" type="presParOf" srcId="{78E941E1-ED86-A04A-A73C-DA73A705B577}" destId="{E2602293-2EF9-2943-8F98-539861BE5903}" srcOrd="9" destOrd="0" presId="urn:microsoft.com/office/officeart/2005/8/layout/default"/>
    <dgm:cxn modelId="{D1F03FD7-3707-434E-9CD4-6F148BBB090E}" type="presParOf" srcId="{78E941E1-ED86-A04A-A73C-DA73A705B577}" destId="{2A0761D4-1D4D-E04B-A84F-9FB06E08EF97}" srcOrd="10" destOrd="0" presId="urn:microsoft.com/office/officeart/2005/8/layout/default"/>
    <dgm:cxn modelId="{681F0974-FEC9-2C45-9719-D4397B701BAE}" type="presParOf" srcId="{78E941E1-ED86-A04A-A73C-DA73A705B577}" destId="{1FA4FFF9-78F4-1743-8E5B-09927C14ED98}" srcOrd="11" destOrd="0" presId="urn:microsoft.com/office/officeart/2005/8/layout/default"/>
    <dgm:cxn modelId="{DFA6C534-F929-494C-81DA-43807BD3E262}" type="presParOf" srcId="{78E941E1-ED86-A04A-A73C-DA73A705B577}" destId="{E94908C8-6372-1642-A65E-C259AB61334A}" srcOrd="12" destOrd="0" presId="urn:microsoft.com/office/officeart/2005/8/layout/default"/>
    <dgm:cxn modelId="{AC8DC5B1-F871-2940-B031-520B5AEDA5E9}" type="presParOf" srcId="{78E941E1-ED86-A04A-A73C-DA73A705B577}" destId="{2E34E052-D31B-164D-9928-8743793363AE}" srcOrd="13" destOrd="0" presId="urn:microsoft.com/office/officeart/2005/8/layout/default"/>
    <dgm:cxn modelId="{0A80EB35-5D9A-EF48-997E-21C17C0DB187}" type="presParOf" srcId="{78E941E1-ED86-A04A-A73C-DA73A705B577}" destId="{DFD6A203-CAA2-424A-A806-F6C1A7F4A332}" srcOrd="14" destOrd="0" presId="urn:microsoft.com/office/officeart/2005/8/layout/default"/>
    <dgm:cxn modelId="{4F5637B2-0BE9-0E43-94ED-8C7B891E6AFE}" type="presParOf" srcId="{78E941E1-ED86-A04A-A73C-DA73A705B577}" destId="{60729CEA-3CBB-0341-8E88-B0C95B5FE7F9}" srcOrd="15" destOrd="0" presId="urn:microsoft.com/office/officeart/2005/8/layout/default"/>
    <dgm:cxn modelId="{B38B6A40-7CD0-1346-98D5-85093B7D7A0A}" type="presParOf" srcId="{78E941E1-ED86-A04A-A73C-DA73A705B577}" destId="{ACC4721E-7D48-B643-96F7-2559AAA0B89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A1AF5-2464-3E4A-9DA9-5C1E8E6DEFB2}">
      <dsp:nvSpPr>
        <dsp:cNvPr id="0" name=""/>
        <dsp:cNvSpPr/>
      </dsp:nvSpPr>
      <dsp:spPr>
        <a:xfrm>
          <a:off x="315151" y="476"/>
          <a:ext cx="3120410" cy="18722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Build common understandings in areas that are many times missing in educators’ toolkits </a:t>
          </a:r>
        </a:p>
      </dsp:txBody>
      <dsp:txXfrm>
        <a:off x="315151" y="476"/>
        <a:ext cx="3120410" cy="1872246"/>
      </dsp:txXfrm>
    </dsp:sp>
    <dsp:sp modelId="{30BE0F76-55AA-A547-8C54-E18CEBF28993}">
      <dsp:nvSpPr>
        <dsp:cNvPr id="0" name=""/>
        <dsp:cNvSpPr/>
      </dsp:nvSpPr>
      <dsp:spPr>
        <a:xfrm>
          <a:off x="3747602" y="476"/>
          <a:ext cx="3120410" cy="1872246"/>
        </a:xfrm>
        <a:prstGeom prst="rect">
          <a:avLst/>
        </a:prstGeom>
        <a:solidFill>
          <a:schemeClr val="accent5">
            <a:hueOff val="1923476"/>
            <a:satOff val="-687"/>
            <a:lumOff val="110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Support leaders so they can lead their staff (through additional professional learning, conversations and planning to support them)</a:t>
          </a:r>
        </a:p>
      </dsp:txBody>
      <dsp:txXfrm>
        <a:off x="3747602" y="476"/>
        <a:ext cx="3120410" cy="1872246"/>
      </dsp:txXfrm>
    </dsp:sp>
    <dsp:sp modelId="{B6C8EBD8-D215-0D41-A077-B139191D22AB}">
      <dsp:nvSpPr>
        <dsp:cNvPr id="0" name=""/>
        <dsp:cNvSpPr/>
      </dsp:nvSpPr>
      <dsp:spPr>
        <a:xfrm>
          <a:off x="7180053" y="476"/>
          <a:ext cx="3120410" cy="1872246"/>
        </a:xfrm>
        <a:prstGeom prst="rect">
          <a:avLst/>
        </a:prstGeom>
        <a:solidFill>
          <a:schemeClr val="accent5">
            <a:hueOff val="3846953"/>
            <a:satOff val="-1374"/>
            <a:lumOff val="22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Guide all educators in understanding and distinguishing between assessments “for” and “of” learning </a:t>
          </a:r>
        </a:p>
      </dsp:txBody>
      <dsp:txXfrm>
        <a:off x="7180053" y="476"/>
        <a:ext cx="3120410" cy="1872246"/>
      </dsp:txXfrm>
    </dsp:sp>
    <dsp:sp modelId="{1E6BB355-6F80-9341-BFB7-3793A841B10D}">
      <dsp:nvSpPr>
        <dsp:cNvPr id="0" name=""/>
        <dsp:cNvSpPr/>
      </dsp:nvSpPr>
      <dsp:spPr>
        <a:xfrm>
          <a:off x="315151" y="2184763"/>
          <a:ext cx="3120410" cy="1872246"/>
        </a:xfrm>
        <a:prstGeom prst="rect">
          <a:avLst/>
        </a:prstGeom>
        <a:solidFill>
          <a:schemeClr val="accent5">
            <a:hueOff val="5770430"/>
            <a:satOff val="-2061"/>
            <a:lumOff val="33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Educate the educational community around WHY it is important to have all members of the system being assessment literate </a:t>
          </a:r>
        </a:p>
      </dsp:txBody>
      <dsp:txXfrm>
        <a:off x="315151" y="2184763"/>
        <a:ext cx="3120410" cy="1872246"/>
      </dsp:txXfrm>
    </dsp:sp>
    <dsp:sp modelId="{130F9CE8-0279-C84C-B2A8-5C6852271095}">
      <dsp:nvSpPr>
        <dsp:cNvPr id="0" name=""/>
        <dsp:cNvSpPr/>
      </dsp:nvSpPr>
      <dsp:spPr>
        <a:xfrm>
          <a:off x="3747602" y="2184763"/>
          <a:ext cx="3120410" cy="1872246"/>
        </a:xfrm>
        <a:prstGeom prst="rect">
          <a:avLst/>
        </a:prstGeom>
        <a:solidFill>
          <a:schemeClr val="accent5">
            <a:hueOff val="7693906"/>
            <a:satOff val="-2748"/>
            <a:lumOff val="4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Develop common practices to drive quality instructional and assessment practices </a:t>
          </a:r>
        </a:p>
      </dsp:txBody>
      <dsp:txXfrm>
        <a:off x="3747602" y="2184763"/>
        <a:ext cx="3120410" cy="1872246"/>
      </dsp:txXfrm>
    </dsp:sp>
    <dsp:sp modelId="{2BF857AE-EC5B-9E4E-A590-8B3D386717A4}">
      <dsp:nvSpPr>
        <dsp:cNvPr id="0" name=""/>
        <dsp:cNvSpPr/>
      </dsp:nvSpPr>
      <dsp:spPr>
        <a:xfrm>
          <a:off x="7180053" y="2184763"/>
          <a:ext cx="3120410" cy="1872246"/>
        </a:xfrm>
        <a:prstGeom prst="rect">
          <a:avLst/>
        </a:prstGeom>
        <a:solidFill>
          <a:schemeClr val="accent5">
            <a:hueOff val="9617382"/>
            <a:satOff val="-3435"/>
            <a:lumOff val="55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Ensure that educators understand how to use Formative Assessment as a process</a:t>
          </a:r>
        </a:p>
      </dsp:txBody>
      <dsp:txXfrm>
        <a:off x="7180053" y="2184763"/>
        <a:ext cx="3120410" cy="1872246"/>
      </dsp:txXfrm>
    </dsp:sp>
    <dsp:sp modelId="{ADEE0845-B866-0649-BDA7-DF83C9275745}">
      <dsp:nvSpPr>
        <dsp:cNvPr id="0" name=""/>
        <dsp:cNvSpPr/>
      </dsp:nvSpPr>
      <dsp:spPr>
        <a:xfrm>
          <a:off x="315151" y="4369051"/>
          <a:ext cx="3120410" cy="1872246"/>
        </a:xfrm>
        <a:prstGeom prst="rect">
          <a:avLst/>
        </a:prstGeom>
        <a:solidFill>
          <a:schemeClr val="accent5">
            <a:hueOff val="11540859"/>
            <a:satOff val="-4122"/>
            <a:lumOff val="66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200" kern="1200" dirty="0"/>
          </a:br>
          <a:endParaRPr lang="en-US" sz="2200" kern="1200" dirty="0"/>
        </a:p>
      </dsp:txBody>
      <dsp:txXfrm>
        <a:off x="315151" y="4369051"/>
        <a:ext cx="3120410" cy="1872246"/>
      </dsp:txXfrm>
    </dsp:sp>
    <dsp:sp modelId="{B5A6DF65-7844-3F41-B781-A1B371204B76}">
      <dsp:nvSpPr>
        <dsp:cNvPr id="0" name=""/>
        <dsp:cNvSpPr/>
      </dsp:nvSpPr>
      <dsp:spPr>
        <a:xfrm>
          <a:off x="3747602" y="4369051"/>
          <a:ext cx="3120410" cy="1872246"/>
        </a:xfrm>
        <a:prstGeom prst="rect">
          <a:avLst/>
        </a:prstGeom>
        <a:solidFill>
          <a:schemeClr val="accent5">
            <a:hueOff val="13464336"/>
            <a:satOff val="-4809"/>
            <a:lumOff val="772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Increased student understanding and engagement in their own learning </a:t>
          </a:r>
        </a:p>
      </dsp:txBody>
      <dsp:txXfrm>
        <a:off x="3747602" y="4369051"/>
        <a:ext cx="3120410" cy="1872246"/>
      </dsp:txXfrm>
    </dsp:sp>
    <dsp:sp modelId="{D5D84118-640B-7048-92F1-27BA5F8C68B0}">
      <dsp:nvSpPr>
        <dsp:cNvPr id="0" name=""/>
        <dsp:cNvSpPr/>
      </dsp:nvSpPr>
      <dsp:spPr>
        <a:xfrm>
          <a:off x="7165762" y="4326195"/>
          <a:ext cx="3120410" cy="1872246"/>
        </a:xfrm>
        <a:prstGeom prst="rect">
          <a:avLst/>
        </a:prstGeom>
        <a:solidFill>
          <a:schemeClr val="accent5">
            <a:hueOff val="15387812"/>
            <a:satOff val="-5496"/>
            <a:lumOff val="88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Ensure effective use of the correct data is used to drive learning forward </a:t>
          </a:r>
        </a:p>
      </dsp:txBody>
      <dsp:txXfrm>
        <a:off x="7165762" y="4326195"/>
        <a:ext cx="3120410" cy="1872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9B1B8-680C-3B47-AEAE-85FDE6F39B0D}">
      <dsp:nvSpPr>
        <dsp:cNvPr id="0" name=""/>
        <dsp:cNvSpPr/>
      </dsp:nvSpPr>
      <dsp:spPr>
        <a:xfrm>
          <a:off x="266394" y="2241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Administrative Team Members </a:t>
          </a:r>
        </a:p>
      </dsp:txBody>
      <dsp:txXfrm>
        <a:off x="266394" y="2241"/>
        <a:ext cx="2411119" cy="1446671"/>
      </dsp:txXfrm>
    </dsp:sp>
    <dsp:sp modelId="{AB889ED1-2643-984C-B1D1-D7AADC4DBEA5}">
      <dsp:nvSpPr>
        <dsp:cNvPr id="0" name=""/>
        <dsp:cNvSpPr/>
      </dsp:nvSpPr>
      <dsp:spPr>
        <a:xfrm>
          <a:off x="2918625" y="2241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1025854"/>
                <a:satOff val="-366"/>
                <a:lumOff val="588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025854"/>
                <a:satOff val="-366"/>
                <a:lumOff val="588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025854"/>
                <a:satOff val="-366"/>
                <a:lumOff val="588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School Board Members </a:t>
          </a:r>
          <a:r>
            <a:rPr lang="en-US" sz="1600" b="1" kern="1200" dirty="0"/>
            <a:t>(educated through presentations, articles, and conversations)</a:t>
          </a:r>
        </a:p>
      </dsp:txBody>
      <dsp:txXfrm>
        <a:off x="2918625" y="2241"/>
        <a:ext cx="2411119" cy="1446671"/>
      </dsp:txXfrm>
    </dsp:sp>
    <dsp:sp modelId="{17567362-A06F-F746-A49A-FB66A812CB27}">
      <dsp:nvSpPr>
        <dsp:cNvPr id="0" name=""/>
        <dsp:cNvSpPr/>
      </dsp:nvSpPr>
      <dsp:spPr>
        <a:xfrm>
          <a:off x="5570855" y="2241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2051708"/>
                <a:satOff val="-733"/>
                <a:lumOff val="1177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2051708"/>
                <a:satOff val="-733"/>
                <a:lumOff val="1177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2051708"/>
                <a:satOff val="-733"/>
                <a:lumOff val="1177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Content/Data Leadership Teams</a:t>
          </a:r>
        </a:p>
      </dsp:txBody>
      <dsp:txXfrm>
        <a:off x="5570855" y="2241"/>
        <a:ext cx="2411119" cy="1446671"/>
      </dsp:txXfrm>
    </dsp:sp>
    <dsp:sp modelId="{DC64B45A-375F-CF4D-8EF5-C99AD56DA0A7}">
      <dsp:nvSpPr>
        <dsp:cNvPr id="0" name=""/>
        <dsp:cNvSpPr/>
      </dsp:nvSpPr>
      <dsp:spPr>
        <a:xfrm>
          <a:off x="8223086" y="2241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3077562"/>
                <a:satOff val="-1099"/>
                <a:lumOff val="1765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3077562"/>
                <a:satOff val="-1099"/>
                <a:lumOff val="1765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3077562"/>
                <a:satOff val="-1099"/>
                <a:lumOff val="1765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Instructional Coaches</a:t>
          </a:r>
        </a:p>
      </dsp:txBody>
      <dsp:txXfrm>
        <a:off x="8223086" y="2241"/>
        <a:ext cx="2411119" cy="1446671"/>
      </dsp:txXfrm>
    </dsp:sp>
    <dsp:sp modelId="{0A29D350-3386-3B42-B94B-4772F1764220}">
      <dsp:nvSpPr>
        <dsp:cNvPr id="0" name=""/>
        <dsp:cNvSpPr/>
      </dsp:nvSpPr>
      <dsp:spPr>
        <a:xfrm>
          <a:off x="266394" y="1690024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4103417"/>
                <a:satOff val="-1466"/>
                <a:lumOff val="2353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4103417"/>
                <a:satOff val="-1466"/>
                <a:lumOff val="2353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4103417"/>
                <a:satOff val="-1466"/>
                <a:lumOff val="2353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Building/Grade Level Content Leaders</a:t>
          </a:r>
        </a:p>
      </dsp:txBody>
      <dsp:txXfrm>
        <a:off x="266394" y="1690024"/>
        <a:ext cx="2411119" cy="1446671"/>
      </dsp:txXfrm>
    </dsp:sp>
    <dsp:sp modelId="{4FD71B27-361D-924D-8A3C-BCF446EC2B4C}">
      <dsp:nvSpPr>
        <dsp:cNvPr id="0" name=""/>
        <dsp:cNvSpPr/>
      </dsp:nvSpPr>
      <dsp:spPr>
        <a:xfrm>
          <a:off x="2918625" y="1690024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5129271"/>
                <a:satOff val="-1832"/>
                <a:lumOff val="2942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5129271"/>
                <a:satOff val="-1832"/>
                <a:lumOff val="2942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5129271"/>
                <a:satOff val="-1832"/>
                <a:lumOff val="2942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Non-Tenure Community of Practice CoP). 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*and their mentors</a:t>
          </a:r>
        </a:p>
      </dsp:txBody>
      <dsp:txXfrm>
        <a:off x="2918625" y="1690024"/>
        <a:ext cx="2411119" cy="1446671"/>
      </dsp:txXfrm>
    </dsp:sp>
    <dsp:sp modelId="{857CFB66-6AFF-3C4E-AB55-AF580616726F}">
      <dsp:nvSpPr>
        <dsp:cNvPr id="0" name=""/>
        <dsp:cNvSpPr/>
      </dsp:nvSpPr>
      <dsp:spPr>
        <a:xfrm>
          <a:off x="5547130" y="1713055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6155125"/>
                <a:satOff val="-2198"/>
                <a:lumOff val="353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6155125"/>
                <a:satOff val="-2198"/>
                <a:lumOff val="353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6155125"/>
                <a:satOff val="-2198"/>
                <a:lumOff val="353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47130" y="1713055"/>
        <a:ext cx="2411119" cy="1446671"/>
      </dsp:txXfrm>
    </dsp:sp>
    <dsp:sp modelId="{AA704D60-18F7-834F-960E-CAADF26DDFFC}">
      <dsp:nvSpPr>
        <dsp:cNvPr id="0" name=""/>
        <dsp:cNvSpPr/>
      </dsp:nvSpPr>
      <dsp:spPr>
        <a:xfrm>
          <a:off x="8223086" y="1690024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7180979"/>
                <a:satOff val="-2565"/>
                <a:lumOff val="4118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7180979"/>
                <a:satOff val="-2565"/>
                <a:lumOff val="4118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7180979"/>
                <a:satOff val="-2565"/>
                <a:lumOff val="4118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Data Teams</a:t>
          </a:r>
          <a:endParaRPr lang="en-US" sz="2400" b="0" kern="1200" dirty="0">
            <a:solidFill>
              <a:schemeClr val="bg1"/>
            </a:solidFill>
          </a:endParaRPr>
        </a:p>
      </dsp:txBody>
      <dsp:txXfrm>
        <a:off x="8223086" y="1690024"/>
        <a:ext cx="2411119" cy="1446671"/>
      </dsp:txXfrm>
    </dsp:sp>
    <dsp:sp modelId="{76A7DA65-D66D-8E4F-B53C-7A0130555172}">
      <dsp:nvSpPr>
        <dsp:cNvPr id="0" name=""/>
        <dsp:cNvSpPr/>
      </dsp:nvSpPr>
      <dsp:spPr>
        <a:xfrm>
          <a:off x="266394" y="3377807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8206834"/>
                <a:satOff val="-2931"/>
                <a:lumOff val="4707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8206834"/>
                <a:satOff val="-2931"/>
                <a:lumOff val="4707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8206834"/>
                <a:satOff val="-2931"/>
                <a:lumOff val="4707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266394" y="3377807"/>
        <a:ext cx="2411119" cy="1446671"/>
      </dsp:txXfrm>
    </dsp:sp>
    <dsp:sp modelId="{AF05CD81-D533-0347-8359-AA49FC56730F}">
      <dsp:nvSpPr>
        <dsp:cNvPr id="0" name=""/>
        <dsp:cNvSpPr/>
      </dsp:nvSpPr>
      <dsp:spPr>
        <a:xfrm>
          <a:off x="2918625" y="3377807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9232688"/>
                <a:satOff val="-3298"/>
                <a:lumOff val="5295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9232688"/>
                <a:satOff val="-3298"/>
                <a:lumOff val="5295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9232688"/>
                <a:satOff val="-3298"/>
                <a:lumOff val="5295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Students, so they actively own and work to move their learning forward</a:t>
          </a:r>
        </a:p>
      </dsp:txBody>
      <dsp:txXfrm>
        <a:off x="2918625" y="3377807"/>
        <a:ext cx="2411119" cy="1446671"/>
      </dsp:txXfrm>
    </dsp:sp>
    <dsp:sp modelId="{2A20E616-B71A-2341-975B-DE2B476E7C89}">
      <dsp:nvSpPr>
        <dsp:cNvPr id="0" name=""/>
        <dsp:cNvSpPr/>
      </dsp:nvSpPr>
      <dsp:spPr>
        <a:xfrm>
          <a:off x="5570855" y="3377807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10258542"/>
                <a:satOff val="-3664"/>
                <a:lumOff val="5883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0258542"/>
                <a:satOff val="-3664"/>
                <a:lumOff val="5883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0258542"/>
                <a:satOff val="-3664"/>
                <a:lumOff val="5883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Educators who are piloting or implementing new curriculum materials</a:t>
          </a:r>
        </a:p>
      </dsp:txBody>
      <dsp:txXfrm>
        <a:off x="5570855" y="3377807"/>
        <a:ext cx="2411119" cy="1446671"/>
      </dsp:txXfrm>
    </dsp:sp>
    <dsp:sp modelId="{E83F5161-1022-8A42-9BE8-B56BF310ACCD}">
      <dsp:nvSpPr>
        <dsp:cNvPr id="0" name=""/>
        <dsp:cNvSpPr/>
      </dsp:nvSpPr>
      <dsp:spPr>
        <a:xfrm>
          <a:off x="8223086" y="3377807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11284395"/>
                <a:satOff val="-4030"/>
                <a:lumOff val="6472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1284395"/>
                <a:satOff val="-4030"/>
                <a:lumOff val="6472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1284395"/>
                <a:satOff val="-4030"/>
                <a:lumOff val="6472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8223086" y="3377807"/>
        <a:ext cx="2411119" cy="1446671"/>
      </dsp:txXfrm>
    </dsp:sp>
    <dsp:sp modelId="{6E6B6BC9-D5ED-004D-9231-6B899C6E400E}">
      <dsp:nvSpPr>
        <dsp:cNvPr id="0" name=""/>
        <dsp:cNvSpPr/>
      </dsp:nvSpPr>
      <dsp:spPr>
        <a:xfrm>
          <a:off x="265453" y="5058488"/>
          <a:ext cx="2386332" cy="1446671"/>
        </a:xfrm>
        <a:prstGeom prst="rect">
          <a:avLst/>
        </a:prstGeom>
        <a:gradFill rotWithShape="0">
          <a:gsLst>
            <a:gs pos="0">
              <a:schemeClr val="accent5">
                <a:hueOff val="12310249"/>
                <a:satOff val="-4397"/>
                <a:lumOff val="706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2310249"/>
                <a:satOff val="-4397"/>
                <a:lumOff val="706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2310249"/>
                <a:satOff val="-4397"/>
                <a:lumOff val="706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265453" y="5058488"/>
        <a:ext cx="2386332" cy="1446671"/>
      </dsp:txXfrm>
    </dsp:sp>
    <dsp:sp modelId="{D7595667-42F2-0243-AB04-A1B5E98322E6}">
      <dsp:nvSpPr>
        <dsp:cNvPr id="0" name=""/>
        <dsp:cNvSpPr/>
      </dsp:nvSpPr>
      <dsp:spPr>
        <a:xfrm>
          <a:off x="2924797" y="5058488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13336104"/>
                <a:satOff val="-4763"/>
                <a:lumOff val="7648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3336104"/>
                <a:satOff val="-4763"/>
                <a:lumOff val="7648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3336104"/>
                <a:satOff val="-4763"/>
                <a:lumOff val="7648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Higher Education Institutes</a:t>
          </a:r>
        </a:p>
      </dsp:txBody>
      <dsp:txXfrm>
        <a:off x="2924797" y="5058488"/>
        <a:ext cx="2411119" cy="1446671"/>
      </dsp:txXfrm>
    </dsp:sp>
    <dsp:sp modelId="{E5D9FF9B-21CB-884F-9CD6-379FCDD31832}">
      <dsp:nvSpPr>
        <dsp:cNvPr id="0" name=""/>
        <dsp:cNvSpPr/>
      </dsp:nvSpPr>
      <dsp:spPr>
        <a:xfrm>
          <a:off x="5573363" y="5060658"/>
          <a:ext cx="2411119" cy="1446671"/>
        </a:xfrm>
        <a:prstGeom prst="rect">
          <a:avLst/>
        </a:prstGeom>
        <a:gradFill rotWithShape="0">
          <a:gsLst>
            <a:gs pos="0">
              <a:schemeClr val="accent5">
                <a:hueOff val="14361958"/>
                <a:satOff val="-5130"/>
                <a:lumOff val="8237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4361958"/>
                <a:satOff val="-5130"/>
                <a:lumOff val="8237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4361958"/>
                <a:satOff val="-5130"/>
                <a:lumOff val="8237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573363" y="5060658"/>
        <a:ext cx="2411119" cy="1446671"/>
      </dsp:txXfrm>
    </dsp:sp>
    <dsp:sp modelId="{A8C57E3B-917F-D247-B900-C1610EA39D06}">
      <dsp:nvSpPr>
        <dsp:cNvPr id="0" name=""/>
        <dsp:cNvSpPr/>
      </dsp:nvSpPr>
      <dsp:spPr>
        <a:xfrm>
          <a:off x="8280977" y="5060658"/>
          <a:ext cx="2343704" cy="1446671"/>
        </a:xfrm>
        <a:prstGeom prst="rect">
          <a:avLst/>
        </a:prstGeom>
        <a:gradFill rotWithShape="0">
          <a:gsLst>
            <a:gs pos="0">
              <a:schemeClr val="accent5">
                <a:hueOff val="15387812"/>
                <a:satOff val="-5496"/>
                <a:lumOff val="8825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15387812"/>
                <a:satOff val="-5496"/>
                <a:lumOff val="8825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5387812"/>
                <a:satOff val="-5496"/>
                <a:lumOff val="8825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8280977" y="5060658"/>
        <a:ext cx="2343704" cy="14466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1FA7A-F5AD-204E-91EE-351090061FD9}">
      <dsp:nvSpPr>
        <dsp:cNvPr id="0" name=""/>
        <dsp:cNvSpPr/>
      </dsp:nvSpPr>
      <dsp:spPr>
        <a:xfrm>
          <a:off x="0" y="155227"/>
          <a:ext cx="2350769" cy="203897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Administrative Team Meetings </a:t>
          </a:r>
        </a:p>
      </dsp:txBody>
      <dsp:txXfrm>
        <a:off x="0" y="155227"/>
        <a:ext cx="2350769" cy="2038977"/>
      </dsp:txXfrm>
    </dsp:sp>
    <dsp:sp modelId="{ED5ACA8A-C0AB-394B-9BFF-64E18D0281E5}">
      <dsp:nvSpPr>
        <dsp:cNvPr id="0" name=""/>
        <dsp:cNvSpPr/>
      </dsp:nvSpPr>
      <dsp:spPr>
        <a:xfrm>
          <a:off x="2585846" y="155227"/>
          <a:ext cx="2350769" cy="203897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Administrative Mini Retreats/Team Meetings; Summer Learning Sessions </a:t>
          </a:r>
        </a:p>
      </dsp:txBody>
      <dsp:txXfrm>
        <a:off x="2585846" y="155227"/>
        <a:ext cx="2350769" cy="2038977"/>
      </dsp:txXfrm>
    </dsp:sp>
    <dsp:sp modelId="{1F30A35D-0DCA-B648-8E75-65D3DC078E3B}">
      <dsp:nvSpPr>
        <dsp:cNvPr id="0" name=""/>
        <dsp:cNvSpPr/>
      </dsp:nvSpPr>
      <dsp:spPr>
        <a:xfrm>
          <a:off x="5171693" y="201574"/>
          <a:ext cx="2350769" cy="194628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Admin Learning with Teacher Leaders</a:t>
          </a:r>
        </a:p>
      </dsp:txBody>
      <dsp:txXfrm>
        <a:off x="5171693" y="201574"/>
        <a:ext cx="2350769" cy="1946282"/>
      </dsp:txXfrm>
    </dsp:sp>
    <dsp:sp modelId="{2171836D-2390-8046-B06D-87283D601B74}">
      <dsp:nvSpPr>
        <dsp:cNvPr id="0" name=""/>
        <dsp:cNvSpPr/>
      </dsp:nvSpPr>
      <dsp:spPr>
        <a:xfrm>
          <a:off x="0" y="2429281"/>
          <a:ext cx="2350769" cy="17970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Non-Tenure Community of Practice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*mentors also invited</a:t>
          </a:r>
        </a:p>
      </dsp:txBody>
      <dsp:txXfrm>
        <a:off x="0" y="2429281"/>
        <a:ext cx="2350769" cy="1797055"/>
      </dsp:txXfrm>
    </dsp:sp>
    <dsp:sp modelId="{606893DD-A1E9-B54F-ABE7-1F5F69AA8AE8}">
      <dsp:nvSpPr>
        <dsp:cNvPr id="0" name=""/>
        <dsp:cNvSpPr/>
      </dsp:nvSpPr>
      <dsp:spPr>
        <a:xfrm>
          <a:off x="2585846" y="2452631"/>
          <a:ext cx="2350769" cy="175035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Opening Day and other Professional Learning Sessions </a:t>
          </a:r>
        </a:p>
      </dsp:txBody>
      <dsp:txXfrm>
        <a:off x="2585846" y="2452631"/>
        <a:ext cx="2350769" cy="1750354"/>
      </dsp:txXfrm>
    </dsp:sp>
    <dsp:sp modelId="{2A0761D4-1D4D-E04B-A84F-9FB06E08EF97}">
      <dsp:nvSpPr>
        <dsp:cNvPr id="0" name=""/>
        <dsp:cNvSpPr/>
      </dsp:nvSpPr>
      <dsp:spPr>
        <a:xfrm>
          <a:off x="5171693" y="2452631"/>
          <a:ext cx="2350769" cy="17503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PLC Time/Early Release or Delayed Start</a:t>
          </a:r>
        </a:p>
      </dsp:txBody>
      <dsp:txXfrm>
        <a:off x="5171693" y="2452631"/>
        <a:ext cx="2350769" cy="1750354"/>
      </dsp:txXfrm>
    </dsp:sp>
    <dsp:sp modelId="{E94908C8-6372-1642-A65E-C259AB61334A}">
      <dsp:nvSpPr>
        <dsp:cNvPr id="0" name=""/>
        <dsp:cNvSpPr/>
      </dsp:nvSpPr>
      <dsp:spPr>
        <a:xfrm>
          <a:off x="0" y="4461413"/>
          <a:ext cx="2350769" cy="179635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School Newsletter Articles (</a:t>
          </a:r>
          <a:r>
            <a:rPr lang="en-US" sz="1800" b="1" kern="1200" dirty="0"/>
            <a:t>for parents/community)</a:t>
          </a:r>
        </a:p>
      </dsp:txBody>
      <dsp:txXfrm>
        <a:off x="0" y="4461413"/>
        <a:ext cx="2350769" cy="1796350"/>
      </dsp:txXfrm>
    </dsp:sp>
    <dsp:sp modelId="{DFD6A203-CAA2-424A-A806-F6C1A7F4A332}">
      <dsp:nvSpPr>
        <dsp:cNvPr id="0" name=""/>
        <dsp:cNvSpPr/>
      </dsp:nvSpPr>
      <dsp:spPr>
        <a:xfrm>
          <a:off x="2585846" y="4523213"/>
          <a:ext cx="2350769" cy="16727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All Staff Summer Institute Sessions</a:t>
          </a:r>
        </a:p>
      </dsp:txBody>
      <dsp:txXfrm>
        <a:off x="2585846" y="4523213"/>
        <a:ext cx="2350769" cy="1672751"/>
      </dsp:txXfrm>
    </dsp:sp>
    <dsp:sp modelId="{ACC4721E-7D48-B643-96F7-2559AAA0B89E}">
      <dsp:nvSpPr>
        <dsp:cNvPr id="0" name=""/>
        <dsp:cNvSpPr/>
      </dsp:nvSpPr>
      <dsp:spPr>
        <a:xfrm>
          <a:off x="5171693" y="4507761"/>
          <a:ext cx="2350769" cy="1703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And…</a:t>
          </a:r>
        </a:p>
      </dsp:txBody>
      <dsp:txXfrm>
        <a:off x="5171693" y="4507761"/>
        <a:ext cx="2350769" cy="1703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higanassessmentconsortium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DE3A-B959-9744-A296-91D290A73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417" y="1300785"/>
            <a:ext cx="11410122" cy="2509213"/>
          </a:xfrm>
        </p:spPr>
        <p:txBody>
          <a:bodyPr/>
          <a:lstStyle/>
          <a:p>
            <a:r>
              <a:rPr lang="en-US" dirty="0"/>
              <a:t>Sample Plan for Creating an assessment literate </a:t>
            </a:r>
            <a:br>
              <a:rPr lang="en-US" dirty="0"/>
            </a:br>
            <a:r>
              <a:rPr lang="en-US" dirty="0"/>
              <a:t>community of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5498F-0C91-9044-8598-22B380E9E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MSTC Session  - Supplemental Document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1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5B6CD-3535-7A49-95E8-E4291BE4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879" y="755153"/>
            <a:ext cx="10364451" cy="7125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One District’s Plan: Becoming an Assessment Literate Community of Practice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697D7-C8A2-7D42-9C1F-FF2EC064EB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9187" y="1467725"/>
            <a:ext cx="12002813" cy="534800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We felt/Believed …</a:t>
            </a:r>
          </a:p>
          <a:p>
            <a:r>
              <a:rPr lang="en-US" b="1" dirty="0"/>
              <a:t>it was Important to Build Assessment Literacy understandings and toolkits that have been historically missing in educators’ Preparation Programs</a:t>
            </a:r>
          </a:p>
          <a:p>
            <a:r>
              <a:rPr lang="en-US" b="1" dirty="0"/>
              <a:t>Leaders can’t lead what they don’t understand themselves </a:t>
            </a:r>
          </a:p>
          <a:p>
            <a:r>
              <a:rPr lang="en-US" b="1" dirty="0"/>
              <a:t>Helping educators understand/distinguish between assessment “of” and “for” learning can change teaching and Assessment practices</a:t>
            </a:r>
          </a:p>
          <a:p>
            <a:r>
              <a:rPr lang="en-US" b="1" dirty="0"/>
              <a:t>That ALL levels of the educational community Needed to have common: understandings, terminology, and Practices</a:t>
            </a:r>
          </a:p>
          <a:p>
            <a:r>
              <a:rPr lang="en-US" b="1" dirty="0"/>
              <a:t>We needed to focus on common practices to drive quality instructional &amp; assessment practices </a:t>
            </a:r>
          </a:p>
          <a:p>
            <a:pPr lvl="1"/>
            <a:r>
              <a:rPr lang="en-US" b="1" dirty="0"/>
              <a:t>Clear learning targets/Success Criteria</a:t>
            </a:r>
          </a:p>
          <a:p>
            <a:pPr lvl="1"/>
            <a:r>
              <a:rPr lang="en-US" b="1" dirty="0"/>
              <a:t>Utilization of Formative Assessment Practices (as a part of a process not a thing) </a:t>
            </a:r>
          </a:p>
          <a:p>
            <a:pPr lvl="1"/>
            <a:r>
              <a:rPr lang="en-US" b="1" dirty="0"/>
              <a:t>Conversations around Data analysis helped drive quality next steps in instructional planning</a:t>
            </a:r>
          </a:p>
          <a:p>
            <a:pPr lvl="1"/>
            <a:r>
              <a:rPr lang="en-US" b="1" dirty="0"/>
              <a:t>Student engagement in important if we really want them to own and use their data to set goals to help them drive their learning forward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9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7407B0FF-43E0-4B2E-B48B-C2A472D10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AC6C18-4147-48ED-8B6A-19B3E0D89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016685-E1B8-4941-859A-87AA97DF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999767" y="3196461"/>
            <a:ext cx="3324754" cy="8524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dirty="0"/>
              <a:t>Why?     To…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7CFF0502-282E-4634-89AF-9B006D9C6B2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60529038"/>
              </p:ext>
            </p:extLst>
          </p:nvPr>
        </p:nvGraphicFramePr>
        <p:xfrm>
          <a:off x="913775" y="437322"/>
          <a:ext cx="10615615" cy="6241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0F8F71-79EA-FE44-AE54-8590777AE008}"/>
              </a:ext>
            </a:extLst>
          </p:cNvPr>
          <p:cNvSpPr txBox="1"/>
          <p:nvPr/>
        </p:nvSpPr>
        <p:spPr>
          <a:xfrm>
            <a:off x="1325220" y="4974128"/>
            <a:ext cx="29524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Support effective changes in grading practices 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</a:rPr>
              <a:t>(Grading for Learning)</a:t>
            </a:r>
          </a:p>
        </p:txBody>
      </p:sp>
    </p:spTree>
    <p:extLst>
      <p:ext uri="{BB962C8B-B14F-4D97-AF65-F5344CB8AC3E}">
        <p14:creationId xmlns:p14="http://schemas.microsoft.com/office/powerpoint/2010/main" val="185299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FC21D-E35C-ED45-AB34-88DF98100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888435" y="2961860"/>
            <a:ext cx="4691272" cy="914400"/>
          </a:xfrm>
        </p:spPr>
        <p:txBody>
          <a:bodyPr>
            <a:normAutofit fontScale="90000"/>
          </a:bodyPr>
          <a:lstStyle/>
          <a:p>
            <a:br>
              <a:rPr lang="en-US" sz="4400" b="1" dirty="0"/>
            </a:br>
            <a:r>
              <a:rPr lang="en-US" sz="4400" b="1" dirty="0"/>
              <a:t>Who? 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75B7DB-F897-4C65-91C5-7325BF27AF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0707805"/>
              </p:ext>
            </p:extLst>
          </p:nvPr>
        </p:nvGraphicFramePr>
        <p:xfrm>
          <a:off x="1006478" y="178904"/>
          <a:ext cx="10900600" cy="6514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DB8102-42AF-1D41-BA67-F25A42859EEC}"/>
              </a:ext>
            </a:extLst>
          </p:cNvPr>
          <p:cNvSpPr txBox="1"/>
          <p:nvPr/>
        </p:nvSpPr>
        <p:spPr>
          <a:xfrm>
            <a:off x="1339116" y="5430953"/>
            <a:ext cx="225196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Policy Makers (Local and State Level)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F39A8B-D902-3140-B3D2-6FAAFBD28345}"/>
              </a:ext>
            </a:extLst>
          </p:cNvPr>
          <p:cNvSpPr txBox="1"/>
          <p:nvPr/>
        </p:nvSpPr>
        <p:spPr>
          <a:xfrm>
            <a:off x="9656064" y="4047744"/>
            <a:ext cx="180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Parents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3E64FB-DB46-0345-8397-7407627DB456}"/>
              </a:ext>
            </a:extLst>
          </p:cNvPr>
          <p:cNvSpPr txBox="1"/>
          <p:nvPr/>
        </p:nvSpPr>
        <p:spPr>
          <a:xfrm>
            <a:off x="9656064" y="5754118"/>
            <a:ext cx="1877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AND…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16472B-EA83-284C-8D61-8073B9D4A71D}"/>
              </a:ext>
            </a:extLst>
          </p:cNvPr>
          <p:cNvSpPr txBox="1"/>
          <p:nvPr/>
        </p:nvSpPr>
        <p:spPr>
          <a:xfrm>
            <a:off x="6729984" y="2109216"/>
            <a:ext cx="2157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ALL Educators</a:t>
            </a:r>
          </a:p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Including Ancillary Staff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79273E-2684-0343-90B3-4EC7EDC62EBB}"/>
              </a:ext>
            </a:extLst>
          </p:cNvPr>
          <p:cNvSpPr txBox="1"/>
          <p:nvPr/>
        </p:nvSpPr>
        <p:spPr>
          <a:xfrm>
            <a:off x="1301175" y="3613919"/>
            <a:ext cx="2327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Community Members </a:t>
            </a:r>
            <a:r>
              <a:rPr lang="en-US" sz="1600" dirty="0">
                <a:solidFill>
                  <a:schemeClr val="bg1"/>
                </a:solidFill>
              </a:rPr>
              <a:t>(through open meetings or articles in school newsletter)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63DD18-73D9-174F-B3E6-49170D7EFFB9}"/>
              </a:ext>
            </a:extLst>
          </p:cNvPr>
          <p:cNvSpPr txBox="1"/>
          <p:nvPr/>
        </p:nvSpPr>
        <p:spPr>
          <a:xfrm>
            <a:off x="6644539" y="5261676"/>
            <a:ext cx="2243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Anyone proposing or making educational decisions</a:t>
            </a:r>
          </a:p>
        </p:txBody>
      </p:sp>
    </p:spTree>
    <p:extLst>
      <p:ext uri="{BB962C8B-B14F-4D97-AF65-F5344CB8AC3E}">
        <p14:creationId xmlns:p14="http://schemas.microsoft.com/office/powerpoint/2010/main" val="366689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56E92B-5CDD-B34D-A438-3C2EC111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When?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EBD0BE-F34A-46EA-9048-2AD5A95D989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0928607"/>
              </p:ext>
            </p:extLst>
          </p:nvPr>
        </p:nvGraphicFramePr>
        <p:xfrm>
          <a:off x="4389120" y="256032"/>
          <a:ext cx="7522463" cy="6412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1143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F012C5-2940-4F3E-BB5E-B8B2C9E82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37C977-E7E3-44AC-AEC8-2E2764190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0DF37D-86A3-45DB-B1C1-580462D4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675264-F253-9643-A4EF-452BA659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896" y="960814"/>
            <a:ext cx="2732249" cy="4912936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</a:rPr>
              <a:t>What to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B7568-2F9F-5F4D-BEC1-69B87E5FC2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1874" y="207264"/>
            <a:ext cx="7605326" cy="6437376"/>
          </a:xfrm>
        </p:spPr>
        <p:txBody>
          <a:bodyPr anchor="ctr">
            <a:normAutofit lnSpcReduction="10000"/>
          </a:bodyPr>
          <a:lstStyle/>
          <a:p>
            <a:pPr lvl="1"/>
            <a:r>
              <a:rPr lang="en-US" sz="2000" dirty="0"/>
              <a:t>MAC Materials and Resources </a:t>
            </a:r>
          </a:p>
          <a:p>
            <a:pPr lvl="1"/>
            <a:r>
              <a:rPr lang="en-US" sz="2000" dirty="0"/>
              <a:t>MAC in a Moment, Think Points </a:t>
            </a:r>
          </a:p>
          <a:p>
            <a:pPr lvl="1"/>
            <a:r>
              <a:rPr lang="en-US" sz="2000" dirty="0"/>
              <a:t>MAC Reads, State-wide Book Study (Past and Upcoming Events) </a:t>
            </a:r>
          </a:p>
          <a:p>
            <a:pPr lvl="1"/>
            <a:r>
              <a:rPr lang="en-US" sz="2000" dirty="0"/>
              <a:t>Assessment Literacy Standards (ALS) </a:t>
            </a:r>
          </a:p>
          <a:p>
            <a:pPr lvl="1"/>
            <a:r>
              <a:rPr lang="en-US" sz="2000" dirty="0"/>
              <a:t>Assessment Learning Network (ALN) </a:t>
            </a:r>
          </a:p>
          <a:p>
            <a:pPr lvl="1"/>
            <a:r>
              <a:rPr lang="en-US" sz="2000" dirty="0"/>
              <a:t>ALN Learning Point Articles</a:t>
            </a:r>
          </a:p>
          <a:p>
            <a:pPr lvl="1"/>
            <a:r>
              <a:rPr lang="en-US" sz="2000" dirty="0"/>
              <a:t>Assessment Learning Modules Level I (online modules housed on MVU) </a:t>
            </a:r>
          </a:p>
          <a:p>
            <a:pPr lvl="1"/>
            <a:r>
              <a:rPr lang="en-US" sz="2000" dirty="0"/>
              <a:t>Assessment Learning Modules Level II (working towards a Classroom or District Assessment credential)</a:t>
            </a:r>
          </a:p>
          <a:p>
            <a:pPr lvl="1"/>
            <a:r>
              <a:rPr lang="en-US" sz="2000" dirty="0"/>
              <a:t>Assessment Learning Summer Institute (ALI) and Follow up Problems of Practices.</a:t>
            </a:r>
          </a:p>
          <a:p>
            <a:pPr lvl="1"/>
            <a:r>
              <a:rPr lang="en-US" sz="2000" dirty="0"/>
              <a:t>And more... </a:t>
            </a:r>
            <a:r>
              <a:rPr lang="en-US" sz="2000" dirty="0">
                <a:hlinkClick r:id="rId3"/>
              </a:rPr>
              <a:t>https://www.michiganassessmentconsortium.org/</a:t>
            </a:r>
            <a:r>
              <a:rPr lang="en-US" sz="2000" dirty="0"/>
              <a:t>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7613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562</Words>
  <Application>Microsoft Macintosh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Sample Plan for Creating an assessment literate  community of Practice</vt:lpstr>
      <vt:lpstr>One District’s Plan: Becoming an Assessment Literate Community of Practice </vt:lpstr>
      <vt:lpstr>Why?     To…</vt:lpstr>
      <vt:lpstr> Who?  </vt:lpstr>
      <vt:lpstr>When?</vt:lpstr>
      <vt:lpstr>What to Use?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Plan for Creating an assessment literate  community of Practice</dc:title>
  <dc:creator>Terri Portice</dc:creator>
  <cp:lastModifiedBy>Terri Portice</cp:lastModifiedBy>
  <cp:revision>4</cp:revision>
  <cp:lastPrinted>2020-02-10T16:43:06Z</cp:lastPrinted>
  <dcterms:created xsi:type="dcterms:W3CDTF">2020-02-10T16:29:43Z</dcterms:created>
  <dcterms:modified xsi:type="dcterms:W3CDTF">2020-02-10T16:43:07Z</dcterms:modified>
</cp:coreProperties>
</file>