
<file path=[Content_Types].xml><?xml version="1.0" encoding="utf-8"?>
<Types xmlns="http://schemas.openxmlformats.org/package/2006/content-types">
  <Default Extension="docx" ContentType="application/vnd.openxmlformats-officedocument.wordprocessingml.documen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48"/>
  </p:notesMasterIdLst>
  <p:sldIdLst>
    <p:sldId id="263" r:id="rId6"/>
    <p:sldId id="365" r:id="rId7"/>
    <p:sldId id="264" r:id="rId8"/>
    <p:sldId id="265" r:id="rId9"/>
    <p:sldId id="266" r:id="rId10"/>
    <p:sldId id="267" r:id="rId11"/>
    <p:sldId id="268" r:id="rId12"/>
    <p:sldId id="269" r:id="rId13"/>
    <p:sldId id="336" r:id="rId14"/>
    <p:sldId id="367" r:id="rId15"/>
    <p:sldId id="345" r:id="rId16"/>
    <p:sldId id="344" r:id="rId17"/>
    <p:sldId id="343" r:id="rId18"/>
    <p:sldId id="342" r:id="rId19"/>
    <p:sldId id="347" r:id="rId20"/>
    <p:sldId id="341" r:id="rId21"/>
    <p:sldId id="340" r:id="rId22"/>
    <p:sldId id="339" r:id="rId23"/>
    <p:sldId id="338" r:id="rId24"/>
    <p:sldId id="337" r:id="rId25"/>
    <p:sldId id="327" r:id="rId26"/>
    <p:sldId id="326" r:id="rId27"/>
    <p:sldId id="325" r:id="rId28"/>
    <p:sldId id="262" r:id="rId29"/>
    <p:sldId id="348" r:id="rId30"/>
    <p:sldId id="368" r:id="rId31"/>
    <p:sldId id="349" r:id="rId32"/>
    <p:sldId id="350" r:id="rId33"/>
    <p:sldId id="351" r:id="rId34"/>
    <p:sldId id="352" r:id="rId35"/>
    <p:sldId id="355" r:id="rId36"/>
    <p:sldId id="353" r:id="rId37"/>
    <p:sldId id="354" r:id="rId38"/>
    <p:sldId id="356" r:id="rId39"/>
    <p:sldId id="357" r:id="rId40"/>
    <p:sldId id="358" r:id="rId41"/>
    <p:sldId id="359" r:id="rId42"/>
    <p:sldId id="360" r:id="rId43"/>
    <p:sldId id="361" r:id="rId44"/>
    <p:sldId id="362" r:id="rId45"/>
    <p:sldId id="363" r:id="rId46"/>
    <p:sldId id="364" r:id="rId47"/>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067"/>
    <a:srgbClr val="EA9B0F"/>
    <a:srgbClr val="5D161A"/>
    <a:srgbClr val="D7790A"/>
    <a:srgbClr val="7E6162"/>
    <a:srgbClr val="7E3F42"/>
    <a:srgbClr val="7E1E23"/>
    <a:srgbClr val="862526"/>
    <a:srgbClr val="7F48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B5E2A2-498F-514E-96F6-7F392871B50A}" v="1" dt="2020-02-03T21:01:00.6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06" autoAdjust="0"/>
    <p:restoredTop sz="96344"/>
  </p:normalViewPr>
  <p:slideViewPr>
    <p:cSldViewPr snapToGrid="0">
      <p:cViewPr varScale="1">
        <p:scale>
          <a:sx n="132" d="100"/>
          <a:sy n="132" d="100"/>
        </p:scale>
        <p:origin x="400"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microsoft.com/office/2016/11/relationships/changesInfo" Target="changesInfos/changesInfo1.xml"/><Relationship Id="rId5" Type="http://schemas.openxmlformats.org/officeDocument/2006/relationships/slideMaster" Target="slideMasters/slide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Martineau" userId="9cf559c9f64d1d8f" providerId="LiveId" clId="{703C9797-1081-CE40-BCA6-2478B56C6FEC}"/>
    <pc:docChg chg="undo custSel addSld delSld modSld sldOrd delMainMaster modMainMaster">
      <pc:chgData name="Joseph Martineau" userId="9cf559c9f64d1d8f" providerId="LiveId" clId="{703C9797-1081-CE40-BCA6-2478B56C6FEC}" dt="2020-01-20T18:41:12.448" v="13047" actId="207"/>
      <pc:docMkLst>
        <pc:docMk/>
      </pc:docMkLst>
      <pc:sldChg chg="addSp modSp del">
        <pc:chgData name="Joseph Martineau" userId="9cf559c9f64d1d8f" providerId="LiveId" clId="{703C9797-1081-CE40-BCA6-2478B56C6FEC}" dt="2020-01-19T21:59:45.412" v="779" actId="2696"/>
        <pc:sldMkLst>
          <pc:docMk/>
          <pc:sldMk cId="651086773" sldId="261"/>
        </pc:sldMkLst>
        <pc:spChg chg="mod">
          <ac:chgData name="Joseph Martineau" userId="9cf559c9f64d1d8f" providerId="LiveId" clId="{703C9797-1081-CE40-BCA6-2478B56C6FEC}" dt="2020-01-19T21:49:19.425" v="530" actId="20577"/>
          <ac:spMkLst>
            <pc:docMk/>
            <pc:sldMk cId="651086773" sldId="261"/>
            <ac:spMk id="2" creationId="{00000000-0000-0000-0000-000000000000}"/>
          </ac:spMkLst>
        </pc:spChg>
        <pc:spChg chg="mod">
          <ac:chgData name="Joseph Martineau" userId="9cf559c9f64d1d8f" providerId="LiveId" clId="{703C9797-1081-CE40-BCA6-2478B56C6FEC}" dt="2020-01-19T21:56:30.916" v="763" actId="20577"/>
          <ac:spMkLst>
            <pc:docMk/>
            <pc:sldMk cId="651086773" sldId="261"/>
            <ac:spMk id="3" creationId="{00000000-0000-0000-0000-000000000000}"/>
          </ac:spMkLst>
        </pc:spChg>
        <pc:spChg chg="add mod">
          <ac:chgData name="Joseph Martineau" userId="9cf559c9f64d1d8f" providerId="LiveId" clId="{703C9797-1081-CE40-BCA6-2478B56C6FEC}" dt="2020-01-19T21:55:41.615" v="748" actId="1037"/>
          <ac:spMkLst>
            <pc:docMk/>
            <pc:sldMk cId="651086773" sldId="261"/>
            <ac:spMk id="6" creationId="{F7B9BBD8-CAAC-7A4D-A44F-6B2606296AAB}"/>
          </ac:spMkLst>
        </pc:spChg>
      </pc:sldChg>
      <pc:sldChg chg="modSp">
        <pc:chgData name="Joseph Martineau" userId="9cf559c9f64d1d8f" providerId="LiveId" clId="{703C9797-1081-CE40-BCA6-2478B56C6FEC}" dt="2020-01-20T01:22:33.992" v="4601" actId="403"/>
        <pc:sldMkLst>
          <pc:docMk/>
          <pc:sldMk cId="4150554917" sldId="262"/>
        </pc:sldMkLst>
        <pc:spChg chg="mod">
          <ac:chgData name="Joseph Martineau" userId="9cf559c9f64d1d8f" providerId="LiveId" clId="{703C9797-1081-CE40-BCA6-2478B56C6FEC}" dt="2020-01-20T01:22:33.992" v="4601" actId="403"/>
          <ac:spMkLst>
            <pc:docMk/>
            <pc:sldMk cId="4150554917" sldId="262"/>
            <ac:spMk id="2" creationId="{00000000-0000-0000-0000-000000000000}"/>
          </ac:spMkLst>
        </pc:spChg>
      </pc:sldChg>
      <pc:sldChg chg="delSp modSp">
        <pc:chgData name="Joseph Martineau" userId="9cf559c9f64d1d8f" providerId="LiveId" clId="{703C9797-1081-CE40-BCA6-2478B56C6FEC}" dt="2020-01-20T03:33:43.233" v="9868" actId="20577"/>
        <pc:sldMkLst>
          <pc:docMk/>
          <pc:sldMk cId="502573382" sldId="263"/>
        </pc:sldMkLst>
        <pc:spChg chg="mod">
          <ac:chgData name="Joseph Martineau" userId="9cf559c9f64d1d8f" providerId="LiveId" clId="{703C9797-1081-CE40-BCA6-2478B56C6FEC}" dt="2020-01-20T03:33:43.233" v="9868" actId="20577"/>
          <ac:spMkLst>
            <pc:docMk/>
            <pc:sldMk cId="502573382" sldId="263"/>
            <ac:spMk id="2" creationId="{00000000-0000-0000-0000-000000000000}"/>
          </ac:spMkLst>
        </pc:spChg>
        <pc:spChg chg="mod">
          <ac:chgData name="Joseph Martineau" userId="9cf559c9f64d1d8f" providerId="LiveId" clId="{703C9797-1081-CE40-BCA6-2478B56C6FEC}" dt="2020-01-20T03:32:42.102" v="9821" actId="1076"/>
          <ac:spMkLst>
            <pc:docMk/>
            <pc:sldMk cId="502573382" sldId="263"/>
            <ac:spMk id="3" creationId="{00000000-0000-0000-0000-000000000000}"/>
          </ac:spMkLst>
        </pc:spChg>
        <pc:spChg chg="del mod">
          <ac:chgData name="Joseph Martineau" userId="9cf559c9f64d1d8f" providerId="LiveId" clId="{703C9797-1081-CE40-BCA6-2478B56C6FEC}" dt="2020-01-20T03:31:16.106" v="9736" actId="478"/>
          <ac:spMkLst>
            <pc:docMk/>
            <pc:sldMk cId="502573382" sldId="263"/>
            <ac:spMk id="4" creationId="{00000000-0000-0000-0000-000000000000}"/>
          </ac:spMkLst>
        </pc:spChg>
      </pc:sldChg>
      <pc:sldChg chg="modSp add">
        <pc:chgData name="Joseph Martineau" userId="9cf559c9f64d1d8f" providerId="LiveId" clId="{703C9797-1081-CE40-BCA6-2478B56C6FEC}" dt="2020-01-20T02:04:22.865" v="6363" actId="207"/>
        <pc:sldMkLst>
          <pc:docMk/>
          <pc:sldMk cId="3662058166" sldId="264"/>
        </pc:sldMkLst>
        <pc:spChg chg="mod">
          <ac:chgData name="Joseph Martineau" userId="9cf559c9f64d1d8f" providerId="LiveId" clId="{703C9797-1081-CE40-BCA6-2478B56C6FEC}" dt="2020-01-20T02:04:22.865" v="6363" actId="207"/>
          <ac:spMkLst>
            <pc:docMk/>
            <pc:sldMk cId="3662058166" sldId="264"/>
            <ac:spMk id="3" creationId="{00000000-0000-0000-0000-000000000000}"/>
          </ac:spMkLst>
        </pc:spChg>
        <pc:spChg chg="mod">
          <ac:chgData name="Joseph Martineau" userId="9cf559c9f64d1d8f" providerId="LiveId" clId="{703C9797-1081-CE40-BCA6-2478B56C6FEC}" dt="2020-01-19T21:59:59.016" v="782" actId="207"/>
          <ac:spMkLst>
            <pc:docMk/>
            <pc:sldMk cId="3662058166" sldId="264"/>
            <ac:spMk id="6" creationId="{F7B9BBD8-CAAC-7A4D-A44F-6B2606296AAB}"/>
          </ac:spMkLst>
        </pc:spChg>
      </pc:sldChg>
      <pc:sldChg chg="modSp add">
        <pc:chgData name="Joseph Martineau" userId="9cf559c9f64d1d8f" providerId="LiveId" clId="{703C9797-1081-CE40-BCA6-2478B56C6FEC}" dt="2020-01-20T02:04:30.148" v="6364" actId="207"/>
        <pc:sldMkLst>
          <pc:docMk/>
          <pc:sldMk cId="3776386516" sldId="265"/>
        </pc:sldMkLst>
        <pc:spChg chg="mod">
          <ac:chgData name="Joseph Martineau" userId="9cf559c9f64d1d8f" providerId="LiveId" clId="{703C9797-1081-CE40-BCA6-2478B56C6FEC}" dt="2020-01-20T02:04:30.148" v="6364" actId="207"/>
          <ac:spMkLst>
            <pc:docMk/>
            <pc:sldMk cId="3776386516" sldId="265"/>
            <ac:spMk id="3" creationId="{00000000-0000-0000-0000-000000000000}"/>
          </ac:spMkLst>
        </pc:spChg>
        <pc:spChg chg="mod">
          <ac:chgData name="Joseph Martineau" userId="9cf559c9f64d1d8f" providerId="LiveId" clId="{703C9797-1081-CE40-BCA6-2478B56C6FEC}" dt="2020-01-19T22:00:04.730" v="783" actId="207"/>
          <ac:spMkLst>
            <pc:docMk/>
            <pc:sldMk cId="3776386516" sldId="265"/>
            <ac:spMk id="6" creationId="{F7B9BBD8-CAAC-7A4D-A44F-6B2606296AAB}"/>
          </ac:spMkLst>
        </pc:spChg>
      </pc:sldChg>
      <pc:sldChg chg="modSp add">
        <pc:chgData name="Joseph Martineau" userId="9cf559c9f64d1d8f" providerId="LiveId" clId="{703C9797-1081-CE40-BCA6-2478B56C6FEC}" dt="2020-01-20T02:04:36.652" v="6365" actId="207"/>
        <pc:sldMkLst>
          <pc:docMk/>
          <pc:sldMk cId="1936231082" sldId="266"/>
        </pc:sldMkLst>
        <pc:spChg chg="mod">
          <ac:chgData name="Joseph Martineau" userId="9cf559c9f64d1d8f" providerId="LiveId" clId="{703C9797-1081-CE40-BCA6-2478B56C6FEC}" dt="2020-01-20T02:04:36.652" v="6365" actId="207"/>
          <ac:spMkLst>
            <pc:docMk/>
            <pc:sldMk cId="1936231082" sldId="266"/>
            <ac:spMk id="3" creationId="{00000000-0000-0000-0000-000000000000}"/>
          </ac:spMkLst>
        </pc:spChg>
        <pc:spChg chg="mod">
          <ac:chgData name="Joseph Martineau" userId="9cf559c9f64d1d8f" providerId="LiveId" clId="{703C9797-1081-CE40-BCA6-2478B56C6FEC}" dt="2020-01-19T22:00:12.380" v="784" actId="207"/>
          <ac:spMkLst>
            <pc:docMk/>
            <pc:sldMk cId="1936231082" sldId="266"/>
            <ac:spMk id="6" creationId="{F7B9BBD8-CAAC-7A4D-A44F-6B2606296AAB}"/>
          </ac:spMkLst>
        </pc:spChg>
      </pc:sldChg>
      <pc:sldChg chg="modSp add">
        <pc:chgData name="Joseph Martineau" userId="9cf559c9f64d1d8f" providerId="LiveId" clId="{703C9797-1081-CE40-BCA6-2478B56C6FEC}" dt="2020-01-20T02:04:42.745" v="6366" actId="207"/>
        <pc:sldMkLst>
          <pc:docMk/>
          <pc:sldMk cId="3101474197" sldId="267"/>
        </pc:sldMkLst>
        <pc:spChg chg="mod">
          <ac:chgData name="Joseph Martineau" userId="9cf559c9f64d1d8f" providerId="LiveId" clId="{703C9797-1081-CE40-BCA6-2478B56C6FEC}" dt="2020-01-20T02:04:42.745" v="6366" actId="207"/>
          <ac:spMkLst>
            <pc:docMk/>
            <pc:sldMk cId="3101474197" sldId="267"/>
            <ac:spMk id="3" creationId="{00000000-0000-0000-0000-000000000000}"/>
          </ac:spMkLst>
        </pc:spChg>
        <pc:spChg chg="mod">
          <ac:chgData name="Joseph Martineau" userId="9cf559c9f64d1d8f" providerId="LiveId" clId="{703C9797-1081-CE40-BCA6-2478B56C6FEC}" dt="2020-01-19T22:00:17.024" v="785" actId="207"/>
          <ac:spMkLst>
            <pc:docMk/>
            <pc:sldMk cId="3101474197" sldId="267"/>
            <ac:spMk id="6" creationId="{F7B9BBD8-CAAC-7A4D-A44F-6B2606296AAB}"/>
          </ac:spMkLst>
        </pc:spChg>
      </pc:sldChg>
      <pc:sldChg chg="modSp add">
        <pc:chgData name="Joseph Martineau" userId="9cf559c9f64d1d8f" providerId="LiveId" clId="{703C9797-1081-CE40-BCA6-2478B56C6FEC}" dt="2020-01-20T02:04:48.788" v="6367" actId="207"/>
        <pc:sldMkLst>
          <pc:docMk/>
          <pc:sldMk cId="2264200566" sldId="268"/>
        </pc:sldMkLst>
        <pc:spChg chg="mod">
          <ac:chgData name="Joseph Martineau" userId="9cf559c9f64d1d8f" providerId="LiveId" clId="{703C9797-1081-CE40-BCA6-2478B56C6FEC}" dt="2020-01-20T02:04:48.788" v="6367" actId="207"/>
          <ac:spMkLst>
            <pc:docMk/>
            <pc:sldMk cId="2264200566" sldId="268"/>
            <ac:spMk id="3" creationId="{00000000-0000-0000-0000-000000000000}"/>
          </ac:spMkLst>
        </pc:spChg>
        <pc:spChg chg="mod">
          <ac:chgData name="Joseph Martineau" userId="9cf559c9f64d1d8f" providerId="LiveId" clId="{703C9797-1081-CE40-BCA6-2478B56C6FEC}" dt="2020-01-19T22:00:21.228" v="786" actId="207"/>
          <ac:spMkLst>
            <pc:docMk/>
            <pc:sldMk cId="2264200566" sldId="268"/>
            <ac:spMk id="6" creationId="{F7B9BBD8-CAAC-7A4D-A44F-6B2606296AAB}"/>
          </ac:spMkLst>
        </pc:spChg>
      </pc:sldChg>
      <pc:sldChg chg="modSp add ord">
        <pc:chgData name="Joseph Martineau" userId="9cf559c9f64d1d8f" providerId="LiveId" clId="{703C9797-1081-CE40-BCA6-2478B56C6FEC}" dt="2020-01-19T22:18:41.484" v="1954" actId="20577"/>
        <pc:sldMkLst>
          <pc:docMk/>
          <pc:sldMk cId="3795606305" sldId="269"/>
        </pc:sldMkLst>
        <pc:spChg chg="mod">
          <ac:chgData name="Joseph Martineau" userId="9cf559c9f64d1d8f" providerId="LiveId" clId="{703C9797-1081-CE40-BCA6-2478B56C6FEC}" dt="2020-01-19T22:11:55.995" v="1376" actId="20577"/>
          <ac:spMkLst>
            <pc:docMk/>
            <pc:sldMk cId="3795606305" sldId="269"/>
            <ac:spMk id="2" creationId="{2B111DA4-3262-8446-9136-FA3711FCF4E5}"/>
          </ac:spMkLst>
        </pc:spChg>
        <pc:spChg chg="mod">
          <ac:chgData name="Joseph Martineau" userId="9cf559c9f64d1d8f" providerId="LiveId" clId="{703C9797-1081-CE40-BCA6-2478B56C6FEC}" dt="2020-01-19T22:18:41.484" v="1954" actId="20577"/>
          <ac:spMkLst>
            <pc:docMk/>
            <pc:sldMk cId="3795606305" sldId="269"/>
            <ac:spMk id="3" creationId="{DFD7972F-B87A-8945-8683-2E540074F959}"/>
          </ac:spMkLst>
        </pc:spChg>
      </pc:sldChg>
      <pc:sldChg chg="modSp add del">
        <pc:chgData name="Joseph Martineau" userId="9cf559c9f64d1d8f" providerId="LiveId" clId="{703C9797-1081-CE40-BCA6-2478B56C6FEC}" dt="2020-01-19T22:50:22.660" v="2280" actId="2696"/>
        <pc:sldMkLst>
          <pc:docMk/>
          <pc:sldMk cId="3766875980" sldId="317"/>
        </pc:sldMkLst>
        <pc:spChg chg="mod">
          <ac:chgData name="Joseph Martineau" userId="9cf559c9f64d1d8f" providerId="LiveId" clId="{703C9797-1081-CE40-BCA6-2478B56C6FEC}" dt="2020-01-19T22:49:53.380" v="2276" actId="207"/>
          <ac:spMkLst>
            <pc:docMk/>
            <pc:sldMk cId="3766875980" sldId="317"/>
            <ac:spMk id="42" creationId="{63CAF75C-F938-4614-AC15-054557B64E24}"/>
          </ac:spMkLst>
        </pc:spChg>
        <pc:spChg chg="mod">
          <ac:chgData name="Joseph Martineau" userId="9cf559c9f64d1d8f" providerId="LiveId" clId="{703C9797-1081-CE40-BCA6-2478B56C6FEC}" dt="2020-01-19T22:20:28.012" v="1956" actId="403"/>
          <ac:spMkLst>
            <pc:docMk/>
            <pc:sldMk cId="3766875980" sldId="317"/>
            <ac:spMk id="47" creationId="{781B84A9-8BEB-4BAA-8F12-8D30CB93A616}"/>
          </ac:spMkLst>
        </pc:spChg>
      </pc:sldChg>
      <pc:sldChg chg="addSp delSp modSp add">
        <pc:chgData name="Joseph Martineau" userId="9cf559c9f64d1d8f" providerId="LiveId" clId="{703C9797-1081-CE40-BCA6-2478B56C6FEC}" dt="2020-01-20T02:07:30.938" v="6382"/>
        <pc:sldMkLst>
          <pc:docMk/>
          <pc:sldMk cId="1980003341" sldId="325"/>
        </pc:sldMkLst>
        <pc:spChg chg="mod">
          <ac:chgData name="Joseph Martineau" userId="9cf559c9f64d1d8f" providerId="LiveId" clId="{703C9797-1081-CE40-BCA6-2478B56C6FEC}" dt="2020-01-19T23:38:38.474" v="2909" actId="208"/>
          <ac:spMkLst>
            <pc:docMk/>
            <pc:sldMk cId="1980003341" sldId="325"/>
            <ac:spMk id="2" creationId="{B3D31916-81ED-4924-9DCD-7C02E5C561DD}"/>
          </ac:spMkLst>
        </pc:spChg>
        <pc:spChg chg="del mod">
          <ac:chgData name="Joseph Martineau" userId="9cf559c9f64d1d8f" providerId="LiveId" clId="{703C9797-1081-CE40-BCA6-2478B56C6FEC}" dt="2020-01-20T00:51:16.343" v="4101" actId="478"/>
          <ac:spMkLst>
            <pc:docMk/>
            <pc:sldMk cId="1980003341" sldId="325"/>
            <ac:spMk id="3" creationId="{F2E1B658-4977-462B-83DB-592263B57350}"/>
          </ac:spMkLst>
        </pc:spChg>
        <pc:spChg chg="add del mod topLvl">
          <ac:chgData name="Joseph Martineau" userId="9cf559c9f64d1d8f" providerId="LiveId" clId="{703C9797-1081-CE40-BCA6-2478B56C6FEC}" dt="2020-01-20T01:10:01.537" v="4434" actId="478"/>
          <ac:spMkLst>
            <pc:docMk/>
            <pc:sldMk cId="1980003341" sldId="325"/>
            <ac:spMk id="5" creationId="{CEF69940-FE5C-194F-BEF3-C5EB00770D0C}"/>
          </ac:spMkLst>
        </pc:spChg>
        <pc:spChg chg="mod">
          <ac:chgData name="Joseph Martineau" userId="9cf559c9f64d1d8f" providerId="LiveId" clId="{703C9797-1081-CE40-BCA6-2478B56C6FEC}" dt="2020-01-20T00:56:57.547" v="4214" actId="404"/>
          <ac:spMkLst>
            <pc:docMk/>
            <pc:sldMk cId="1980003341" sldId="325"/>
            <ac:spMk id="42" creationId="{63CAF75C-F938-4614-AC15-054557B64E24}"/>
          </ac:spMkLst>
        </pc:spChg>
        <pc:spChg chg="mod">
          <ac:chgData name="Joseph Martineau" userId="9cf559c9f64d1d8f" providerId="LiveId" clId="{703C9797-1081-CE40-BCA6-2478B56C6FEC}" dt="2020-01-20T00:56:57.547" v="4214" actId="404"/>
          <ac:spMkLst>
            <pc:docMk/>
            <pc:sldMk cId="1980003341" sldId="325"/>
            <ac:spMk id="43" creationId="{DEF2790A-73DF-4992-BA48-D8CA9298B9F9}"/>
          </ac:spMkLst>
        </pc:spChg>
        <pc:spChg chg="mod">
          <ac:chgData name="Joseph Martineau" userId="9cf559c9f64d1d8f" providerId="LiveId" clId="{703C9797-1081-CE40-BCA6-2478B56C6FEC}" dt="2020-01-20T00:56:57.547" v="4214" actId="404"/>
          <ac:spMkLst>
            <pc:docMk/>
            <pc:sldMk cId="1980003341" sldId="325"/>
            <ac:spMk id="44" creationId="{8E12C3DB-2081-4883-B844-B86C9C4775DC}"/>
          </ac:spMkLst>
        </pc:spChg>
        <pc:spChg chg="mod">
          <ac:chgData name="Joseph Martineau" userId="9cf559c9f64d1d8f" providerId="LiveId" clId="{703C9797-1081-CE40-BCA6-2478B56C6FEC}" dt="2020-01-20T00:56:57.547" v="4214" actId="404"/>
          <ac:spMkLst>
            <pc:docMk/>
            <pc:sldMk cId="1980003341" sldId="325"/>
            <ac:spMk id="45" creationId="{4EB54CD1-4501-4509-81B5-2277130F4569}"/>
          </ac:spMkLst>
        </pc:spChg>
        <pc:spChg chg="add del mod">
          <ac:chgData name="Joseph Martineau" userId="9cf559c9f64d1d8f" providerId="LiveId" clId="{703C9797-1081-CE40-BCA6-2478B56C6FEC}" dt="2020-01-20T01:10:04.858" v="4435" actId="478"/>
          <ac:spMkLst>
            <pc:docMk/>
            <pc:sldMk cId="1980003341" sldId="325"/>
            <ac:spMk id="46" creationId="{BCD68392-EB56-421F-B1C8-CCFE7C6A8AFC}"/>
          </ac:spMkLst>
        </pc:spChg>
        <pc:spChg chg="mod">
          <ac:chgData name="Joseph Martineau" userId="9cf559c9f64d1d8f" providerId="LiveId" clId="{703C9797-1081-CE40-BCA6-2478B56C6FEC}" dt="2020-01-20T00:56:57.547" v="4214" actId="404"/>
          <ac:spMkLst>
            <pc:docMk/>
            <pc:sldMk cId="1980003341" sldId="325"/>
            <ac:spMk id="48" creationId="{37DE6F94-F08E-4C61-ABF0-9486BD309CE3}"/>
          </ac:spMkLst>
        </pc:spChg>
        <pc:spChg chg="del mod">
          <ac:chgData name="Joseph Martineau" userId="9cf559c9f64d1d8f" providerId="LiveId" clId="{703C9797-1081-CE40-BCA6-2478B56C6FEC}" dt="2020-01-20T00:51:18.392" v="4102" actId="478"/>
          <ac:spMkLst>
            <pc:docMk/>
            <pc:sldMk cId="1980003341" sldId="325"/>
            <ac:spMk id="49" creationId="{3015789C-0F71-4B3C-A62D-957F368FEEDF}"/>
          </ac:spMkLst>
        </pc:spChg>
        <pc:spChg chg="mod">
          <ac:chgData name="Joseph Martineau" userId="9cf559c9f64d1d8f" providerId="LiveId" clId="{703C9797-1081-CE40-BCA6-2478B56C6FEC}" dt="2020-01-20T02:07:30.938" v="6382"/>
          <ac:spMkLst>
            <pc:docMk/>
            <pc:sldMk cId="1980003341" sldId="325"/>
            <ac:spMk id="52" creationId="{1ABED7F2-BF9A-467F-AE51-4A154A94AEDA}"/>
          </ac:spMkLst>
        </pc:spChg>
        <pc:spChg chg="mod">
          <ac:chgData name="Joseph Martineau" userId="9cf559c9f64d1d8f" providerId="LiveId" clId="{703C9797-1081-CE40-BCA6-2478B56C6FEC}" dt="2020-01-20T01:11:50.404" v="4444" actId="20577"/>
          <ac:spMkLst>
            <pc:docMk/>
            <pc:sldMk cId="1980003341" sldId="325"/>
            <ac:spMk id="54" creationId="{CB141662-F5BB-4801-BF0B-0AD1BC4DEF57}"/>
          </ac:spMkLst>
        </pc:spChg>
        <pc:spChg chg="mod">
          <ac:chgData name="Joseph Martineau" userId="9cf559c9f64d1d8f" providerId="LiveId" clId="{703C9797-1081-CE40-BCA6-2478B56C6FEC}" dt="2020-01-20T00:56:57.547" v="4214" actId="404"/>
          <ac:spMkLst>
            <pc:docMk/>
            <pc:sldMk cId="1980003341" sldId="325"/>
            <ac:spMk id="61" creationId="{51AD779C-26C2-4B33-BFEA-5A78373D4916}"/>
          </ac:spMkLst>
        </pc:spChg>
        <pc:spChg chg="mod">
          <ac:chgData name="Joseph Martineau" userId="9cf559c9f64d1d8f" providerId="LiveId" clId="{703C9797-1081-CE40-BCA6-2478B56C6FEC}" dt="2020-01-20T00:56:57.547" v="4214" actId="404"/>
          <ac:spMkLst>
            <pc:docMk/>
            <pc:sldMk cId="1980003341" sldId="325"/>
            <ac:spMk id="64" creationId="{AF941F1F-DCDC-4030-8668-F2C027C6580B}"/>
          </ac:spMkLst>
        </pc:spChg>
        <pc:spChg chg="mod">
          <ac:chgData name="Joseph Martineau" userId="9cf559c9f64d1d8f" providerId="LiveId" clId="{703C9797-1081-CE40-BCA6-2478B56C6FEC}" dt="2020-01-20T01:11:56.064" v="4447" actId="20577"/>
          <ac:spMkLst>
            <pc:docMk/>
            <pc:sldMk cId="1980003341" sldId="325"/>
            <ac:spMk id="66" creationId="{B8DFB893-5D79-43C7-AFDA-C123563978DA}"/>
          </ac:spMkLst>
        </pc:spChg>
        <pc:spChg chg="mod">
          <ac:chgData name="Joseph Martineau" userId="9cf559c9f64d1d8f" providerId="LiveId" clId="{703C9797-1081-CE40-BCA6-2478B56C6FEC}" dt="2020-01-20T00:56:57.547" v="4214" actId="404"/>
          <ac:spMkLst>
            <pc:docMk/>
            <pc:sldMk cId="1980003341" sldId="325"/>
            <ac:spMk id="67" creationId="{C4209E2E-EDCB-4E6B-8E4F-3E522F604839}"/>
          </ac:spMkLst>
        </pc:spChg>
        <pc:spChg chg="mod">
          <ac:chgData name="Joseph Martineau" userId="9cf559c9f64d1d8f" providerId="LiveId" clId="{703C9797-1081-CE40-BCA6-2478B56C6FEC}" dt="2020-01-20T00:56:57.547" v="4214" actId="404"/>
          <ac:spMkLst>
            <pc:docMk/>
            <pc:sldMk cId="1980003341" sldId="325"/>
            <ac:spMk id="71" creationId="{DED0A6A6-67C7-4287-BFA4-EAEC1F91DEF1}"/>
          </ac:spMkLst>
        </pc:spChg>
        <pc:spChg chg="del mod">
          <ac:chgData name="Joseph Martineau" userId="9cf559c9f64d1d8f" providerId="LiveId" clId="{703C9797-1081-CE40-BCA6-2478B56C6FEC}" dt="2020-01-20T00:51:20.543" v="4103" actId="478"/>
          <ac:spMkLst>
            <pc:docMk/>
            <pc:sldMk cId="1980003341" sldId="325"/>
            <ac:spMk id="76" creationId="{AA3EDFB7-5758-4F6B-9212-13C99255773A}"/>
          </ac:spMkLst>
        </pc:spChg>
        <pc:spChg chg="mod">
          <ac:chgData name="Joseph Martineau" userId="9cf559c9f64d1d8f" providerId="LiveId" clId="{703C9797-1081-CE40-BCA6-2478B56C6FEC}" dt="2020-01-20T01:12:05.132" v="4450" actId="20577"/>
          <ac:spMkLst>
            <pc:docMk/>
            <pc:sldMk cId="1980003341" sldId="325"/>
            <ac:spMk id="77" creationId="{4B06CBD0-C45B-479C-8405-9C40C24DC1E6}"/>
          </ac:spMkLst>
        </pc:spChg>
        <pc:spChg chg="mod">
          <ac:chgData name="Joseph Martineau" userId="9cf559c9f64d1d8f" providerId="LiveId" clId="{703C9797-1081-CE40-BCA6-2478B56C6FEC}" dt="2020-01-20T01:11:44.886" v="4442" actId="20577"/>
          <ac:spMkLst>
            <pc:docMk/>
            <pc:sldMk cId="1980003341" sldId="325"/>
            <ac:spMk id="82" creationId="{5F505D14-ACCB-4ABE-99E4-6C33C2AE93CF}"/>
          </ac:spMkLst>
        </pc:spChg>
        <pc:spChg chg="mod">
          <ac:chgData name="Joseph Martineau" userId="9cf559c9f64d1d8f" providerId="LiveId" clId="{703C9797-1081-CE40-BCA6-2478B56C6FEC}" dt="2020-01-20T01:12:01.383" v="4449" actId="20577"/>
          <ac:spMkLst>
            <pc:docMk/>
            <pc:sldMk cId="1980003341" sldId="325"/>
            <ac:spMk id="85" creationId="{1F771146-C906-4E8E-B54C-D6D564B07AF6}"/>
          </ac:spMkLst>
        </pc:spChg>
        <pc:spChg chg="del mod">
          <ac:chgData name="Joseph Martineau" userId="9cf559c9f64d1d8f" providerId="LiveId" clId="{703C9797-1081-CE40-BCA6-2478B56C6FEC}" dt="2020-01-20T00:51:23.682" v="4104" actId="478"/>
          <ac:spMkLst>
            <pc:docMk/>
            <pc:sldMk cId="1980003341" sldId="325"/>
            <ac:spMk id="86" creationId="{118000EE-7068-4616-A288-3E55339E2B58}"/>
          </ac:spMkLst>
        </pc:spChg>
        <pc:spChg chg="mod">
          <ac:chgData name="Joseph Martineau" userId="9cf559c9f64d1d8f" providerId="LiveId" clId="{703C9797-1081-CE40-BCA6-2478B56C6FEC}" dt="2020-01-20T01:12:11.173" v="4452" actId="20577"/>
          <ac:spMkLst>
            <pc:docMk/>
            <pc:sldMk cId="1980003341" sldId="325"/>
            <ac:spMk id="87" creationId="{7FD5BFF7-125C-45D8-B1FF-57C01A3374A4}"/>
          </ac:spMkLst>
        </pc:spChg>
        <pc:spChg chg="del mod">
          <ac:chgData name="Joseph Martineau" userId="9cf559c9f64d1d8f" providerId="LiveId" clId="{703C9797-1081-CE40-BCA6-2478B56C6FEC}" dt="2020-01-20T00:51:12.514" v="4100" actId="478"/>
          <ac:spMkLst>
            <pc:docMk/>
            <pc:sldMk cId="1980003341" sldId="325"/>
            <ac:spMk id="88" creationId="{6392954D-C032-4B39-BF9B-E614B9902105}"/>
          </ac:spMkLst>
        </pc:spChg>
        <pc:spChg chg="mod">
          <ac:chgData name="Joseph Martineau" userId="9cf559c9f64d1d8f" providerId="LiveId" clId="{703C9797-1081-CE40-BCA6-2478B56C6FEC}" dt="2020-01-20T01:11:35.394" v="4439" actId="20577"/>
          <ac:spMkLst>
            <pc:docMk/>
            <pc:sldMk cId="1980003341" sldId="325"/>
            <ac:spMk id="90" creationId="{B427D7DD-040B-4F9D-96A6-85002A07DCBE}"/>
          </ac:spMkLst>
        </pc:spChg>
        <pc:spChg chg="mod">
          <ac:chgData name="Joseph Martineau" userId="9cf559c9f64d1d8f" providerId="LiveId" clId="{703C9797-1081-CE40-BCA6-2478B56C6FEC}" dt="2020-01-20T01:03:54.900" v="4356" actId="20577"/>
          <ac:spMkLst>
            <pc:docMk/>
            <pc:sldMk cId="1980003341" sldId="325"/>
            <ac:spMk id="91" creationId="{8EEE4F11-7337-4A1B-9A52-4F7A7D11D4AB}"/>
          </ac:spMkLst>
        </pc:spChg>
        <pc:spChg chg="del mod">
          <ac:chgData name="Joseph Martineau" userId="9cf559c9f64d1d8f" providerId="LiveId" clId="{703C9797-1081-CE40-BCA6-2478B56C6FEC}" dt="2020-01-20T00:51:10.646" v="4099" actId="478"/>
          <ac:spMkLst>
            <pc:docMk/>
            <pc:sldMk cId="1980003341" sldId="325"/>
            <ac:spMk id="94" creationId="{0C0F9985-A4A3-477B-857E-9C07EF1F2096}"/>
          </ac:spMkLst>
        </pc:spChg>
        <pc:spChg chg="mod">
          <ac:chgData name="Joseph Martineau" userId="9cf559c9f64d1d8f" providerId="LiveId" clId="{703C9797-1081-CE40-BCA6-2478B56C6FEC}" dt="2020-01-20T01:06:06.509" v="4393" actId="20577"/>
          <ac:spMkLst>
            <pc:docMk/>
            <pc:sldMk cId="1980003341" sldId="325"/>
            <ac:spMk id="95" creationId="{4E7A72E9-278F-4FE9-B625-C9AFBFD055B2}"/>
          </ac:spMkLst>
        </pc:spChg>
        <pc:spChg chg="mod">
          <ac:chgData name="Joseph Martineau" userId="9cf559c9f64d1d8f" providerId="LiveId" clId="{703C9797-1081-CE40-BCA6-2478B56C6FEC}" dt="2020-01-20T01:12:19.365" v="4453" actId="20577"/>
          <ac:spMkLst>
            <pc:docMk/>
            <pc:sldMk cId="1980003341" sldId="325"/>
            <ac:spMk id="97" creationId="{E916FAE9-1E19-418C-B7D1-CEE771D238D6}"/>
          </ac:spMkLst>
        </pc:spChg>
        <pc:spChg chg="del mod">
          <ac:chgData name="Joseph Martineau" userId="9cf559c9f64d1d8f" providerId="LiveId" clId="{703C9797-1081-CE40-BCA6-2478B56C6FEC}" dt="2020-01-20T00:51:05.192" v="4097" actId="478"/>
          <ac:spMkLst>
            <pc:docMk/>
            <pc:sldMk cId="1980003341" sldId="325"/>
            <ac:spMk id="100" creationId="{7E08983A-FABF-45F0-972D-3707E9A3DFAE}"/>
          </ac:spMkLst>
        </pc:spChg>
        <pc:spChg chg="del mod">
          <ac:chgData name="Joseph Martineau" userId="9cf559c9f64d1d8f" providerId="LiveId" clId="{703C9797-1081-CE40-BCA6-2478B56C6FEC}" dt="2020-01-20T00:51:07.511" v="4098" actId="478"/>
          <ac:spMkLst>
            <pc:docMk/>
            <pc:sldMk cId="1980003341" sldId="325"/>
            <ac:spMk id="101" creationId="{E1562383-D91B-44F6-BCE6-739D862D5C02}"/>
          </ac:spMkLst>
        </pc:spChg>
        <pc:grpChg chg="add mod topLvl">
          <ac:chgData name="Joseph Martineau" userId="9cf559c9f64d1d8f" providerId="LiveId" clId="{703C9797-1081-CE40-BCA6-2478B56C6FEC}" dt="2020-01-20T02:06:42.348" v="6377"/>
          <ac:grpSpMkLst>
            <pc:docMk/>
            <pc:sldMk cId="1980003341" sldId="325"/>
            <ac:grpSpMk id="4" creationId="{00B3D756-EC90-B346-8ED0-7603DBECB6C0}"/>
          </ac:grpSpMkLst>
        </pc:grpChg>
        <pc:grpChg chg="add del mod">
          <ac:chgData name="Joseph Martineau" userId="9cf559c9f64d1d8f" providerId="LiveId" clId="{703C9797-1081-CE40-BCA6-2478B56C6FEC}" dt="2020-01-20T02:06:42.348" v="6377"/>
          <ac:grpSpMkLst>
            <pc:docMk/>
            <pc:sldMk cId="1980003341" sldId="325"/>
            <ac:grpSpMk id="6" creationId="{26185BC1-6CAD-904E-8287-B87ADEC9DE06}"/>
          </ac:grpSpMkLst>
        </pc:grpChg>
        <pc:grpChg chg="mod">
          <ac:chgData name="Joseph Martineau" userId="9cf559c9f64d1d8f" providerId="LiveId" clId="{703C9797-1081-CE40-BCA6-2478B56C6FEC}" dt="2020-01-19T22:23:24.680" v="1992" actId="164"/>
          <ac:grpSpMkLst>
            <pc:docMk/>
            <pc:sldMk cId="1980003341" sldId="325"/>
            <ac:grpSpMk id="60" creationId="{47A71F91-AF7C-40AD-BF51-260EA6F61E36}"/>
          </ac:grpSpMkLst>
        </pc:grpChg>
        <pc:grpChg chg="mod">
          <ac:chgData name="Joseph Martineau" userId="9cf559c9f64d1d8f" providerId="LiveId" clId="{703C9797-1081-CE40-BCA6-2478B56C6FEC}" dt="2020-01-19T22:23:24.680" v="1992" actId="164"/>
          <ac:grpSpMkLst>
            <pc:docMk/>
            <pc:sldMk cId="1980003341" sldId="325"/>
            <ac:grpSpMk id="63" creationId="{6D8BA2F2-DEA3-42BA-B814-56B58431A60D}"/>
          </ac:grpSpMkLst>
        </pc:grpChg>
        <pc:cxnChg chg="mod">
          <ac:chgData name="Joseph Martineau" userId="9cf559c9f64d1d8f" providerId="LiveId" clId="{703C9797-1081-CE40-BCA6-2478B56C6FEC}" dt="2020-01-20T00:52:07.994" v="4119" actId="14100"/>
          <ac:cxnSpMkLst>
            <pc:docMk/>
            <pc:sldMk cId="1980003341" sldId="325"/>
            <ac:cxnSpMk id="53" creationId="{1D432C83-3F31-4355-910C-E29E37CFFD2E}"/>
          </ac:cxnSpMkLst>
        </pc:cxnChg>
        <pc:cxnChg chg="mod">
          <ac:chgData name="Joseph Martineau" userId="9cf559c9f64d1d8f" providerId="LiveId" clId="{703C9797-1081-CE40-BCA6-2478B56C6FEC}" dt="2020-01-20T02:02:58.168" v="6351" actId="692"/>
          <ac:cxnSpMkLst>
            <pc:docMk/>
            <pc:sldMk cId="1980003341" sldId="325"/>
            <ac:cxnSpMk id="59" creationId="{A534138F-CADF-4837-9D9D-D4D3B7060166}"/>
          </ac:cxnSpMkLst>
        </pc:cxnChg>
        <pc:cxnChg chg="mod">
          <ac:chgData name="Joseph Martineau" userId="9cf559c9f64d1d8f" providerId="LiveId" clId="{703C9797-1081-CE40-BCA6-2478B56C6FEC}" dt="2020-01-20T00:52:09.123" v="4120" actId="14100"/>
          <ac:cxnSpMkLst>
            <pc:docMk/>
            <pc:sldMk cId="1980003341" sldId="325"/>
            <ac:cxnSpMk id="68" creationId="{B0902C51-85BB-40B8-939C-84AC8436C2C7}"/>
          </ac:cxnSpMkLst>
        </pc:cxnChg>
        <pc:cxnChg chg="add mod">
          <ac:chgData name="Joseph Martineau" userId="9cf559c9f64d1d8f" providerId="LiveId" clId="{703C9797-1081-CE40-BCA6-2478B56C6FEC}" dt="2020-01-20T01:48:07.645" v="6209" actId="14100"/>
          <ac:cxnSpMkLst>
            <pc:docMk/>
            <pc:sldMk cId="1980003341" sldId="325"/>
            <ac:cxnSpMk id="69" creationId="{39F27095-D63B-AD42-AA39-D90793495E67}"/>
          </ac:cxnSpMkLst>
        </pc:cxnChg>
        <pc:cxnChg chg="mod">
          <ac:chgData name="Joseph Martineau" userId="9cf559c9f64d1d8f" providerId="LiveId" clId="{703C9797-1081-CE40-BCA6-2478B56C6FEC}" dt="2020-01-19T22:23:24.680" v="1992" actId="164"/>
          <ac:cxnSpMkLst>
            <pc:docMk/>
            <pc:sldMk cId="1980003341" sldId="325"/>
            <ac:cxnSpMk id="70" creationId="{C4CA69B4-506C-4285-9AF4-81ECA823D449}"/>
          </ac:cxnSpMkLst>
        </pc:cxnChg>
        <pc:cxnChg chg="mod">
          <ac:chgData name="Joseph Martineau" userId="9cf559c9f64d1d8f" providerId="LiveId" clId="{703C9797-1081-CE40-BCA6-2478B56C6FEC}" dt="2020-01-20T00:52:09.123" v="4120" actId="14100"/>
          <ac:cxnSpMkLst>
            <pc:docMk/>
            <pc:sldMk cId="1980003341" sldId="325"/>
            <ac:cxnSpMk id="72" creationId="{5AB13E77-1DA2-461D-BA12-506566E100C7}"/>
          </ac:cxnSpMkLst>
        </pc:cxnChg>
        <pc:cxnChg chg="add mod">
          <ac:chgData name="Joseph Martineau" userId="9cf559c9f64d1d8f" providerId="LiveId" clId="{703C9797-1081-CE40-BCA6-2478B56C6FEC}" dt="2020-01-20T01:49:22.414" v="6213" actId="14100"/>
          <ac:cxnSpMkLst>
            <pc:docMk/>
            <pc:sldMk cId="1980003341" sldId="325"/>
            <ac:cxnSpMk id="73" creationId="{CDFDD555-8788-FF46-B5BF-57A525600FFA}"/>
          </ac:cxnSpMkLst>
        </pc:cxnChg>
        <pc:cxnChg chg="del mod">
          <ac:chgData name="Joseph Martineau" userId="9cf559c9f64d1d8f" providerId="LiveId" clId="{703C9797-1081-CE40-BCA6-2478B56C6FEC}" dt="2020-01-20T02:06:42.348" v="6377"/>
          <ac:cxnSpMkLst>
            <pc:docMk/>
            <pc:sldMk cId="1980003341" sldId="325"/>
            <ac:cxnSpMk id="74" creationId="{D0CA90C7-600E-4FEB-8A4E-1FB378D90D26}"/>
          </ac:cxnSpMkLst>
        </pc:cxnChg>
        <pc:cxnChg chg="mod">
          <ac:chgData name="Joseph Martineau" userId="9cf559c9f64d1d8f" providerId="LiveId" clId="{703C9797-1081-CE40-BCA6-2478B56C6FEC}" dt="2020-01-20T00:52:09.123" v="4120" actId="14100"/>
          <ac:cxnSpMkLst>
            <pc:docMk/>
            <pc:sldMk cId="1980003341" sldId="325"/>
            <ac:cxnSpMk id="75" creationId="{534CB7B0-8DDC-41BA-97F1-95226BB1775F}"/>
          </ac:cxnSpMkLst>
        </pc:cxnChg>
        <pc:cxnChg chg="mod">
          <ac:chgData name="Joseph Martineau" userId="9cf559c9f64d1d8f" providerId="LiveId" clId="{703C9797-1081-CE40-BCA6-2478B56C6FEC}" dt="2020-01-19T22:23:24.680" v="1992" actId="164"/>
          <ac:cxnSpMkLst>
            <pc:docMk/>
            <pc:sldMk cId="1980003341" sldId="325"/>
            <ac:cxnSpMk id="78" creationId="{7C44F74D-53EC-4E1A-A7EA-6F4EE4392F27}"/>
          </ac:cxnSpMkLst>
        </pc:cxnChg>
        <pc:cxnChg chg="mod">
          <ac:chgData name="Joseph Martineau" userId="9cf559c9f64d1d8f" providerId="LiveId" clId="{703C9797-1081-CE40-BCA6-2478B56C6FEC}" dt="2020-01-19T22:23:24.680" v="1992" actId="164"/>
          <ac:cxnSpMkLst>
            <pc:docMk/>
            <pc:sldMk cId="1980003341" sldId="325"/>
            <ac:cxnSpMk id="79" creationId="{EF90BE0A-0862-4A34-B644-5B0F013AC941}"/>
          </ac:cxnSpMkLst>
        </pc:cxnChg>
        <pc:cxnChg chg="mod">
          <ac:chgData name="Joseph Martineau" userId="9cf559c9f64d1d8f" providerId="LiveId" clId="{703C9797-1081-CE40-BCA6-2478B56C6FEC}" dt="2020-01-19T22:23:24.680" v="1992" actId="164"/>
          <ac:cxnSpMkLst>
            <pc:docMk/>
            <pc:sldMk cId="1980003341" sldId="325"/>
            <ac:cxnSpMk id="80" creationId="{FADFC23C-3902-4D8D-B91C-4B14A24590BF}"/>
          </ac:cxnSpMkLst>
        </pc:cxnChg>
        <pc:cxnChg chg="mod">
          <ac:chgData name="Joseph Martineau" userId="9cf559c9f64d1d8f" providerId="LiveId" clId="{703C9797-1081-CE40-BCA6-2478B56C6FEC}" dt="2020-01-19T22:23:24.680" v="1992" actId="164"/>
          <ac:cxnSpMkLst>
            <pc:docMk/>
            <pc:sldMk cId="1980003341" sldId="325"/>
            <ac:cxnSpMk id="81" creationId="{A5C7909A-28A0-482D-B263-7844ADFDAB0C}"/>
          </ac:cxnSpMkLst>
        </pc:cxnChg>
        <pc:cxnChg chg="mod">
          <ac:chgData name="Joseph Martineau" userId="9cf559c9f64d1d8f" providerId="LiveId" clId="{703C9797-1081-CE40-BCA6-2478B56C6FEC}" dt="2020-01-19T22:23:24.680" v="1992" actId="164"/>
          <ac:cxnSpMkLst>
            <pc:docMk/>
            <pc:sldMk cId="1980003341" sldId="325"/>
            <ac:cxnSpMk id="83" creationId="{8A6E284E-248F-4F6E-B86D-42182CDD2EE4}"/>
          </ac:cxnSpMkLst>
        </pc:cxnChg>
        <pc:cxnChg chg="mod">
          <ac:chgData name="Joseph Martineau" userId="9cf559c9f64d1d8f" providerId="LiveId" clId="{703C9797-1081-CE40-BCA6-2478B56C6FEC}" dt="2020-01-19T22:23:24.680" v="1992" actId="164"/>
          <ac:cxnSpMkLst>
            <pc:docMk/>
            <pc:sldMk cId="1980003341" sldId="325"/>
            <ac:cxnSpMk id="84" creationId="{CC43EE4B-F3CB-4E47-8A30-2F05B41975F4}"/>
          </ac:cxnSpMkLst>
        </pc:cxnChg>
        <pc:cxnChg chg="mod">
          <ac:chgData name="Joseph Martineau" userId="9cf559c9f64d1d8f" providerId="LiveId" clId="{703C9797-1081-CE40-BCA6-2478B56C6FEC}" dt="2020-01-19T22:23:24.680" v="1992" actId="164"/>
          <ac:cxnSpMkLst>
            <pc:docMk/>
            <pc:sldMk cId="1980003341" sldId="325"/>
            <ac:cxnSpMk id="89" creationId="{177856E5-F542-443A-9E56-3BAD94CDBBD9}"/>
          </ac:cxnSpMkLst>
        </pc:cxnChg>
        <pc:cxnChg chg="mod">
          <ac:chgData name="Joseph Martineau" userId="9cf559c9f64d1d8f" providerId="LiveId" clId="{703C9797-1081-CE40-BCA6-2478B56C6FEC}" dt="2020-01-19T22:23:24.680" v="1992" actId="164"/>
          <ac:cxnSpMkLst>
            <pc:docMk/>
            <pc:sldMk cId="1980003341" sldId="325"/>
            <ac:cxnSpMk id="92" creationId="{8D53A8C5-8DDF-47A0-86B2-490457582011}"/>
          </ac:cxnSpMkLst>
        </pc:cxnChg>
        <pc:cxnChg chg="mod">
          <ac:chgData name="Joseph Martineau" userId="9cf559c9f64d1d8f" providerId="LiveId" clId="{703C9797-1081-CE40-BCA6-2478B56C6FEC}" dt="2020-01-19T22:23:24.680" v="1992" actId="164"/>
          <ac:cxnSpMkLst>
            <pc:docMk/>
            <pc:sldMk cId="1980003341" sldId="325"/>
            <ac:cxnSpMk id="93" creationId="{BA9DF50C-BA70-4E89-A2D6-FB275AFD3B13}"/>
          </ac:cxnSpMkLst>
        </pc:cxnChg>
        <pc:cxnChg chg="mod">
          <ac:chgData name="Joseph Martineau" userId="9cf559c9f64d1d8f" providerId="LiveId" clId="{703C9797-1081-CE40-BCA6-2478B56C6FEC}" dt="2020-01-19T22:23:24.680" v="1992" actId="164"/>
          <ac:cxnSpMkLst>
            <pc:docMk/>
            <pc:sldMk cId="1980003341" sldId="325"/>
            <ac:cxnSpMk id="96" creationId="{8206D05E-6E31-4DE5-908C-563216166AF1}"/>
          </ac:cxnSpMkLst>
        </pc:cxnChg>
        <pc:cxnChg chg="mod">
          <ac:chgData name="Joseph Martineau" userId="9cf559c9f64d1d8f" providerId="LiveId" clId="{703C9797-1081-CE40-BCA6-2478B56C6FEC}" dt="2020-01-19T22:23:24.680" v="1992" actId="164"/>
          <ac:cxnSpMkLst>
            <pc:docMk/>
            <pc:sldMk cId="1980003341" sldId="325"/>
            <ac:cxnSpMk id="98" creationId="{6C6BD5D5-DA25-48DE-82EE-8BFE5AE6621E}"/>
          </ac:cxnSpMkLst>
        </pc:cxnChg>
        <pc:cxnChg chg="mod">
          <ac:chgData name="Joseph Martineau" userId="9cf559c9f64d1d8f" providerId="LiveId" clId="{703C9797-1081-CE40-BCA6-2478B56C6FEC}" dt="2020-01-19T22:23:24.680" v="1992" actId="164"/>
          <ac:cxnSpMkLst>
            <pc:docMk/>
            <pc:sldMk cId="1980003341" sldId="325"/>
            <ac:cxnSpMk id="99" creationId="{065940C7-2F7B-4B11-9C57-3DF1E537B08C}"/>
          </ac:cxnSpMkLst>
        </pc:cxnChg>
        <pc:cxnChg chg="add">
          <ac:chgData name="Joseph Martineau" userId="9cf559c9f64d1d8f" providerId="LiveId" clId="{703C9797-1081-CE40-BCA6-2478B56C6FEC}" dt="2020-01-20T02:06:43.531" v="6378"/>
          <ac:cxnSpMkLst>
            <pc:docMk/>
            <pc:sldMk cId="1980003341" sldId="325"/>
            <ac:cxnSpMk id="102" creationId="{F2EA97C5-577A-A548-8A09-E9FE505A8E5E}"/>
          </ac:cxnSpMkLst>
        </pc:cxnChg>
        <pc:cxnChg chg="mod">
          <ac:chgData name="Joseph Martineau" userId="9cf559c9f64d1d8f" providerId="LiveId" clId="{703C9797-1081-CE40-BCA6-2478B56C6FEC}" dt="2020-01-19T22:23:24.680" v="1992" actId="164"/>
          <ac:cxnSpMkLst>
            <pc:docMk/>
            <pc:sldMk cId="1980003341" sldId="325"/>
            <ac:cxnSpMk id="103" creationId="{EA69D62D-048B-4CD2-87C4-0E47BCCD6F17}"/>
          </ac:cxnSpMkLst>
        </pc:cxnChg>
        <pc:cxnChg chg="add">
          <ac:chgData name="Joseph Martineau" userId="9cf559c9f64d1d8f" providerId="LiveId" clId="{703C9797-1081-CE40-BCA6-2478B56C6FEC}" dt="2020-01-20T02:07:18.941" v="6381"/>
          <ac:cxnSpMkLst>
            <pc:docMk/>
            <pc:sldMk cId="1980003341" sldId="325"/>
            <ac:cxnSpMk id="104" creationId="{BF3FA00B-C8C3-A543-A4E8-786D2BDC3934}"/>
          </ac:cxnSpMkLst>
        </pc:cxnChg>
      </pc:sldChg>
      <pc:sldChg chg="addSp delSp modSp add modAnim">
        <pc:chgData name="Joseph Martineau" userId="9cf559c9f64d1d8f" providerId="LiveId" clId="{703C9797-1081-CE40-BCA6-2478B56C6FEC}" dt="2020-01-20T18:28:07.105" v="11866" actId="1582"/>
        <pc:sldMkLst>
          <pc:docMk/>
          <pc:sldMk cId="2547675507" sldId="326"/>
        </pc:sldMkLst>
        <pc:spChg chg="mod">
          <ac:chgData name="Joseph Martineau" userId="9cf559c9f64d1d8f" providerId="LiveId" clId="{703C9797-1081-CE40-BCA6-2478B56C6FEC}" dt="2020-01-19T23:38:27.119" v="2908" actId="208"/>
          <ac:spMkLst>
            <pc:docMk/>
            <pc:sldMk cId="2547675507" sldId="326"/>
            <ac:spMk id="2" creationId="{B3D31916-81ED-4924-9DCD-7C02E5C561DD}"/>
          </ac:spMkLst>
        </pc:spChg>
        <pc:spChg chg="del">
          <ac:chgData name="Joseph Martineau" userId="9cf559c9f64d1d8f" providerId="LiveId" clId="{703C9797-1081-CE40-BCA6-2478B56C6FEC}" dt="2020-01-19T22:26:35.684" v="2020" actId="478"/>
          <ac:spMkLst>
            <pc:docMk/>
            <pc:sldMk cId="2547675507" sldId="326"/>
            <ac:spMk id="3" creationId="{8D97CF74-3169-4297-9334-4B8B8B8029DA}"/>
          </ac:spMkLst>
        </pc:spChg>
        <pc:spChg chg="del">
          <ac:chgData name="Joseph Martineau" userId="9cf559c9f64d1d8f" providerId="LiveId" clId="{703C9797-1081-CE40-BCA6-2478B56C6FEC}" dt="2020-01-19T22:26:35.684" v="2020" actId="478"/>
          <ac:spMkLst>
            <pc:docMk/>
            <pc:sldMk cId="2547675507" sldId="326"/>
            <ac:spMk id="42" creationId="{63CAF75C-F938-4614-AC15-054557B64E24}"/>
          </ac:spMkLst>
        </pc:spChg>
        <pc:spChg chg="del">
          <ac:chgData name="Joseph Martineau" userId="9cf559c9f64d1d8f" providerId="LiveId" clId="{703C9797-1081-CE40-BCA6-2478B56C6FEC}" dt="2020-01-19T22:26:35.684" v="2020" actId="478"/>
          <ac:spMkLst>
            <pc:docMk/>
            <pc:sldMk cId="2547675507" sldId="326"/>
            <ac:spMk id="43" creationId="{DEF2790A-73DF-4992-BA48-D8CA9298B9F9}"/>
          </ac:spMkLst>
        </pc:spChg>
        <pc:spChg chg="del">
          <ac:chgData name="Joseph Martineau" userId="9cf559c9f64d1d8f" providerId="LiveId" clId="{703C9797-1081-CE40-BCA6-2478B56C6FEC}" dt="2020-01-19T22:26:35.684" v="2020" actId="478"/>
          <ac:spMkLst>
            <pc:docMk/>
            <pc:sldMk cId="2547675507" sldId="326"/>
            <ac:spMk id="44" creationId="{8E12C3DB-2081-4883-B844-B86C9C4775DC}"/>
          </ac:spMkLst>
        </pc:spChg>
        <pc:spChg chg="del">
          <ac:chgData name="Joseph Martineau" userId="9cf559c9f64d1d8f" providerId="LiveId" clId="{703C9797-1081-CE40-BCA6-2478B56C6FEC}" dt="2020-01-19T22:26:35.684" v="2020" actId="478"/>
          <ac:spMkLst>
            <pc:docMk/>
            <pc:sldMk cId="2547675507" sldId="326"/>
            <ac:spMk id="45" creationId="{4EB54CD1-4501-4509-81B5-2277130F4569}"/>
          </ac:spMkLst>
        </pc:spChg>
        <pc:spChg chg="del">
          <ac:chgData name="Joseph Martineau" userId="9cf559c9f64d1d8f" providerId="LiveId" clId="{703C9797-1081-CE40-BCA6-2478B56C6FEC}" dt="2020-01-19T22:26:35.684" v="2020" actId="478"/>
          <ac:spMkLst>
            <pc:docMk/>
            <pc:sldMk cId="2547675507" sldId="326"/>
            <ac:spMk id="46" creationId="{BCD68392-EB56-421F-B1C8-CCFE7C6A8AFC}"/>
          </ac:spMkLst>
        </pc:spChg>
        <pc:spChg chg="mod">
          <ac:chgData name="Joseph Martineau" userId="9cf559c9f64d1d8f" providerId="LiveId" clId="{703C9797-1081-CE40-BCA6-2478B56C6FEC}" dt="2020-01-20T18:27:59.145" v="11865" actId="20577"/>
          <ac:spMkLst>
            <pc:docMk/>
            <pc:sldMk cId="2547675507" sldId="326"/>
            <ac:spMk id="47" creationId="{535F8D10-52E1-44F5-8742-29FA1AD52C20}"/>
          </ac:spMkLst>
        </pc:spChg>
        <pc:spChg chg="del">
          <ac:chgData name="Joseph Martineau" userId="9cf559c9f64d1d8f" providerId="LiveId" clId="{703C9797-1081-CE40-BCA6-2478B56C6FEC}" dt="2020-01-19T22:26:35.684" v="2020" actId="478"/>
          <ac:spMkLst>
            <pc:docMk/>
            <pc:sldMk cId="2547675507" sldId="326"/>
            <ac:spMk id="48" creationId="{37DE6F94-F08E-4C61-ABF0-9486BD309CE3}"/>
          </ac:spMkLst>
        </pc:spChg>
        <pc:spChg chg="del">
          <ac:chgData name="Joseph Martineau" userId="9cf559c9f64d1d8f" providerId="LiveId" clId="{703C9797-1081-CE40-BCA6-2478B56C6FEC}" dt="2020-01-19T22:26:35.684" v="2020" actId="478"/>
          <ac:spMkLst>
            <pc:docMk/>
            <pc:sldMk cId="2547675507" sldId="326"/>
            <ac:spMk id="51" creationId="{741897CC-5BB5-4D8F-B54D-5EFE0A0958CF}"/>
          </ac:spMkLst>
        </pc:spChg>
        <pc:spChg chg="del">
          <ac:chgData name="Joseph Martineau" userId="9cf559c9f64d1d8f" providerId="LiveId" clId="{703C9797-1081-CE40-BCA6-2478B56C6FEC}" dt="2020-01-19T22:26:35.684" v="2020" actId="478"/>
          <ac:spMkLst>
            <pc:docMk/>
            <pc:sldMk cId="2547675507" sldId="326"/>
            <ac:spMk id="54" creationId="{CB141662-F5BB-4801-BF0B-0AD1BC4DEF57}"/>
          </ac:spMkLst>
        </pc:spChg>
        <pc:spChg chg="add mod">
          <ac:chgData name="Joseph Martineau" userId="9cf559c9f64d1d8f" providerId="LiveId" clId="{703C9797-1081-CE40-BCA6-2478B56C6FEC}" dt="2020-01-19T23:03:29.874" v="2439" actId="167"/>
          <ac:spMkLst>
            <pc:docMk/>
            <pc:sldMk cId="2547675507" sldId="326"/>
            <ac:spMk id="57" creationId="{24D372FB-5011-CC45-80C6-6E5CB88C3B96}"/>
          </ac:spMkLst>
        </pc:spChg>
        <pc:spChg chg="mod topLvl">
          <ac:chgData name="Joseph Martineau" userId="9cf559c9f64d1d8f" providerId="LiveId" clId="{703C9797-1081-CE40-BCA6-2478B56C6FEC}" dt="2020-01-19T22:25:56.910" v="2019" actId="338"/>
          <ac:spMkLst>
            <pc:docMk/>
            <pc:sldMk cId="2547675507" sldId="326"/>
            <ac:spMk id="61" creationId="{51AD779C-26C2-4B33-BFEA-5A78373D4916}"/>
          </ac:spMkLst>
        </pc:spChg>
        <pc:spChg chg="mod topLvl">
          <ac:chgData name="Joseph Martineau" userId="9cf559c9f64d1d8f" providerId="LiveId" clId="{703C9797-1081-CE40-BCA6-2478B56C6FEC}" dt="2020-01-19T22:25:56.910" v="2019" actId="338"/>
          <ac:spMkLst>
            <pc:docMk/>
            <pc:sldMk cId="2547675507" sldId="326"/>
            <ac:spMk id="64" creationId="{AF941F1F-DCDC-4030-8668-F2C027C6580B}"/>
          </ac:spMkLst>
        </pc:spChg>
        <pc:spChg chg="del">
          <ac:chgData name="Joseph Martineau" userId="9cf559c9f64d1d8f" providerId="LiveId" clId="{703C9797-1081-CE40-BCA6-2478B56C6FEC}" dt="2020-01-19T22:26:35.684" v="2020" actId="478"/>
          <ac:spMkLst>
            <pc:docMk/>
            <pc:sldMk cId="2547675507" sldId="326"/>
            <ac:spMk id="66" creationId="{B8DFB893-5D79-43C7-AFDA-C123563978DA}"/>
          </ac:spMkLst>
        </pc:spChg>
        <pc:spChg chg="del">
          <ac:chgData name="Joseph Martineau" userId="9cf559c9f64d1d8f" providerId="LiveId" clId="{703C9797-1081-CE40-BCA6-2478B56C6FEC}" dt="2020-01-19T22:26:35.684" v="2020" actId="478"/>
          <ac:spMkLst>
            <pc:docMk/>
            <pc:sldMk cId="2547675507" sldId="326"/>
            <ac:spMk id="67" creationId="{C4209E2E-EDCB-4E6B-8E4F-3E522F604839}"/>
          </ac:spMkLst>
        </pc:spChg>
        <pc:spChg chg="del">
          <ac:chgData name="Joseph Martineau" userId="9cf559c9f64d1d8f" providerId="LiveId" clId="{703C9797-1081-CE40-BCA6-2478B56C6FEC}" dt="2020-01-19T22:26:35.684" v="2020" actId="478"/>
          <ac:spMkLst>
            <pc:docMk/>
            <pc:sldMk cId="2547675507" sldId="326"/>
            <ac:spMk id="69" creationId="{35FBF18E-BCB9-4529-94D2-E823F9212F98}"/>
          </ac:spMkLst>
        </pc:spChg>
        <pc:spChg chg="del">
          <ac:chgData name="Joseph Martineau" userId="9cf559c9f64d1d8f" providerId="LiveId" clId="{703C9797-1081-CE40-BCA6-2478B56C6FEC}" dt="2020-01-19T22:26:35.684" v="2020" actId="478"/>
          <ac:spMkLst>
            <pc:docMk/>
            <pc:sldMk cId="2547675507" sldId="326"/>
            <ac:spMk id="71" creationId="{DED0A6A6-67C7-4287-BFA4-EAEC1F91DEF1}"/>
          </ac:spMkLst>
        </pc:spChg>
        <pc:spChg chg="mod">
          <ac:chgData name="Joseph Martineau" userId="9cf559c9f64d1d8f" providerId="LiveId" clId="{703C9797-1081-CE40-BCA6-2478B56C6FEC}" dt="2020-01-20T01:04:23.629" v="4359" actId="255"/>
          <ac:spMkLst>
            <pc:docMk/>
            <pc:sldMk cId="2547675507" sldId="326"/>
            <ac:spMk id="73" creationId="{1846F1B9-00F4-464E-851A-584649C34C0E}"/>
          </ac:spMkLst>
        </pc:spChg>
        <pc:spChg chg="del">
          <ac:chgData name="Joseph Martineau" userId="9cf559c9f64d1d8f" providerId="LiveId" clId="{703C9797-1081-CE40-BCA6-2478B56C6FEC}" dt="2020-01-19T22:26:35.684" v="2020" actId="478"/>
          <ac:spMkLst>
            <pc:docMk/>
            <pc:sldMk cId="2547675507" sldId="326"/>
            <ac:spMk id="77" creationId="{4B06CBD0-C45B-479C-8405-9C40C24DC1E6}"/>
          </ac:spMkLst>
        </pc:spChg>
        <pc:spChg chg="del">
          <ac:chgData name="Joseph Martineau" userId="9cf559c9f64d1d8f" providerId="LiveId" clId="{703C9797-1081-CE40-BCA6-2478B56C6FEC}" dt="2020-01-19T22:26:35.684" v="2020" actId="478"/>
          <ac:spMkLst>
            <pc:docMk/>
            <pc:sldMk cId="2547675507" sldId="326"/>
            <ac:spMk id="85" creationId="{1F771146-C906-4E8E-B54C-D6D564B07AF6}"/>
          </ac:spMkLst>
        </pc:spChg>
        <pc:spChg chg="mod">
          <ac:chgData name="Joseph Martineau" userId="9cf559c9f64d1d8f" providerId="LiveId" clId="{703C9797-1081-CE40-BCA6-2478B56C6FEC}" dt="2020-01-20T01:04:23.629" v="4359" actId="255"/>
          <ac:spMkLst>
            <pc:docMk/>
            <pc:sldMk cId="2547675507" sldId="326"/>
            <ac:spMk id="86" creationId="{E5D66E7C-F56F-8740-AEFD-EEBCAC8BA732}"/>
          </ac:spMkLst>
        </pc:spChg>
        <pc:spChg chg="del">
          <ac:chgData name="Joseph Martineau" userId="9cf559c9f64d1d8f" providerId="LiveId" clId="{703C9797-1081-CE40-BCA6-2478B56C6FEC}" dt="2020-01-19T22:26:35.684" v="2020" actId="478"/>
          <ac:spMkLst>
            <pc:docMk/>
            <pc:sldMk cId="2547675507" sldId="326"/>
            <ac:spMk id="87" creationId="{7FD5BFF7-125C-45D8-B1FF-57C01A3374A4}"/>
          </ac:spMkLst>
        </pc:spChg>
        <pc:spChg chg="mod">
          <ac:chgData name="Joseph Martineau" userId="9cf559c9f64d1d8f" providerId="LiveId" clId="{703C9797-1081-CE40-BCA6-2478B56C6FEC}" dt="2020-01-20T01:04:23.629" v="4359" actId="255"/>
          <ac:spMkLst>
            <pc:docMk/>
            <pc:sldMk cId="2547675507" sldId="326"/>
            <ac:spMk id="88" creationId="{87392A13-3F99-3746-8CBB-806B7743EDC3}"/>
          </ac:spMkLst>
        </pc:spChg>
        <pc:spChg chg="del">
          <ac:chgData name="Joseph Martineau" userId="9cf559c9f64d1d8f" providerId="LiveId" clId="{703C9797-1081-CE40-BCA6-2478B56C6FEC}" dt="2020-01-19T22:26:35.684" v="2020" actId="478"/>
          <ac:spMkLst>
            <pc:docMk/>
            <pc:sldMk cId="2547675507" sldId="326"/>
            <ac:spMk id="90" creationId="{B427D7DD-040B-4F9D-96A6-85002A07DCBE}"/>
          </ac:spMkLst>
        </pc:spChg>
        <pc:spChg chg="del">
          <ac:chgData name="Joseph Martineau" userId="9cf559c9f64d1d8f" providerId="LiveId" clId="{703C9797-1081-CE40-BCA6-2478B56C6FEC}" dt="2020-01-19T22:26:35.684" v="2020" actId="478"/>
          <ac:spMkLst>
            <pc:docMk/>
            <pc:sldMk cId="2547675507" sldId="326"/>
            <ac:spMk id="91" creationId="{8EEE4F11-7337-4A1B-9A52-4F7A7D11D4AB}"/>
          </ac:spMkLst>
        </pc:spChg>
        <pc:spChg chg="mod">
          <ac:chgData name="Joseph Martineau" userId="9cf559c9f64d1d8f" providerId="LiveId" clId="{703C9797-1081-CE40-BCA6-2478B56C6FEC}" dt="2020-01-20T01:04:23.629" v="4359" actId="255"/>
          <ac:spMkLst>
            <pc:docMk/>
            <pc:sldMk cId="2547675507" sldId="326"/>
            <ac:spMk id="92" creationId="{8D44B493-CE82-0149-91A2-F5C3D49A31AA}"/>
          </ac:spMkLst>
        </pc:spChg>
        <pc:spChg chg="del">
          <ac:chgData name="Joseph Martineau" userId="9cf559c9f64d1d8f" providerId="LiveId" clId="{703C9797-1081-CE40-BCA6-2478B56C6FEC}" dt="2020-01-19T22:26:35.684" v="2020" actId="478"/>
          <ac:spMkLst>
            <pc:docMk/>
            <pc:sldMk cId="2547675507" sldId="326"/>
            <ac:spMk id="94" creationId="{21CB0E65-0264-4AEA-8240-6CC890B1815D}"/>
          </ac:spMkLst>
        </pc:spChg>
        <pc:spChg chg="del">
          <ac:chgData name="Joseph Martineau" userId="9cf559c9f64d1d8f" providerId="LiveId" clId="{703C9797-1081-CE40-BCA6-2478B56C6FEC}" dt="2020-01-19T22:26:35.684" v="2020" actId="478"/>
          <ac:spMkLst>
            <pc:docMk/>
            <pc:sldMk cId="2547675507" sldId="326"/>
            <ac:spMk id="95" creationId="{4E7A72E9-278F-4FE9-B625-C9AFBFD055B2}"/>
          </ac:spMkLst>
        </pc:spChg>
        <pc:spChg chg="del">
          <ac:chgData name="Joseph Martineau" userId="9cf559c9f64d1d8f" providerId="LiveId" clId="{703C9797-1081-CE40-BCA6-2478B56C6FEC}" dt="2020-01-19T22:26:35.684" v="2020" actId="478"/>
          <ac:spMkLst>
            <pc:docMk/>
            <pc:sldMk cId="2547675507" sldId="326"/>
            <ac:spMk id="97" creationId="{E916FAE9-1E19-418C-B7D1-CEE771D238D6}"/>
          </ac:spMkLst>
        </pc:spChg>
        <pc:spChg chg="del">
          <ac:chgData name="Joseph Martineau" userId="9cf559c9f64d1d8f" providerId="LiveId" clId="{703C9797-1081-CE40-BCA6-2478B56C6FEC}" dt="2020-01-19T22:26:35.684" v="2020" actId="478"/>
          <ac:spMkLst>
            <pc:docMk/>
            <pc:sldMk cId="2547675507" sldId="326"/>
            <ac:spMk id="98" creationId="{0C79A2EC-C8F9-445C-9667-B99CE7AF2EC8}"/>
          </ac:spMkLst>
        </pc:spChg>
        <pc:spChg chg="mod">
          <ac:chgData name="Joseph Martineau" userId="9cf559c9f64d1d8f" providerId="LiveId" clId="{703C9797-1081-CE40-BCA6-2478B56C6FEC}" dt="2020-01-20T01:04:23.629" v="4359" actId="255"/>
          <ac:spMkLst>
            <pc:docMk/>
            <pc:sldMk cId="2547675507" sldId="326"/>
            <ac:spMk id="99" creationId="{1532F699-CB3B-324D-BBF4-A9E4C94117D5}"/>
          </ac:spMkLst>
        </pc:spChg>
        <pc:spChg chg="del">
          <ac:chgData name="Joseph Martineau" userId="9cf559c9f64d1d8f" providerId="LiveId" clId="{703C9797-1081-CE40-BCA6-2478B56C6FEC}" dt="2020-01-19T22:26:35.684" v="2020" actId="478"/>
          <ac:spMkLst>
            <pc:docMk/>
            <pc:sldMk cId="2547675507" sldId="326"/>
            <ac:spMk id="100" creationId="{3BFD7D99-5F6D-4330-9C4C-85E1BB7607C6}"/>
          </ac:spMkLst>
        </pc:spChg>
        <pc:spChg chg="mod">
          <ac:chgData name="Joseph Martineau" userId="9cf559c9f64d1d8f" providerId="LiveId" clId="{703C9797-1081-CE40-BCA6-2478B56C6FEC}" dt="2020-01-20T01:04:23.629" v="4359" actId="255"/>
          <ac:spMkLst>
            <pc:docMk/>
            <pc:sldMk cId="2547675507" sldId="326"/>
            <ac:spMk id="101" creationId="{FC4DB300-3C3E-BB4E-B8DE-62E23DF69929}"/>
          </ac:spMkLst>
        </pc:spChg>
        <pc:spChg chg="del mod">
          <ac:chgData name="Joseph Martineau" userId="9cf559c9f64d1d8f" providerId="LiveId" clId="{703C9797-1081-CE40-BCA6-2478B56C6FEC}" dt="2020-01-20T01:08:36.340" v="4420" actId="478"/>
          <ac:spMkLst>
            <pc:docMk/>
            <pc:sldMk cId="2547675507" sldId="326"/>
            <ac:spMk id="102" creationId="{FA93C5EC-9B0A-E548-B61E-786CD1C320A7}"/>
          </ac:spMkLst>
        </pc:spChg>
        <pc:spChg chg="mod">
          <ac:chgData name="Joseph Martineau" userId="9cf559c9f64d1d8f" providerId="LiveId" clId="{703C9797-1081-CE40-BCA6-2478B56C6FEC}" dt="2020-01-20T01:56:39.392" v="6307" actId="208"/>
          <ac:spMkLst>
            <pc:docMk/>
            <pc:sldMk cId="2547675507" sldId="326"/>
            <ac:spMk id="103" creationId="{66062185-CD26-A948-9800-C599D52FAB14}"/>
          </ac:spMkLst>
        </pc:spChg>
        <pc:spChg chg="del">
          <ac:chgData name="Joseph Martineau" userId="9cf559c9f64d1d8f" providerId="LiveId" clId="{703C9797-1081-CE40-BCA6-2478B56C6FEC}" dt="2020-01-19T22:26:35.684" v="2020" actId="478"/>
          <ac:spMkLst>
            <pc:docMk/>
            <pc:sldMk cId="2547675507" sldId="326"/>
            <ac:spMk id="107" creationId="{E59CABE6-171C-4438-8E61-7FB2C2F84ECB}"/>
          </ac:spMkLst>
        </pc:spChg>
        <pc:spChg chg="del">
          <ac:chgData name="Joseph Martineau" userId="9cf559c9f64d1d8f" providerId="LiveId" clId="{703C9797-1081-CE40-BCA6-2478B56C6FEC}" dt="2020-01-19T22:26:35.684" v="2020" actId="478"/>
          <ac:spMkLst>
            <pc:docMk/>
            <pc:sldMk cId="2547675507" sldId="326"/>
            <ac:spMk id="108" creationId="{BD34174A-D730-4826-8C3B-D132C63C2B3B}"/>
          </ac:spMkLst>
        </pc:spChg>
        <pc:spChg chg="del">
          <ac:chgData name="Joseph Martineau" userId="9cf559c9f64d1d8f" providerId="LiveId" clId="{703C9797-1081-CE40-BCA6-2478B56C6FEC}" dt="2020-01-19T22:26:35.684" v="2020" actId="478"/>
          <ac:spMkLst>
            <pc:docMk/>
            <pc:sldMk cId="2547675507" sldId="326"/>
            <ac:spMk id="109" creationId="{3C2BF1A1-330F-4D5F-8552-887AEAC81079}"/>
          </ac:spMkLst>
        </pc:spChg>
        <pc:spChg chg="del">
          <ac:chgData name="Joseph Martineau" userId="9cf559c9f64d1d8f" providerId="LiveId" clId="{703C9797-1081-CE40-BCA6-2478B56C6FEC}" dt="2020-01-19T22:26:35.684" v="2020" actId="478"/>
          <ac:spMkLst>
            <pc:docMk/>
            <pc:sldMk cId="2547675507" sldId="326"/>
            <ac:spMk id="110" creationId="{7CED1CA8-9BDE-4E11-9312-E1601DA1EBA8}"/>
          </ac:spMkLst>
        </pc:spChg>
        <pc:spChg chg="mod">
          <ac:chgData name="Joseph Martineau" userId="9cf559c9f64d1d8f" providerId="LiveId" clId="{703C9797-1081-CE40-BCA6-2478B56C6FEC}" dt="2020-01-20T01:16:27.526" v="4523"/>
          <ac:spMkLst>
            <pc:docMk/>
            <pc:sldMk cId="2547675507" sldId="326"/>
            <ac:spMk id="113" creationId="{DD1DD3BE-E9C0-E948-B651-56FEB755C574}"/>
          </ac:spMkLst>
        </pc:spChg>
        <pc:spChg chg="mod">
          <ac:chgData name="Joseph Martineau" userId="9cf559c9f64d1d8f" providerId="LiveId" clId="{703C9797-1081-CE40-BCA6-2478B56C6FEC}" dt="2020-01-20T01:04:23.629" v="4359" actId="255"/>
          <ac:spMkLst>
            <pc:docMk/>
            <pc:sldMk cId="2547675507" sldId="326"/>
            <ac:spMk id="114" creationId="{7641E6D5-F175-694A-B059-F304ACC1A7D1}"/>
          </ac:spMkLst>
        </pc:spChg>
        <pc:spChg chg="mod">
          <ac:chgData name="Joseph Martineau" userId="9cf559c9f64d1d8f" providerId="LiveId" clId="{703C9797-1081-CE40-BCA6-2478B56C6FEC}" dt="2020-01-20T01:04:23.629" v="4359" actId="255"/>
          <ac:spMkLst>
            <pc:docMk/>
            <pc:sldMk cId="2547675507" sldId="326"/>
            <ac:spMk id="116" creationId="{B098A72C-025E-6947-B043-9434F92C71AE}"/>
          </ac:spMkLst>
        </pc:spChg>
        <pc:spChg chg="mod">
          <ac:chgData name="Joseph Martineau" userId="9cf559c9f64d1d8f" providerId="LiveId" clId="{703C9797-1081-CE40-BCA6-2478B56C6FEC}" dt="2020-01-20T01:12:59.209" v="4470" actId="20577"/>
          <ac:spMkLst>
            <pc:docMk/>
            <pc:sldMk cId="2547675507" sldId="326"/>
            <ac:spMk id="120" creationId="{6CF61813-953F-0E4E-906B-781A2F3D7543}"/>
          </ac:spMkLst>
        </pc:spChg>
        <pc:spChg chg="mod">
          <ac:chgData name="Joseph Martineau" userId="9cf559c9f64d1d8f" providerId="LiveId" clId="{703C9797-1081-CE40-BCA6-2478B56C6FEC}" dt="2020-01-20T01:13:13.380" v="4475" actId="20577"/>
          <ac:spMkLst>
            <pc:docMk/>
            <pc:sldMk cId="2547675507" sldId="326"/>
            <ac:spMk id="125" creationId="{FE88CB72-F466-734A-B9E7-4B38F4DD1499}"/>
          </ac:spMkLst>
        </pc:spChg>
        <pc:spChg chg="mod">
          <ac:chgData name="Joseph Martineau" userId="9cf559c9f64d1d8f" providerId="LiveId" clId="{703C9797-1081-CE40-BCA6-2478B56C6FEC}" dt="2020-01-20T01:13:04.059" v="4472" actId="20577"/>
          <ac:spMkLst>
            <pc:docMk/>
            <pc:sldMk cId="2547675507" sldId="326"/>
            <ac:spMk id="128" creationId="{488EDA7B-DFA5-524A-9B21-BC7E4F98211B}"/>
          </ac:spMkLst>
        </pc:spChg>
        <pc:spChg chg="mod">
          <ac:chgData name="Joseph Martineau" userId="9cf559c9f64d1d8f" providerId="LiveId" clId="{703C9797-1081-CE40-BCA6-2478B56C6FEC}" dt="2020-01-20T01:12:36.636" v="4461" actId="20577"/>
          <ac:spMkLst>
            <pc:docMk/>
            <pc:sldMk cId="2547675507" sldId="326"/>
            <ac:spMk id="129" creationId="{8AAA2A08-4A13-CA4D-91DA-C9ADC639D63B}"/>
          </ac:spMkLst>
        </pc:spChg>
        <pc:spChg chg="mod">
          <ac:chgData name="Joseph Martineau" userId="9cf559c9f64d1d8f" providerId="LiveId" clId="{703C9797-1081-CE40-BCA6-2478B56C6FEC}" dt="2020-01-20T01:13:39.807" v="4486"/>
          <ac:spMkLst>
            <pc:docMk/>
            <pc:sldMk cId="2547675507" sldId="326"/>
            <ac:spMk id="131" creationId="{F95D945E-B4FB-0841-98E4-95D16FEDA335}"/>
          </ac:spMkLst>
        </pc:spChg>
        <pc:spChg chg="mod">
          <ac:chgData name="Joseph Martineau" userId="9cf559c9f64d1d8f" providerId="LiveId" clId="{703C9797-1081-CE40-BCA6-2478B56C6FEC}" dt="2020-01-20T01:17:17.062" v="4536"/>
          <ac:spMkLst>
            <pc:docMk/>
            <pc:sldMk cId="2547675507" sldId="326"/>
            <ac:spMk id="132" creationId="{9966B475-1A8A-3B4E-B856-0CC799551B5A}"/>
          </ac:spMkLst>
        </pc:spChg>
        <pc:spChg chg="mod">
          <ac:chgData name="Joseph Martineau" userId="9cf559c9f64d1d8f" providerId="LiveId" clId="{703C9797-1081-CE40-BCA6-2478B56C6FEC}" dt="2020-01-20T01:06:13.666" v="4394"/>
          <ac:spMkLst>
            <pc:docMk/>
            <pc:sldMk cId="2547675507" sldId="326"/>
            <ac:spMk id="135" creationId="{8DAE1E7F-C9F7-B946-A98C-8F6A6D885689}"/>
          </ac:spMkLst>
        </pc:spChg>
        <pc:spChg chg="mod">
          <ac:chgData name="Joseph Martineau" userId="9cf559c9f64d1d8f" providerId="LiveId" clId="{703C9797-1081-CE40-BCA6-2478B56C6FEC}" dt="2020-01-20T01:12:30.670" v="4459" actId="20577"/>
          <ac:spMkLst>
            <pc:docMk/>
            <pc:sldMk cId="2547675507" sldId="326"/>
            <ac:spMk id="137" creationId="{6811451E-B00B-464D-A99E-EFC26E613388}"/>
          </ac:spMkLst>
        </pc:spChg>
        <pc:spChg chg="mod">
          <ac:chgData name="Joseph Martineau" userId="9cf559c9f64d1d8f" providerId="LiveId" clId="{703C9797-1081-CE40-BCA6-2478B56C6FEC}" dt="2020-01-20T01:13:16.602" v="4480" actId="20577"/>
          <ac:spMkLst>
            <pc:docMk/>
            <pc:sldMk cId="2547675507" sldId="326"/>
            <ac:spMk id="141" creationId="{A91D1597-FFB9-D944-BBF8-7989CD51F7BD}"/>
          </ac:spMkLst>
        </pc:spChg>
        <pc:spChg chg="del">
          <ac:chgData name="Joseph Martineau" userId="9cf559c9f64d1d8f" providerId="LiveId" clId="{703C9797-1081-CE40-BCA6-2478B56C6FEC}" dt="2020-01-20T00:52:55.724" v="4141" actId="478"/>
          <ac:spMkLst>
            <pc:docMk/>
            <pc:sldMk cId="2547675507" sldId="326"/>
            <ac:spMk id="144" creationId="{838210AE-7247-9944-A0A4-5DFD1DD09780}"/>
          </ac:spMkLst>
        </pc:spChg>
        <pc:spChg chg="del">
          <ac:chgData name="Joseph Martineau" userId="9cf559c9f64d1d8f" providerId="LiveId" clId="{703C9797-1081-CE40-BCA6-2478B56C6FEC}" dt="2020-01-20T00:52:58.498" v="4142" actId="478"/>
          <ac:spMkLst>
            <pc:docMk/>
            <pc:sldMk cId="2547675507" sldId="326"/>
            <ac:spMk id="145" creationId="{80731E3B-DE30-2547-8E51-9867A2504CF6}"/>
          </ac:spMkLst>
        </pc:spChg>
        <pc:spChg chg="del">
          <ac:chgData name="Joseph Martineau" userId="9cf559c9f64d1d8f" providerId="LiveId" clId="{703C9797-1081-CE40-BCA6-2478B56C6FEC}" dt="2020-01-20T00:53:01.240" v="4143" actId="478"/>
          <ac:spMkLst>
            <pc:docMk/>
            <pc:sldMk cId="2547675507" sldId="326"/>
            <ac:spMk id="146" creationId="{B543E66F-C2A9-0641-B3A2-A8310A6ACBB3}"/>
          </ac:spMkLst>
        </pc:spChg>
        <pc:spChg chg="del">
          <ac:chgData name="Joseph Martineau" userId="9cf559c9f64d1d8f" providerId="LiveId" clId="{703C9797-1081-CE40-BCA6-2478B56C6FEC}" dt="2020-01-20T00:53:03.706" v="4144" actId="478"/>
          <ac:spMkLst>
            <pc:docMk/>
            <pc:sldMk cId="2547675507" sldId="326"/>
            <ac:spMk id="147" creationId="{6CF96084-02AF-994C-B53E-42E5B7F3D7EF}"/>
          </ac:spMkLst>
        </pc:spChg>
        <pc:spChg chg="del">
          <ac:chgData name="Joseph Martineau" userId="9cf559c9f64d1d8f" providerId="LiveId" clId="{703C9797-1081-CE40-BCA6-2478B56C6FEC}" dt="2020-01-20T00:52:53.233" v="4140" actId="478"/>
          <ac:spMkLst>
            <pc:docMk/>
            <pc:sldMk cId="2547675507" sldId="326"/>
            <ac:spMk id="148" creationId="{9307473D-2048-AE4B-8CCC-DC47583957BC}"/>
          </ac:spMkLst>
        </pc:spChg>
        <pc:spChg chg="del">
          <ac:chgData name="Joseph Martineau" userId="9cf559c9f64d1d8f" providerId="LiveId" clId="{703C9797-1081-CE40-BCA6-2478B56C6FEC}" dt="2020-01-20T00:52:51.075" v="4139" actId="478"/>
          <ac:spMkLst>
            <pc:docMk/>
            <pc:sldMk cId="2547675507" sldId="326"/>
            <ac:spMk id="149" creationId="{AA9AD89A-E842-D240-816B-26E35CE0EAD2}"/>
          </ac:spMkLst>
        </pc:spChg>
        <pc:spChg chg="del">
          <ac:chgData name="Joseph Martineau" userId="9cf559c9f64d1d8f" providerId="LiveId" clId="{703C9797-1081-CE40-BCA6-2478B56C6FEC}" dt="2020-01-20T00:52:46.275" v="4137" actId="478"/>
          <ac:spMkLst>
            <pc:docMk/>
            <pc:sldMk cId="2547675507" sldId="326"/>
            <ac:spMk id="151" creationId="{153C85C9-F666-DD42-9452-26B2B80903C8}"/>
          </ac:spMkLst>
        </pc:spChg>
        <pc:spChg chg="del">
          <ac:chgData name="Joseph Martineau" userId="9cf559c9f64d1d8f" providerId="LiveId" clId="{703C9797-1081-CE40-BCA6-2478B56C6FEC}" dt="2020-01-20T00:52:48.974" v="4138" actId="478"/>
          <ac:spMkLst>
            <pc:docMk/>
            <pc:sldMk cId="2547675507" sldId="326"/>
            <ac:spMk id="152" creationId="{BABD4D9F-2ECD-3F4A-8B3F-1F171CAA1371}"/>
          </ac:spMkLst>
        </pc:spChg>
        <pc:spChg chg="mod">
          <ac:chgData name="Joseph Martineau" userId="9cf559c9f64d1d8f" providerId="LiveId" clId="{703C9797-1081-CE40-BCA6-2478B56C6FEC}" dt="2020-01-20T01:04:23.629" v="4359" actId="255"/>
          <ac:spMkLst>
            <pc:docMk/>
            <pc:sldMk cId="2547675507" sldId="326"/>
            <ac:spMk id="153" creationId="{2B10458E-759B-0643-98A4-8366A418CF14}"/>
          </ac:spMkLst>
        </pc:spChg>
        <pc:spChg chg="mod">
          <ac:chgData name="Joseph Martineau" userId="9cf559c9f64d1d8f" providerId="LiveId" clId="{703C9797-1081-CE40-BCA6-2478B56C6FEC}" dt="2020-01-20T01:04:23.629" v="4359" actId="255"/>
          <ac:spMkLst>
            <pc:docMk/>
            <pc:sldMk cId="2547675507" sldId="326"/>
            <ac:spMk id="155" creationId="{23BB4CD9-1666-1448-8471-DFB7B991513D}"/>
          </ac:spMkLst>
        </pc:spChg>
        <pc:spChg chg="mod">
          <ac:chgData name="Joseph Martineau" userId="9cf559c9f64d1d8f" providerId="LiveId" clId="{703C9797-1081-CE40-BCA6-2478B56C6FEC}" dt="2020-01-20T02:24:07.311" v="6509" actId="207"/>
          <ac:spMkLst>
            <pc:docMk/>
            <pc:sldMk cId="2547675507" sldId="326"/>
            <ac:spMk id="163" creationId="{A5C63218-1EF2-6A44-B4D6-E1DF1B3B0EA4}"/>
          </ac:spMkLst>
        </pc:spChg>
        <pc:spChg chg="mod">
          <ac:chgData name="Joseph Martineau" userId="9cf559c9f64d1d8f" providerId="LiveId" clId="{703C9797-1081-CE40-BCA6-2478B56C6FEC}" dt="2020-01-20T18:28:07.105" v="11866" actId="1582"/>
          <ac:spMkLst>
            <pc:docMk/>
            <pc:sldMk cId="2547675507" sldId="326"/>
            <ac:spMk id="168" creationId="{3000FD14-1D93-D14A-8AE6-139ECD622CD0}"/>
          </ac:spMkLst>
        </pc:spChg>
        <pc:grpChg chg="add del mod">
          <ac:chgData name="Joseph Martineau" userId="9cf559c9f64d1d8f" providerId="LiveId" clId="{703C9797-1081-CE40-BCA6-2478B56C6FEC}" dt="2020-01-19T22:25:33.490" v="2018" actId="165"/>
          <ac:grpSpMkLst>
            <pc:docMk/>
            <pc:sldMk cId="2547675507" sldId="326"/>
            <ac:grpSpMk id="4" creationId="{6847D099-6A8F-0F40-AE0A-E0AB538DB071}"/>
          </ac:grpSpMkLst>
        </pc:grpChg>
        <pc:grpChg chg="add del mod">
          <ac:chgData name="Joseph Martineau" userId="9cf559c9f64d1d8f" providerId="LiveId" clId="{703C9797-1081-CE40-BCA6-2478B56C6FEC}" dt="2020-01-19T22:25:33.490" v="2018" actId="165"/>
          <ac:grpSpMkLst>
            <pc:docMk/>
            <pc:sldMk cId="2547675507" sldId="326"/>
            <ac:grpSpMk id="5" creationId="{2424B1F7-744E-094A-9377-D709EFD1FE72}"/>
          </ac:grpSpMkLst>
        </pc:grpChg>
        <pc:grpChg chg="add del mod">
          <ac:chgData name="Joseph Martineau" userId="9cf559c9f64d1d8f" providerId="LiveId" clId="{703C9797-1081-CE40-BCA6-2478B56C6FEC}" dt="2020-01-19T22:26:35.684" v="2020" actId="478"/>
          <ac:grpSpMkLst>
            <pc:docMk/>
            <pc:sldMk cId="2547675507" sldId="326"/>
            <ac:grpSpMk id="6" creationId="{62370FC8-8BA6-9F4D-8947-806F1DBC1167}"/>
          </ac:grpSpMkLst>
        </pc:grpChg>
        <pc:grpChg chg="add del mod">
          <ac:chgData name="Joseph Martineau" userId="9cf559c9f64d1d8f" providerId="LiveId" clId="{703C9797-1081-CE40-BCA6-2478B56C6FEC}" dt="2020-01-19T22:26:35.684" v="2020" actId="478"/>
          <ac:grpSpMkLst>
            <pc:docMk/>
            <pc:sldMk cId="2547675507" sldId="326"/>
            <ac:grpSpMk id="7" creationId="{08ACD7AB-0E2A-D746-B51E-344B460A799F}"/>
          </ac:grpSpMkLst>
        </pc:grpChg>
        <pc:grpChg chg="del">
          <ac:chgData name="Joseph Martineau" userId="9cf559c9f64d1d8f" providerId="LiveId" clId="{703C9797-1081-CE40-BCA6-2478B56C6FEC}" dt="2020-01-19T22:24:52.400" v="2015" actId="165"/>
          <ac:grpSpMkLst>
            <pc:docMk/>
            <pc:sldMk cId="2547675507" sldId="326"/>
            <ac:grpSpMk id="60" creationId="{47A71F91-AF7C-40AD-BF51-260EA6F61E36}"/>
          </ac:grpSpMkLst>
        </pc:grpChg>
        <pc:grpChg chg="del">
          <ac:chgData name="Joseph Martineau" userId="9cf559c9f64d1d8f" providerId="LiveId" clId="{703C9797-1081-CE40-BCA6-2478B56C6FEC}" dt="2020-01-19T22:24:52.400" v="2015" actId="165"/>
          <ac:grpSpMkLst>
            <pc:docMk/>
            <pc:sldMk cId="2547675507" sldId="326"/>
            <ac:grpSpMk id="63" creationId="{6D8BA2F2-DEA3-42BA-B814-56B58431A60D}"/>
          </ac:grpSpMkLst>
        </pc:grpChg>
        <pc:grpChg chg="add mod">
          <ac:chgData name="Joseph Martineau" userId="9cf559c9f64d1d8f" providerId="LiveId" clId="{703C9797-1081-CE40-BCA6-2478B56C6FEC}" dt="2020-01-19T22:28:33.181" v="2031" actId="167"/>
          <ac:grpSpMkLst>
            <pc:docMk/>
            <pc:sldMk cId="2547675507" sldId="326"/>
            <ac:grpSpMk id="70" creationId="{C3EF379F-5FD0-D54E-B2B1-2D10E046B8E1}"/>
          </ac:grpSpMkLst>
        </pc:grpChg>
        <pc:grpChg chg="add mod">
          <ac:chgData name="Joseph Martineau" userId="9cf559c9f64d1d8f" providerId="LiveId" clId="{703C9797-1081-CE40-BCA6-2478B56C6FEC}" dt="2020-01-20T02:03:13.515" v="6354"/>
          <ac:grpSpMkLst>
            <pc:docMk/>
            <pc:sldMk cId="2547675507" sldId="326"/>
            <ac:grpSpMk id="160" creationId="{B5482933-5197-2340-B77E-CC2E9DC8C84E}"/>
          </ac:grpSpMkLst>
        </pc:grpChg>
        <pc:grpChg chg="mod">
          <ac:chgData name="Joseph Martineau" userId="9cf559c9f64d1d8f" providerId="LiveId" clId="{703C9797-1081-CE40-BCA6-2478B56C6FEC}" dt="2020-01-20T02:03:13.515" v="6354"/>
          <ac:grpSpMkLst>
            <pc:docMk/>
            <pc:sldMk cId="2547675507" sldId="326"/>
            <ac:grpSpMk id="162" creationId="{77F24255-8E6E-E444-8B02-1BFF4BCDD585}"/>
          </ac:grpSpMkLst>
        </pc:grpChg>
        <pc:cxnChg chg="del mod">
          <ac:chgData name="Joseph Martineau" userId="9cf559c9f64d1d8f" providerId="LiveId" clId="{703C9797-1081-CE40-BCA6-2478B56C6FEC}" dt="2020-01-19T22:26:35.684" v="2020" actId="478"/>
          <ac:cxnSpMkLst>
            <pc:docMk/>
            <pc:sldMk cId="2547675507" sldId="326"/>
            <ac:cxnSpMk id="53" creationId="{1D432C83-3F31-4355-910C-E29E37CFFD2E}"/>
          </ac:cxnSpMkLst>
        </pc:cxnChg>
        <pc:cxnChg chg="del mod">
          <ac:chgData name="Joseph Martineau" userId="9cf559c9f64d1d8f" providerId="LiveId" clId="{703C9797-1081-CE40-BCA6-2478B56C6FEC}" dt="2020-01-19T22:26:35.684" v="2020" actId="478"/>
          <ac:cxnSpMkLst>
            <pc:docMk/>
            <pc:sldMk cId="2547675507" sldId="326"/>
            <ac:cxnSpMk id="58" creationId="{3F554F39-8E38-45C7-B142-DBB968720E32}"/>
          </ac:cxnSpMkLst>
        </pc:cxnChg>
        <pc:cxnChg chg="del mod">
          <ac:chgData name="Joseph Martineau" userId="9cf559c9f64d1d8f" providerId="LiveId" clId="{703C9797-1081-CE40-BCA6-2478B56C6FEC}" dt="2020-01-19T22:26:35.684" v="2020" actId="478"/>
          <ac:cxnSpMkLst>
            <pc:docMk/>
            <pc:sldMk cId="2547675507" sldId="326"/>
            <ac:cxnSpMk id="59" creationId="{A534138F-CADF-4837-9D9D-D4D3B7060166}"/>
          </ac:cxnSpMkLst>
        </pc:cxnChg>
        <pc:cxnChg chg="mod topLvl">
          <ac:chgData name="Joseph Martineau" userId="9cf559c9f64d1d8f" providerId="LiveId" clId="{703C9797-1081-CE40-BCA6-2478B56C6FEC}" dt="2020-01-19T22:25:56.910" v="2019" actId="338"/>
          <ac:cxnSpMkLst>
            <pc:docMk/>
            <pc:sldMk cId="2547675507" sldId="326"/>
            <ac:cxnSpMk id="62" creationId="{AD66916B-74A2-4E9F-8EA7-A2CF96393DED}"/>
          </ac:cxnSpMkLst>
        </pc:cxnChg>
        <pc:cxnChg chg="mod topLvl">
          <ac:chgData name="Joseph Martineau" userId="9cf559c9f64d1d8f" providerId="LiveId" clId="{703C9797-1081-CE40-BCA6-2478B56C6FEC}" dt="2020-01-19T22:25:56.910" v="2019" actId="338"/>
          <ac:cxnSpMkLst>
            <pc:docMk/>
            <pc:sldMk cId="2547675507" sldId="326"/>
            <ac:cxnSpMk id="65" creationId="{00349FF6-89B9-42EA-847E-37EA9492BE3A}"/>
          </ac:cxnSpMkLst>
        </pc:cxnChg>
        <pc:cxnChg chg="del mod">
          <ac:chgData name="Joseph Martineau" userId="9cf559c9f64d1d8f" providerId="LiveId" clId="{703C9797-1081-CE40-BCA6-2478B56C6FEC}" dt="2020-01-19T22:26:35.684" v="2020" actId="478"/>
          <ac:cxnSpMkLst>
            <pc:docMk/>
            <pc:sldMk cId="2547675507" sldId="326"/>
            <ac:cxnSpMk id="68" creationId="{B0902C51-85BB-40B8-939C-84AC8436C2C7}"/>
          </ac:cxnSpMkLst>
        </pc:cxnChg>
        <pc:cxnChg chg="del mod">
          <ac:chgData name="Joseph Martineau" userId="9cf559c9f64d1d8f" providerId="LiveId" clId="{703C9797-1081-CE40-BCA6-2478B56C6FEC}" dt="2020-01-19T22:26:35.684" v="2020" actId="478"/>
          <ac:cxnSpMkLst>
            <pc:docMk/>
            <pc:sldMk cId="2547675507" sldId="326"/>
            <ac:cxnSpMk id="72" creationId="{5AB13E77-1DA2-461D-BA12-506566E100C7}"/>
          </ac:cxnSpMkLst>
        </pc:cxnChg>
        <pc:cxnChg chg="del mod">
          <ac:chgData name="Joseph Martineau" userId="9cf559c9f64d1d8f" providerId="LiveId" clId="{703C9797-1081-CE40-BCA6-2478B56C6FEC}" dt="2020-01-19T22:26:35.684" v="2020" actId="478"/>
          <ac:cxnSpMkLst>
            <pc:docMk/>
            <pc:sldMk cId="2547675507" sldId="326"/>
            <ac:cxnSpMk id="74" creationId="{D0CA90C7-600E-4FEB-8A4E-1FB378D90D26}"/>
          </ac:cxnSpMkLst>
        </pc:cxnChg>
        <pc:cxnChg chg="del mod">
          <ac:chgData name="Joseph Martineau" userId="9cf559c9f64d1d8f" providerId="LiveId" clId="{703C9797-1081-CE40-BCA6-2478B56C6FEC}" dt="2020-01-19T22:26:35.684" v="2020" actId="478"/>
          <ac:cxnSpMkLst>
            <pc:docMk/>
            <pc:sldMk cId="2547675507" sldId="326"/>
            <ac:cxnSpMk id="75" creationId="{534CB7B0-8DDC-41BA-97F1-95226BB1775F}"/>
          </ac:cxnSpMkLst>
        </pc:cxnChg>
        <pc:cxnChg chg="del mod">
          <ac:chgData name="Joseph Martineau" userId="9cf559c9f64d1d8f" providerId="LiveId" clId="{703C9797-1081-CE40-BCA6-2478B56C6FEC}" dt="2020-01-19T22:26:35.684" v="2020" actId="478"/>
          <ac:cxnSpMkLst>
            <pc:docMk/>
            <pc:sldMk cId="2547675507" sldId="326"/>
            <ac:cxnSpMk id="76" creationId="{8BBF8A2C-FA96-4373-A1E5-4204C0F6F02B}"/>
          </ac:cxnSpMkLst>
        </pc:cxnChg>
        <pc:cxnChg chg="del mod">
          <ac:chgData name="Joseph Martineau" userId="9cf559c9f64d1d8f" providerId="LiveId" clId="{703C9797-1081-CE40-BCA6-2478B56C6FEC}" dt="2020-01-19T22:26:35.684" v="2020" actId="478"/>
          <ac:cxnSpMkLst>
            <pc:docMk/>
            <pc:sldMk cId="2547675507" sldId="326"/>
            <ac:cxnSpMk id="78" creationId="{7C44F74D-53EC-4E1A-A7EA-6F4EE4392F27}"/>
          </ac:cxnSpMkLst>
        </pc:cxnChg>
        <pc:cxnChg chg="del mod">
          <ac:chgData name="Joseph Martineau" userId="9cf559c9f64d1d8f" providerId="LiveId" clId="{703C9797-1081-CE40-BCA6-2478B56C6FEC}" dt="2020-01-19T22:26:35.684" v="2020" actId="478"/>
          <ac:cxnSpMkLst>
            <pc:docMk/>
            <pc:sldMk cId="2547675507" sldId="326"/>
            <ac:cxnSpMk id="79" creationId="{EF90BE0A-0862-4A34-B644-5B0F013AC941}"/>
          </ac:cxnSpMkLst>
        </pc:cxnChg>
        <pc:cxnChg chg="del">
          <ac:chgData name="Joseph Martineau" userId="9cf559c9f64d1d8f" providerId="LiveId" clId="{703C9797-1081-CE40-BCA6-2478B56C6FEC}" dt="2020-01-19T22:26:35.684" v="2020" actId="478"/>
          <ac:cxnSpMkLst>
            <pc:docMk/>
            <pc:sldMk cId="2547675507" sldId="326"/>
            <ac:cxnSpMk id="80" creationId="{FADFC23C-3902-4D8D-B91C-4B14A24590BF}"/>
          </ac:cxnSpMkLst>
        </pc:cxnChg>
        <pc:cxnChg chg="del">
          <ac:chgData name="Joseph Martineau" userId="9cf559c9f64d1d8f" providerId="LiveId" clId="{703C9797-1081-CE40-BCA6-2478B56C6FEC}" dt="2020-01-19T22:26:35.684" v="2020" actId="478"/>
          <ac:cxnSpMkLst>
            <pc:docMk/>
            <pc:sldMk cId="2547675507" sldId="326"/>
            <ac:cxnSpMk id="81" creationId="{A5C7909A-28A0-482D-B263-7844ADFDAB0C}"/>
          </ac:cxnSpMkLst>
        </pc:cxnChg>
        <pc:cxnChg chg="del mod">
          <ac:chgData name="Joseph Martineau" userId="9cf559c9f64d1d8f" providerId="LiveId" clId="{703C9797-1081-CE40-BCA6-2478B56C6FEC}" dt="2020-01-19T22:26:35.684" v="2020" actId="478"/>
          <ac:cxnSpMkLst>
            <pc:docMk/>
            <pc:sldMk cId="2547675507" sldId="326"/>
            <ac:cxnSpMk id="83" creationId="{8A6E284E-248F-4F6E-B86D-42182CDD2EE4}"/>
          </ac:cxnSpMkLst>
        </pc:cxnChg>
        <pc:cxnChg chg="del mod">
          <ac:chgData name="Joseph Martineau" userId="9cf559c9f64d1d8f" providerId="LiveId" clId="{703C9797-1081-CE40-BCA6-2478B56C6FEC}" dt="2020-01-19T22:26:35.684" v="2020" actId="478"/>
          <ac:cxnSpMkLst>
            <pc:docMk/>
            <pc:sldMk cId="2547675507" sldId="326"/>
            <ac:cxnSpMk id="84" creationId="{CC43EE4B-F3CB-4E47-8A30-2F05B41975F4}"/>
          </ac:cxnSpMkLst>
        </pc:cxnChg>
        <pc:cxnChg chg="del mod">
          <ac:chgData name="Joseph Martineau" userId="9cf559c9f64d1d8f" providerId="LiveId" clId="{703C9797-1081-CE40-BCA6-2478B56C6FEC}" dt="2020-01-19T22:26:35.684" v="2020" actId="478"/>
          <ac:cxnSpMkLst>
            <pc:docMk/>
            <pc:sldMk cId="2547675507" sldId="326"/>
            <ac:cxnSpMk id="89" creationId="{177856E5-F542-443A-9E56-3BAD94CDBBD9}"/>
          </ac:cxnSpMkLst>
        </pc:cxnChg>
        <pc:cxnChg chg="del mod">
          <ac:chgData name="Joseph Martineau" userId="9cf559c9f64d1d8f" providerId="LiveId" clId="{703C9797-1081-CE40-BCA6-2478B56C6FEC}" dt="2020-01-19T22:26:35.684" v="2020" actId="478"/>
          <ac:cxnSpMkLst>
            <pc:docMk/>
            <pc:sldMk cId="2547675507" sldId="326"/>
            <ac:cxnSpMk id="93" creationId="{BA9DF50C-BA70-4E89-A2D6-FB275AFD3B13}"/>
          </ac:cxnSpMkLst>
        </pc:cxnChg>
        <pc:cxnChg chg="del mod">
          <ac:chgData name="Joseph Martineau" userId="9cf559c9f64d1d8f" providerId="LiveId" clId="{703C9797-1081-CE40-BCA6-2478B56C6FEC}" dt="2020-01-19T22:26:35.684" v="2020" actId="478"/>
          <ac:cxnSpMkLst>
            <pc:docMk/>
            <pc:sldMk cId="2547675507" sldId="326"/>
            <ac:cxnSpMk id="96" creationId="{8206D05E-6E31-4DE5-908C-563216166AF1}"/>
          </ac:cxnSpMkLst>
        </pc:cxnChg>
        <pc:cxnChg chg="del">
          <ac:chgData name="Joseph Martineau" userId="9cf559c9f64d1d8f" providerId="LiveId" clId="{703C9797-1081-CE40-BCA6-2478B56C6FEC}" dt="2020-01-19T22:26:35.684" v="2020" actId="478"/>
          <ac:cxnSpMkLst>
            <pc:docMk/>
            <pc:sldMk cId="2547675507" sldId="326"/>
            <ac:cxnSpMk id="104" creationId="{1CB9C3E5-73D0-4422-A0E8-A20F82796ADF}"/>
          </ac:cxnSpMkLst>
        </pc:cxnChg>
        <pc:cxnChg chg="del">
          <ac:chgData name="Joseph Martineau" userId="9cf559c9f64d1d8f" providerId="LiveId" clId="{703C9797-1081-CE40-BCA6-2478B56C6FEC}" dt="2020-01-19T22:26:35.684" v="2020" actId="478"/>
          <ac:cxnSpMkLst>
            <pc:docMk/>
            <pc:sldMk cId="2547675507" sldId="326"/>
            <ac:cxnSpMk id="105" creationId="{DEB9E2E3-CE6F-4978-A7F2-BBD0C1183807}"/>
          </ac:cxnSpMkLst>
        </pc:cxnChg>
        <pc:cxnChg chg="del">
          <ac:chgData name="Joseph Martineau" userId="9cf559c9f64d1d8f" providerId="LiveId" clId="{703C9797-1081-CE40-BCA6-2478B56C6FEC}" dt="2020-01-19T22:26:35.684" v="2020" actId="478"/>
          <ac:cxnSpMkLst>
            <pc:docMk/>
            <pc:sldMk cId="2547675507" sldId="326"/>
            <ac:cxnSpMk id="106" creationId="{B12BE3AD-3699-440D-BB16-9FF1C7101512}"/>
          </ac:cxnSpMkLst>
        </pc:cxnChg>
        <pc:cxnChg chg="del mod">
          <ac:chgData name="Joseph Martineau" userId="9cf559c9f64d1d8f" providerId="LiveId" clId="{703C9797-1081-CE40-BCA6-2478B56C6FEC}" dt="2020-01-20T01:50:12.201" v="6216" actId="478"/>
          <ac:cxnSpMkLst>
            <pc:docMk/>
            <pc:sldMk cId="2547675507" sldId="326"/>
            <ac:cxnSpMk id="118" creationId="{23AE878A-F554-E348-8603-827F9D5B4260}"/>
          </ac:cxnSpMkLst>
        </pc:cxnChg>
        <pc:cxnChg chg="del mod">
          <ac:chgData name="Joseph Martineau" userId="9cf559c9f64d1d8f" providerId="LiveId" clId="{703C9797-1081-CE40-BCA6-2478B56C6FEC}" dt="2020-01-20T02:03:16.286" v="6355" actId="478"/>
          <ac:cxnSpMkLst>
            <pc:docMk/>
            <pc:sldMk cId="2547675507" sldId="326"/>
            <ac:cxnSpMk id="139" creationId="{9DB926D8-144D-FD44-9EE0-FD0CD6A23A4A}"/>
          </ac:cxnSpMkLst>
        </pc:cxnChg>
        <pc:cxnChg chg="add del mod">
          <ac:chgData name="Joseph Martineau" userId="9cf559c9f64d1d8f" providerId="LiveId" clId="{703C9797-1081-CE40-BCA6-2478B56C6FEC}" dt="2020-01-20T01:50:48.188" v="6222" actId="478"/>
          <ac:cxnSpMkLst>
            <pc:docMk/>
            <pc:sldMk cId="2547675507" sldId="326"/>
            <ac:cxnSpMk id="157" creationId="{4CE40B32-9AB5-E846-A846-4DAD8897D4A5}"/>
          </ac:cxnSpMkLst>
        </pc:cxnChg>
        <pc:cxnChg chg="add del">
          <ac:chgData name="Joseph Martineau" userId="9cf559c9f64d1d8f" providerId="LiveId" clId="{703C9797-1081-CE40-BCA6-2478B56C6FEC}" dt="2020-01-20T01:50:08.839" v="6215"/>
          <ac:cxnSpMkLst>
            <pc:docMk/>
            <pc:sldMk cId="2547675507" sldId="326"/>
            <ac:cxnSpMk id="158" creationId="{6AF1A478-75EE-5E44-B5BB-95700ED76E01}"/>
          </ac:cxnSpMkLst>
        </pc:cxnChg>
        <pc:cxnChg chg="add del">
          <ac:chgData name="Joseph Martineau" userId="9cf559c9f64d1d8f" providerId="LiveId" clId="{703C9797-1081-CE40-BCA6-2478B56C6FEC}" dt="2020-01-20T01:50:51.922" v="6223" actId="478"/>
          <ac:cxnSpMkLst>
            <pc:docMk/>
            <pc:sldMk cId="2547675507" sldId="326"/>
            <ac:cxnSpMk id="159" creationId="{9CA8A523-62F3-BB4A-86C4-77F860A361AF}"/>
          </ac:cxnSpMkLst>
        </pc:cxnChg>
        <pc:cxnChg chg="del">
          <ac:chgData name="Joseph Martineau" userId="9cf559c9f64d1d8f" providerId="LiveId" clId="{703C9797-1081-CE40-BCA6-2478B56C6FEC}" dt="2020-01-20T01:52:08.956" v="6235"/>
          <ac:cxnSpMkLst>
            <pc:docMk/>
            <pc:sldMk cId="2547675507" sldId="326"/>
            <ac:cxnSpMk id="176" creationId="{DC6E9F19-E7C4-F045-A8CF-F26B5D87414E}"/>
          </ac:cxnSpMkLst>
        </pc:cxnChg>
        <pc:cxnChg chg="add del mod">
          <ac:chgData name="Joseph Martineau" userId="9cf559c9f64d1d8f" providerId="LiveId" clId="{703C9797-1081-CE40-BCA6-2478B56C6FEC}" dt="2020-01-20T02:03:13.515" v="6354"/>
          <ac:cxnSpMkLst>
            <pc:docMk/>
            <pc:sldMk cId="2547675507" sldId="326"/>
            <ac:cxnSpMk id="197" creationId="{F5897E7D-DEC5-A743-8B0A-49837001780B}"/>
          </ac:cxnSpMkLst>
        </pc:cxnChg>
        <pc:cxnChg chg="add">
          <ac:chgData name="Joseph Martineau" userId="9cf559c9f64d1d8f" providerId="LiveId" clId="{703C9797-1081-CE40-BCA6-2478B56C6FEC}" dt="2020-01-20T01:51:57.345" v="6234"/>
          <ac:cxnSpMkLst>
            <pc:docMk/>
            <pc:sldMk cId="2547675507" sldId="326"/>
            <ac:cxnSpMk id="207" creationId="{39852EE2-4C54-CD4D-A0BB-5427B63CF89D}"/>
          </ac:cxnSpMkLst>
        </pc:cxnChg>
        <pc:cxnChg chg="add">
          <ac:chgData name="Joseph Martineau" userId="9cf559c9f64d1d8f" providerId="LiveId" clId="{703C9797-1081-CE40-BCA6-2478B56C6FEC}" dt="2020-01-20T01:51:57.345" v="6234"/>
          <ac:cxnSpMkLst>
            <pc:docMk/>
            <pc:sldMk cId="2547675507" sldId="326"/>
            <ac:cxnSpMk id="208" creationId="{B73E1D7E-45B2-E443-B566-A3476E662407}"/>
          </ac:cxnSpMkLst>
        </pc:cxnChg>
        <pc:cxnChg chg="add">
          <ac:chgData name="Joseph Martineau" userId="9cf559c9f64d1d8f" providerId="LiveId" clId="{703C9797-1081-CE40-BCA6-2478B56C6FEC}" dt="2020-01-20T01:52:09.906" v="6236"/>
          <ac:cxnSpMkLst>
            <pc:docMk/>
            <pc:sldMk cId="2547675507" sldId="326"/>
            <ac:cxnSpMk id="209" creationId="{77F9A45F-2F3B-4547-BCC8-0B247EE63FDF}"/>
          </ac:cxnSpMkLst>
        </pc:cxnChg>
        <pc:cxnChg chg="add">
          <ac:chgData name="Joseph Martineau" userId="9cf559c9f64d1d8f" providerId="LiveId" clId="{703C9797-1081-CE40-BCA6-2478B56C6FEC}" dt="2020-01-20T01:55:50.809" v="6268"/>
          <ac:cxnSpMkLst>
            <pc:docMk/>
            <pc:sldMk cId="2547675507" sldId="326"/>
            <ac:cxnSpMk id="210" creationId="{08DF1C8F-8B26-DD4E-A0E1-8AFD9DEA212D}"/>
          </ac:cxnSpMkLst>
        </pc:cxnChg>
        <pc:cxnChg chg="add">
          <ac:chgData name="Joseph Martineau" userId="9cf559c9f64d1d8f" providerId="LiveId" clId="{703C9797-1081-CE40-BCA6-2478B56C6FEC}" dt="2020-01-20T02:03:17.648" v="6356"/>
          <ac:cxnSpMkLst>
            <pc:docMk/>
            <pc:sldMk cId="2547675507" sldId="326"/>
            <ac:cxnSpMk id="211" creationId="{A990B471-4925-B740-AE3F-529022B0D8EB}"/>
          </ac:cxnSpMkLst>
        </pc:cxnChg>
      </pc:sldChg>
      <pc:sldChg chg="addSp delSp modSp add modAnim">
        <pc:chgData name="Joseph Martineau" userId="9cf559c9f64d1d8f" providerId="LiveId" clId="{703C9797-1081-CE40-BCA6-2478B56C6FEC}" dt="2020-01-20T18:27:23.931" v="11803" actId="20577"/>
        <pc:sldMkLst>
          <pc:docMk/>
          <pc:sldMk cId="602341665" sldId="327"/>
        </pc:sldMkLst>
        <pc:spChg chg="mod">
          <ac:chgData name="Joseph Martineau" userId="9cf559c9f64d1d8f" providerId="LiveId" clId="{703C9797-1081-CE40-BCA6-2478B56C6FEC}" dt="2020-01-19T23:38:47.324" v="2910" actId="208"/>
          <ac:spMkLst>
            <pc:docMk/>
            <pc:sldMk cId="602341665" sldId="327"/>
            <ac:spMk id="2" creationId="{B3D31916-81ED-4924-9DCD-7C02E5C561DD}"/>
          </ac:spMkLst>
        </pc:spChg>
        <pc:spChg chg="add del mod">
          <ac:chgData name="Joseph Martineau" userId="9cf559c9f64d1d8f" providerId="LiveId" clId="{703C9797-1081-CE40-BCA6-2478B56C6FEC}" dt="2020-01-19T22:29:17.549" v="2043" actId="478"/>
          <ac:spMkLst>
            <pc:docMk/>
            <pc:sldMk cId="602341665" sldId="327"/>
            <ac:spMk id="3" creationId="{FF71E187-B8AE-854A-AEFF-B6044E38BD3B}"/>
          </ac:spMkLst>
        </pc:spChg>
        <pc:spChg chg="add del">
          <ac:chgData name="Joseph Martineau" userId="9cf559c9f64d1d8f" providerId="LiveId" clId="{703C9797-1081-CE40-BCA6-2478B56C6FEC}" dt="2020-01-20T01:15:44.394" v="4513"/>
          <ac:spMkLst>
            <pc:docMk/>
            <pc:sldMk cId="602341665" sldId="327"/>
            <ac:spMk id="4" creationId="{77AB803F-EE0B-D340-8B68-07CC2819B0E4}"/>
          </ac:spMkLst>
        </pc:spChg>
        <pc:spChg chg="del">
          <ac:chgData name="Joseph Martineau" userId="9cf559c9f64d1d8f" providerId="LiveId" clId="{703C9797-1081-CE40-BCA6-2478B56C6FEC}" dt="2020-01-19T22:29:23.797" v="2044" actId="478"/>
          <ac:spMkLst>
            <pc:docMk/>
            <pc:sldMk cId="602341665" sldId="327"/>
            <ac:spMk id="42" creationId="{63CAF75C-F938-4614-AC15-054557B64E24}"/>
          </ac:spMkLst>
        </pc:spChg>
        <pc:spChg chg="del">
          <ac:chgData name="Joseph Martineau" userId="9cf559c9f64d1d8f" providerId="LiveId" clId="{703C9797-1081-CE40-BCA6-2478B56C6FEC}" dt="2020-01-19T22:29:23.797" v="2044" actId="478"/>
          <ac:spMkLst>
            <pc:docMk/>
            <pc:sldMk cId="602341665" sldId="327"/>
            <ac:spMk id="43" creationId="{DEF2790A-73DF-4992-BA48-D8CA9298B9F9}"/>
          </ac:spMkLst>
        </pc:spChg>
        <pc:spChg chg="del">
          <ac:chgData name="Joseph Martineau" userId="9cf559c9f64d1d8f" providerId="LiveId" clId="{703C9797-1081-CE40-BCA6-2478B56C6FEC}" dt="2020-01-19T22:29:23.797" v="2044" actId="478"/>
          <ac:spMkLst>
            <pc:docMk/>
            <pc:sldMk cId="602341665" sldId="327"/>
            <ac:spMk id="44" creationId="{8E12C3DB-2081-4883-B844-B86C9C4775DC}"/>
          </ac:spMkLst>
        </pc:spChg>
        <pc:spChg chg="del">
          <ac:chgData name="Joseph Martineau" userId="9cf559c9f64d1d8f" providerId="LiveId" clId="{703C9797-1081-CE40-BCA6-2478B56C6FEC}" dt="2020-01-19T22:29:23.797" v="2044" actId="478"/>
          <ac:spMkLst>
            <pc:docMk/>
            <pc:sldMk cId="602341665" sldId="327"/>
            <ac:spMk id="45" creationId="{4EB54CD1-4501-4509-81B5-2277130F4569}"/>
          </ac:spMkLst>
        </pc:spChg>
        <pc:spChg chg="del">
          <ac:chgData name="Joseph Martineau" userId="9cf559c9f64d1d8f" providerId="LiveId" clId="{703C9797-1081-CE40-BCA6-2478B56C6FEC}" dt="2020-01-19T22:29:23.797" v="2044" actId="478"/>
          <ac:spMkLst>
            <pc:docMk/>
            <pc:sldMk cId="602341665" sldId="327"/>
            <ac:spMk id="46" creationId="{BCD68392-EB56-421F-B1C8-CCFE7C6A8AFC}"/>
          </ac:spMkLst>
        </pc:spChg>
        <pc:spChg chg="del mod">
          <ac:chgData name="Joseph Martineau" userId="9cf559c9f64d1d8f" providerId="LiveId" clId="{703C9797-1081-CE40-BCA6-2478B56C6FEC}" dt="2020-01-19T22:29:11.392" v="2042"/>
          <ac:spMkLst>
            <pc:docMk/>
            <pc:sldMk cId="602341665" sldId="327"/>
            <ac:spMk id="47" creationId="{535F8D10-52E1-44F5-8742-29FA1AD52C20}"/>
          </ac:spMkLst>
        </pc:spChg>
        <pc:spChg chg="del">
          <ac:chgData name="Joseph Martineau" userId="9cf559c9f64d1d8f" providerId="LiveId" clId="{703C9797-1081-CE40-BCA6-2478B56C6FEC}" dt="2020-01-19T22:29:23.797" v="2044" actId="478"/>
          <ac:spMkLst>
            <pc:docMk/>
            <pc:sldMk cId="602341665" sldId="327"/>
            <ac:spMk id="48" creationId="{3FD1F924-355D-427E-A6E3-644505654C81}"/>
          </ac:spMkLst>
        </pc:spChg>
        <pc:spChg chg="del">
          <ac:chgData name="Joseph Martineau" userId="9cf559c9f64d1d8f" providerId="LiveId" clId="{703C9797-1081-CE40-BCA6-2478B56C6FEC}" dt="2020-01-19T22:29:23.797" v="2044" actId="478"/>
          <ac:spMkLst>
            <pc:docMk/>
            <pc:sldMk cId="602341665" sldId="327"/>
            <ac:spMk id="50" creationId="{9D9E9918-232F-45D8-BB3E-389621B5D3E3}"/>
          </ac:spMkLst>
        </pc:spChg>
        <pc:spChg chg="del">
          <ac:chgData name="Joseph Martineau" userId="9cf559c9f64d1d8f" providerId="LiveId" clId="{703C9797-1081-CE40-BCA6-2478B56C6FEC}" dt="2020-01-19T22:29:23.797" v="2044" actId="478"/>
          <ac:spMkLst>
            <pc:docMk/>
            <pc:sldMk cId="602341665" sldId="327"/>
            <ac:spMk id="54" creationId="{CB141662-F5BB-4801-BF0B-0AD1BC4DEF57}"/>
          </ac:spMkLst>
        </pc:spChg>
        <pc:spChg chg="del">
          <ac:chgData name="Joseph Martineau" userId="9cf559c9f64d1d8f" providerId="LiveId" clId="{703C9797-1081-CE40-BCA6-2478B56C6FEC}" dt="2020-01-19T22:29:23.797" v="2044" actId="478"/>
          <ac:spMkLst>
            <pc:docMk/>
            <pc:sldMk cId="602341665" sldId="327"/>
            <ac:spMk id="57" creationId="{3B722119-47A4-4E14-B454-986BC1311CA1}"/>
          </ac:spMkLst>
        </pc:spChg>
        <pc:spChg chg="add del mod">
          <ac:chgData name="Joseph Martineau" userId="9cf559c9f64d1d8f" providerId="LiveId" clId="{703C9797-1081-CE40-BCA6-2478B56C6FEC}" dt="2020-01-19T22:29:45.634" v="2048" actId="478"/>
          <ac:spMkLst>
            <pc:docMk/>
            <pc:sldMk cId="602341665" sldId="327"/>
            <ac:spMk id="58" creationId="{3ED70A70-B842-4D43-95D1-BD0946242537}"/>
          </ac:spMkLst>
        </pc:spChg>
        <pc:spChg chg="del">
          <ac:chgData name="Joseph Martineau" userId="9cf559c9f64d1d8f" providerId="LiveId" clId="{703C9797-1081-CE40-BCA6-2478B56C6FEC}" dt="2020-01-19T22:29:23.797" v="2044" actId="478"/>
          <ac:spMkLst>
            <pc:docMk/>
            <pc:sldMk cId="602341665" sldId="327"/>
            <ac:spMk id="66" creationId="{B8DFB893-5D79-43C7-AFDA-C123563978DA}"/>
          </ac:spMkLst>
        </pc:spChg>
        <pc:spChg chg="del">
          <ac:chgData name="Joseph Martineau" userId="9cf559c9f64d1d8f" providerId="LiveId" clId="{703C9797-1081-CE40-BCA6-2478B56C6FEC}" dt="2020-01-19T22:29:23.797" v="2044" actId="478"/>
          <ac:spMkLst>
            <pc:docMk/>
            <pc:sldMk cId="602341665" sldId="327"/>
            <ac:spMk id="67" creationId="{C4209E2E-EDCB-4E6B-8E4F-3E522F604839}"/>
          </ac:spMkLst>
        </pc:spChg>
        <pc:spChg chg="add mod">
          <ac:chgData name="Joseph Martineau" userId="9cf559c9f64d1d8f" providerId="LiveId" clId="{703C9797-1081-CE40-BCA6-2478B56C6FEC}" dt="2020-01-20T18:27:23.931" v="11803" actId="20577"/>
          <ac:spMkLst>
            <pc:docMk/>
            <pc:sldMk cId="602341665" sldId="327"/>
            <ac:spMk id="70" creationId="{44C22505-14C6-C146-A7CF-B4980F5D295A}"/>
          </ac:spMkLst>
        </pc:spChg>
        <pc:spChg chg="del">
          <ac:chgData name="Joseph Martineau" userId="9cf559c9f64d1d8f" providerId="LiveId" clId="{703C9797-1081-CE40-BCA6-2478B56C6FEC}" dt="2020-01-19T22:29:23.797" v="2044" actId="478"/>
          <ac:spMkLst>
            <pc:docMk/>
            <pc:sldMk cId="602341665" sldId="327"/>
            <ac:spMk id="71" creationId="{DED0A6A6-67C7-4287-BFA4-EAEC1F91DEF1}"/>
          </ac:spMkLst>
        </pc:spChg>
        <pc:spChg chg="mod">
          <ac:chgData name="Joseph Martineau" userId="9cf559c9f64d1d8f" providerId="LiveId" clId="{703C9797-1081-CE40-BCA6-2478B56C6FEC}" dt="2020-01-20T02:23:24.154" v="6498" actId="2085"/>
          <ac:spMkLst>
            <pc:docMk/>
            <pc:sldMk cId="602341665" sldId="327"/>
            <ac:spMk id="76" creationId="{F8C55376-F47A-334A-BECA-8463FBC8B69E}"/>
          </ac:spMkLst>
        </pc:spChg>
        <pc:spChg chg="del">
          <ac:chgData name="Joseph Martineau" userId="9cf559c9f64d1d8f" providerId="LiveId" clId="{703C9797-1081-CE40-BCA6-2478B56C6FEC}" dt="2020-01-19T22:29:23.797" v="2044" actId="478"/>
          <ac:spMkLst>
            <pc:docMk/>
            <pc:sldMk cId="602341665" sldId="327"/>
            <ac:spMk id="77" creationId="{4B06CBD0-C45B-479C-8405-9C40C24DC1E6}"/>
          </ac:spMkLst>
        </pc:spChg>
        <pc:spChg chg="del">
          <ac:chgData name="Joseph Martineau" userId="9cf559c9f64d1d8f" providerId="LiveId" clId="{703C9797-1081-CE40-BCA6-2478B56C6FEC}" dt="2020-01-19T22:29:23.797" v="2044" actId="478"/>
          <ac:spMkLst>
            <pc:docMk/>
            <pc:sldMk cId="602341665" sldId="327"/>
            <ac:spMk id="85" creationId="{1F771146-C906-4E8E-B54C-D6D564B07AF6}"/>
          </ac:spMkLst>
        </pc:spChg>
        <pc:spChg chg="del">
          <ac:chgData name="Joseph Martineau" userId="9cf559c9f64d1d8f" providerId="LiveId" clId="{703C9797-1081-CE40-BCA6-2478B56C6FEC}" dt="2020-01-19T22:29:23.797" v="2044" actId="478"/>
          <ac:spMkLst>
            <pc:docMk/>
            <pc:sldMk cId="602341665" sldId="327"/>
            <ac:spMk id="86" creationId="{58CE39E2-00E6-4574-9647-614F9D964EF8}"/>
          </ac:spMkLst>
        </pc:spChg>
        <pc:spChg chg="del">
          <ac:chgData name="Joseph Martineau" userId="9cf559c9f64d1d8f" providerId="LiveId" clId="{703C9797-1081-CE40-BCA6-2478B56C6FEC}" dt="2020-01-19T22:29:23.797" v="2044" actId="478"/>
          <ac:spMkLst>
            <pc:docMk/>
            <pc:sldMk cId="602341665" sldId="327"/>
            <ac:spMk id="87" creationId="{7FD5BFF7-125C-45D8-B1FF-57C01A3374A4}"/>
          </ac:spMkLst>
        </pc:spChg>
        <pc:spChg chg="del">
          <ac:chgData name="Joseph Martineau" userId="9cf559c9f64d1d8f" providerId="LiveId" clId="{703C9797-1081-CE40-BCA6-2478B56C6FEC}" dt="2020-01-19T22:29:23.797" v="2044" actId="478"/>
          <ac:spMkLst>
            <pc:docMk/>
            <pc:sldMk cId="602341665" sldId="327"/>
            <ac:spMk id="88" creationId="{6A33791F-FC61-457B-B8C8-2259636A83BC}"/>
          </ac:spMkLst>
        </pc:spChg>
        <pc:spChg chg="del">
          <ac:chgData name="Joseph Martineau" userId="9cf559c9f64d1d8f" providerId="LiveId" clId="{703C9797-1081-CE40-BCA6-2478B56C6FEC}" dt="2020-01-19T22:29:23.797" v="2044" actId="478"/>
          <ac:spMkLst>
            <pc:docMk/>
            <pc:sldMk cId="602341665" sldId="327"/>
            <ac:spMk id="90" creationId="{B427D7DD-040B-4F9D-96A6-85002A07DCBE}"/>
          </ac:spMkLst>
        </pc:spChg>
        <pc:spChg chg="del">
          <ac:chgData name="Joseph Martineau" userId="9cf559c9f64d1d8f" providerId="LiveId" clId="{703C9797-1081-CE40-BCA6-2478B56C6FEC}" dt="2020-01-19T22:29:23.797" v="2044" actId="478"/>
          <ac:spMkLst>
            <pc:docMk/>
            <pc:sldMk cId="602341665" sldId="327"/>
            <ac:spMk id="91" creationId="{8EEE4F11-7337-4A1B-9A52-4F7A7D11D4AB}"/>
          </ac:spMkLst>
        </pc:spChg>
        <pc:spChg chg="del">
          <ac:chgData name="Joseph Martineau" userId="9cf559c9f64d1d8f" providerId="LiveId" clId="{703C9797-1081-CE40-BCA6-2478B56C6FEC}" dt="2020-01-19T22:30:14.244" v="2058" actId="478"/>
          <ac:spMkLst>
            <pc:docMk/>
            <pc:sldMk cId="602341665" sldId="327"/>
            <ac:spMk id="92" creationId="{5AC34FD7-CCF6-5747-85BA-DCB2450FE5E5}"/>
          </ac:spMkLst>
        </pc:spChg>
        <pc:spChg chg="del">
          <ac:chgData name="Joseph Martineau" userId="9cf559c9f64d1d8f" providerId="LiveId" clId="{703C9797-1081-CE40-BCA6-2478B56C6FEC}" dt="2020-01-19T22:29:23.797" v="2044" actId="478"/>
          <ac:spMkLst>
            <pc:docMk/>
            <pc:sldMk cId="602341665" sldId="327"/>
            <ac:spMk id="94" creationId="{12FD4E14-AB9B-47E0-B9FE-8C3CCAFF2BD2}"/>
          </ac:spMkLst>
        </pc:spChg>
        <pc:spChg chg="del">
          <ac:chgData name="Joseph Martineau" userId="9cf559c9f64d1d8f" providerId="LiveId" clId="{703C9797-1081-CE40-BCA6-2478B56C6FEC}" dt="2020-01-19T22:29:23.797" v="2044" actId="478"/>
          <ac:spMkLst>
            <pc:docMk/>
            <pc:sldMk cId="602341665" sldId="327"/>
            <ac:spMk id="95" creationId="{4E7A72E9-278F-4FE9-B625-C9AFBFD055B2}"/>
          </ac:spMkLst>
        </pc:spChg>
        <pc:spChg chg="del">
          <ac:chgData name="Joseph Martineau" userId="9cf559c9f64d1d8f" providerId="LiveId" clId="{703C9797-1081-CE40-BCA6-2478B56C6FEC}" dt="2020-01-19T22:29:23.797" v="2044" actId="478"/>
          <ac:spMkLst>
            <pc:docMk/>
            <pc:sldMk cId="602341665" sldId="327"/>
            <ac:spMk id="97" creationId="{E916FAE9-1E19-418C-B7D1-CEE771D238D6}"/>
          </ac:spMkLst>
        </pc:spChg>
        <pc:spChg chg="del">
          <ac:chgData name="Joseph Martineau" userId="9cf559c9f64d1d8f" providerId="LiveId" clId="{703C9797-1081-CE40-BCA6-2478B56C6FEC}" dt="2020-01-19T22:29:23.797" v="2044" actId="478"/>
          <ac:spMkLst>
            <pc:docMk/>
            <pc:sldMk cId="602341665" sldId="327"/>
            <ac:spMk id="98" creationId="{C7FA88D5-75BB-4CF7-9A44-70AC56DAA42C}"/>
          </ac:spMkLst>
        </pc:spChg>
        <pc:spChg chg="mod">
          <ac:chgData name="Joseph Martineau" userId="9cf559c9f64d1d8f" providerId="LiveId" clId="{703C9797-1081-CE40-BCA6-2478B56C6FEC}" dt="2020-01-20T02:23:24.154" v="6498" actId="2085"/>
          <ac:spMkLst>
            <pc:docMk/>
            <pc:sldMk cId="602341665" sldId="327"/>
            <ac:spMk id="99" creationId="{3DDA889F-27A7-4D49-913E-8FB6386D2B7B}"/>
          </ac:spMkLst>
        </pc:spChg>
        <pc:spChg chg="del">
          <ac:chgData name="Joseph Martineau" userId="9cf559c9f64d1d8f" providerId="LiveId" clId="{703C9797-1081-CE40-BCA6-2478B56C6FEC}" dt="2020-01-19T22:29:23.797" v="2044" actId="478"/>
          <ac:spMkLst>
            <pc:docMk/>
            <pc:sldMk cId="602341665" sldId="327"/>
            <ac:spMk id="103" creationId="{C6EADC7F-DCDA-4F9E-9398-EA0B0498EF7F}"/>
          </ac:spMkLst>
        </pc:spChg>
        <pc:spChg chg="del">
          <ac:chgData name="Joseph Martineau" userId="9cf559c9f64d1d8f" providerId="LiveId" clId="{703C9797-1081-CE40-BCA6-2478B56C6FEC}" dt="2020-01-19T22:29:23.797" v="2044" actId="478"/>
          <ac:spMkLst>
            <pc:docMk/>
            <pc:sldMk cId="602341665" sldId="327"/>
            <ac:spMk id="104" creationId="{3D2BCE98-9940-4D77-B657-367C667C4EC2}"/>
          </ac:spMkLst>
        </pc:spChg>
        <pc:spChg chg="mod">
          <ac:chgData name="Joseph Martineau" userId="9cf559c9f64d1d8f" providerId="LiveId" clId="{703C9797-1081-CE40-BCA6-2478B56C6FEC}" dt="2020-01-20T02:23:24.154" v="6498" actId="2085"/>
          <ac:spMkLst>
            <pc:docMk/>
            <pc:sldMk cId="602341665" sldId="327"/>
            <ac:spMk id="105" creationId="{285C10FC-F905-8C46-9BF7-0F18BD9433FE}"/>
          </ac:spMkLst>
        </pc:spChg>
        <pc:spChg chg="mod">
          <ac:chgData name="Joseph Martineau" userId="9cf559c9f64d1d8f" providerId="LiveId" clId="{703C9797-1081-CE40-BCA6-2478B56C6FEC}" dt="2020-01-20T02:23:52.604" v="6505" actId="207"/>
          <ac:spMkLst>
            <pc:docMk/>
            <pc:sldMk cId="602341665" sldId="327"/>
            <ac:spMk id="106" creationId="{D27215EC-817F-114D-9E3A-C8E505373221}"/>
          </ac:spMkLst>
        </pc:spChg>
        <pc:spChg chg="mod">
          <ac:chgData name="Joseph Martineau" userId="9cf559c9f64d1d8f" providerId="LiveId" clId="{703C9797-1081-CE40-BCA6-2478B56C6FEC}" dt="2020-01-20T02:23:24.154" v="6498" actId="2085"/>
          <ac:spMkLst>
            <pc:docMk/>
            <pc:sldMk cId="602341665" sldId="327"/>
            <ac:spMk id="107" creationId="{90B92B3F-F63A-C246-926B-1D124ED8B6FD}"/>
          </ac:spMkLst>
        </pc:spChg>
        <pc:spChg chg="del mod">
          <ac:chgData name="Joseph Martineau" userId="9cf559c9f64d1d8f" providerId="LiveId" clId="{703C9797-1081-CE40-BCA6-2478B56C6FEC}" dt="2020-01-20T01:08:30.367" v="4419" actId="478"/>
          <ac:spMkLst>
            <pc:docMk/>
            <pc:sldMk cId="602341665" sldId="327"/>
            <ac:spMk id="108" creationId="{D1903CB0-7ABC-1446-9483-2EFF87919B98}"/>
          </ac:spMkLst>
        </pc:spChg>
        <pc:spChg chg="del">
          <ac:chgData name="Joseph Martineau" userId="9cf559c9f64d1d8f" providerId="LiveId" clId="{703C9797-1081-CE40-BCA6-2478B56C6FEC}" dt="2020-01-19T22:30:22.263" v="2059" actId="478"/>
          <ac:spMkLst>
            <pc:docMk/>
            <pc:sldMk cId="602341665" sldId="327"/>
            <ac:spMk id="109" creationId="{7F74D9C9-E799-AE42-AC01-739BE68250C7}"/>
          </ac:spMkLst>
        </pc:spChg>
        <pc:spChg chg="mod">
          <ac:chgData name="Joseph Martineau" userId="9cf559c9f64d1d8f" providerId="LiveId" clId="{703C9797-1081-CE40-BCA6-2478B56C6FEC}" dt="2020-01-20T02:23:24.154" v="6498" actId="2085"/>
          <ac:spMkLst>
            <pc:docMk/>
            <pc:sldMk cId="602341665" sldId="327"/>
            <ac:spMk id="112" creationId="{6C60686B-DE37-F44A-B3D2-BAFAE63F2E78}"/>
          </ac:spMkLst>
        </pc:spChg>
        <pc:spChg chg="mod">
          <ac:chgData name="Joseph Martineau" userId="9cf559c9f64d1d8f" providerId="LiveId" clId="{703C9797-1081-CE40-BCA6-2478B56C6FEC}" dt="2020-01-20T02:23:24.154" v="6498" actId="2085"/>
          <ac:spMkLst>
            <pc:docMk/>
            <pc:sldMk cId="602341665" sldId="327"/>
            <ac:spMk id="113" creationId="{C51E3342-9DFB-5A4C-9F27-EF640A45F540}"/>
          </ac:spMkLst>
        </pc:spChg>
        <pc:spChg chg="mod">
          <ac:chgData name="Joseph Martineau" userId="9cf559c9f64d1d8f" providerId="LiveId" clId="{703C9797-1081-CE40-BCA6-2478B56C6FEC}" dt="2020-01-20T02:23:24.154" v="6498" actId="2085"/>
          <ac:spMkLst>
            <pc:docMk/>
            <pc:sldMk cId="602341665" sldId="327"/>
            <ac:spMk id="115" creationId="{E0D99DEC-620E-0944-84B3-F23E8D258135}"/>
          </ac:spMkLst>
        </pc:spChg>
        <pc:spChg chg="mod">
          <ac:chgData name="Joseph Martineau" userId="9cf559c9f64d1d8f" providerId="LiveId" clId="{703C9797-1081-CE40-BCA6-2478B56C6FEC}" dt="2020-01-20T02:23:24.154" v="6498" actId="2085"/>
          <ac:spMkLst>
            <pc:docMk/>
            <pc:sldMk cId="602341665" sldId="327"/>
            <ac:spMk id="119" creationId="{3DF1D860-934C-074A-AB0F-E0DAD4B7FE9B}"/>
          </ac:spMkLst>
        </pc:spChg>
        <pc:spChg chg="mod">
          <ac:chgData name="Joseph Martineau" userId="9cf559c9f64d1d8f" providerId="LiveId" clId="{703C9797-1081-CE40-BCA6-2478B56C6FEC}" dt="2020-01-20T02:23:24.154" v="6498" actId="2085"/>
          <ac:spMkLst>
            <pc:docMk/>
            <pc:sldMk cId="602341665" sldId="327"/>
            <ac:spMk id="124" creationId="{AB7887A5-218C-3444-BCF9-A08B844E1FA8}"/>
          </ac:spMkLst>
        </pc:spChg>
        <pc:spChg chg="mod">
          <ac:chgData name="Joseph Martineau" userId="9cf559c9f64d1d8f" providerId="LiveId" clId="{703C9797-1081-CE40-BCA6-2478B56C6FEC}" dt="2020-01-20T02:23:24.154" v="6498" actId="2085"/>
          <ac:spMkLst>
            <pc:docMk/>
            <pc:sldMk cId="602341665" sldId="327"/>
            <ac:spMk id="127" creationId="{F6D90C5B-A622-A545-8901-255F93CB69BA}"/>
          </ac:spMkLst>
        </pc:spChg>
        <pc:spChg chg="mod">
          <ac:chgData name="Joseph Martineau" userId="9cf559c9f64d1d8f" providerId="LiveId" clId="{703C9797-1081-CE40-BCA6-2478B56C6FEC}" dt="2020-01-20T02:23:24.154" v="6498" actId="2085"/>
          <ac:spMkLst>
            <pc:docMk/>
            <pc:sldMk cId="602341665" sldId="327"/>
            <ac:spMk id="128" creationId="{6CC559A5-D692-744B-9EFA-89C4ECBAF72B}"/>
          </ac:spMkLst>
        </pc:spChg>
        <pc:spChg chg="mod">
          <ac:chgData name="Joseph Martineau" userId="9cf559c9f64d1d8f" providerId="LiveId" clId="{703C9797-1081-CE40-BCA6-2478B56C6FEC}" dt="2020-01-20T02:23:24.154" v="6498" actId="2085"/>
          <ac:spMkLst>
            <pc:docMk/>
            <pc:sldMk cId="602341665" sldId="327"/>
            <ac:spMk id="130" creationId="{C8302AFA-09C8-CC44-82BA-2BC78A2F91F7}"/>
          </ac:spMkLst>
        </pc:spChg>
        <pc:spChg chg="mod">
          <ac:chgData name="Joseph Martineau" userId="9cf559c9f64d1d8f" providerId="LiveId" clId="{703C9797-1081-CE40-BCA6-2478B56C6FEC}" dt="2020-01-20T02:23:24.154" v="6498" actId="2085"/>
          <ac:spMkLst>
            <pc:docMk/>
            <pc:sldMk cId="602341665" sldId="327"/>
            <ac:spMk id="131" creationId="{B640A4BA-6E11-5846-8EE3-C2CA59CE961F}"/>
          </ac:spMkLst>
        </pc:spChg>
        <pc:spChg chg="mod">
          <ac:chgData name="Joseph Martineau" userId="9cf559c9f64d1d8f" providerId="LiveId" clId="{703C9797-1081-CE40-BCA6-2478B56C6FEC}" dt="2020-01-20T02:23:24.154" v="6498" actId="2085"/>
          <ac:spMkLst>
            <pc:docMk/>
            <pc:sldMk cId="602341665" sldId="327"/>
            <ac:spMk id="134" creationId="{BDAF906F-6841-E64B-BE39-D47B4264C853}"/>
          </ac:spMkLst>
        </pc:spChg>
        <pc:spChg chg="mod">
          <ac:chgData name="Joseph Martineau" userId="9cf559c9f64d1d8f" providerId="LiveId" clId="{703C9797-1081-CE40-BCA6-2478B56C6FEC}" dt="2020-01-20T02:23:36.853" v="6501" actId="207"/>
          <ac:spMkLst>
            <pc:docMk/>
            <pc:sldMk cId="602341665" sldId="327"/>
            <ac:spMk id="136" creationId="{D5309216-949A-444A-8054-317C6127C935}"/>
          </ac:spMkLst>
        </pc:spChg>
        <pc:spChg chg="mod">
          <ac:chgData name="Joseph Martineau" userId="9cf559c9f64d1d8f" providerId="LiveId" clId="{703C9797-1081-CE40-BCA6-2478B56C6FEC}" dt="2020-01-20T02:23:24.154" v="6498" actId="2085"/>
          <ac:spMkLst>
            <pc:docMk/>
            <pc:sldMk cId="602341665" sldId="327"/>
            <ac:spMk id="140" creationId="{08013DCA-AA95-7E4C-8FCB-36B66E3B4722}"/>
          </ac:spMkLst>
        </pc:spChg>
        <pc:spChg chg="del">
          <ac:chgData name="Joseph Martineau" userId="9cf559c9f64d1d8f" providerId="LiveId" clId="{703C9797-1081-CE40-BCA6-2478B56C6FEC}" dt="2020-01-20T00:53:56.467" v="4150" actId="478"/>
          <ac:spMkLst>
            <pc:docMk/>
            <pc:sldMk cId="602341665" sldId="327"/>
            <ac:spMk id="143" creationId="{64BDCF2D-03D6-D649-B4C6-93D646E4816C}"/>
          </ac:spMkLst>
        </pc:spChg>
        <pc:spChg chg="del">
          <ac:chgData name="Joseph Martineau" userId="9cf559c9f64d1d8f" providerId="LiveId" clId="{703C9797-1081-CE40-BCA6-2478B56C6FEC}" dt="2020-01-20T00:53:56.467" v="4150" actId="478"/>
          <ac:spMkLst>
            <pc:docMk/>
            <pc:sldMk cId="602341665" sldId="327"/>
            <ac:spMk id="144" creationId="{D751A274-C1BF-BE4F-A1B5-0F3575117E09}"/>
          </ac:spMkLst>
        </pc:spChg>
        <pc:spChg chg="del">
          <ac:chgData name="Joseph Martineau" userId="9cf559c9f64d1d8f" providerId="LiveId" clId="{703C9797-1081-CE40-BCA6-2478B56C6FEC}" dt="2020-01-20T00:53:56.467" v="4150" actId="478"/>
          <ac:spMkLst>
            <pc:docMk/>
            <pc:sldMk cId="602341665" sldId="327"/>
            <ac:spMk id="145" creationId="{E0A87141-45DE-1C45-B1FE-5C36E23C8C98}"/>
          </ac:spMkLst>
        </pc:spChg>
        <pc:spChg chg="del">
          <ac:chgData name="Joseph Martineau" userId="9cf559c9f64d1d8f" providerId="LiveId" clId="{703C9797-1081-CE40-BCA6-2478B56C6FEC}" dt="2020-01-20T00:53:56.467" v="4150" actId="478"/>
          <ac:spMkLst>
            <pc:docMk/>
            <pc:sldMk cId="602341665" sldId="327"/>
            <ac:spMk id="146" creationId="{7E2CABD4-53AE-4041-A376-D33AF85AB8E5}"/>
          </ac:spMkLst>
        </pc:spChg>
        <pc:spChg chg="del">
          <ac:chgData name="Joseph Martineau" userId="9cf559c9f64d1d8f" providerId="LiveId" clId="{703C9797-1081-CE40-BCA6-2478B56C6FEC}" dt="2020-01-20T00:53:56.467" v="4150" actId="478"/>
          <ac:spMkLst>
            <pc:docMk/>
            <pc:sldMk cId="602341665" sldId="327"/>
            <ac:spMk id="147" creationId="{3CF0F28D-6538-8542-A21D-5D8CE3156E63}"/>
          </ac:spMkLst>
        </pc:spChg>
        <pc:spChg chg="del">
          <ac:chgData name="Joseph Martineau" userId="9cf559c9f64d1d8f" providerId="LiveId" clId="{703C9797-1081-CE40-BCA6-2478B56C6FEC}" dt="2020-01-20T00:53:56.467" v="4150" actId="478"/>
          <ac:spMkLst>
            <pc:docMk/>
            <pc:sldMk cId="602341665" sldId="327"/>
            <ac:spMk id="148" creationId="{0CC78DE2-B964-2B48-BA33-FFFD57708B3B}"/>
          </ac:spMkLst>
        </pc:spChg>
        <pc:spChg chg="del">
          <ac:chgData name="Joseph Martineau" userId="9cf559c9f64d1d8f" providerId="LiveId" clId="{703C9797-1081-CE40-BCA6-2478B56C6FEC}" dt="2020-01-20T00:53:56.467" v="4150" actId="478"/>
          <ac:spMkLst>
            <pc:docMk/>
            <pc:sldMk cId="602341665" sldId="327"/>
            <ac:spMk id="150" creationId="{3C39FFBC-D6F0-D440-A6AD-6BD606BC8220}"/>
          </ac:spMkLst>
        </pc:spChg>
        <pc:spChg chg="del">
          <ac:chgData name="Joseph Martineau" userId="9cf559c9f64d1d8f" providerId="LiveId" clId="{703C9797-1081-CE40-BCA6-2478B56C6FEC}" dt="2020-01-20T00:53:56.467" v="4150" actId="478"/>
          <ac:spMkLst>
            <pc:docMk/>
            <pc:sldMk cId="602341665" sldId="327"/>
            <ac:spMk id="151" creationId="{3898E50D-CC56-0245-A860-DA8BAE7DD56B}"/>
          </ac:spMkLst>
        </pc:spChg>
        <pc:spChg chg="mod">
          <ac:chgData name="Joseph Martineau" userId="9cf559c9f64d1d8f" providerId="LiveId" clId="{703C9797-1081-CE40-BCA6-2478B56C6FEC}" dt="2020-01-20T02:23:24.154" v="6498" actId="2085"/>
          <ac:spMkLst>
            <pc:docMk/>
            <pc:sldMk cId="602341665" sldId="327"/>
            <ac:spMk id="152" creationId="{A44CFA92-D915-8C45-BC26-3D11E694DEC2}"/>
          </ac:spMkLst>
        </pc:spChg>
        <pc:spChg chg="mod">
          <ac:chgData name="Joseph Martineau" userId="9cf559c9f64d1d8f" providerId="LiveId" clId="{703C9797-1081-CE40-BCA6-2478B56C6FEC}" dt="2020-01-20T02:23:24.154" v="6498" actId="2085"/>
          <ac:spMkLst>
            <pc:docMk/>
            <pc:sldMk cId="602341665" sldId="327"/>
            <ac:spMk id="154" creationId="{FBEDD713-5962-3148-BA1E-BE7DD0088263}"/>
          </ac:spMkLst>
        </pc:spChg>
        <pc:grpChg chg="del">
          <ac:chgData name="Joseph Martineau" userId="9cf559c9f64d1d8f" providerId="LiveId" clId="{703C9797-1081-CE40-BCA6-2478B56C6FEC}" dt="2020-01-19T22:29:23.797" v="2044" actId="478"/>
          <ac:grpSpMkLst>
            <pc:docMk/>
            <pc:sldMk cId="602341665" sldId="327"/>
            <ac:grpSpMk id="60" creationId="{47A71F91-AF7C-40AD-BF51-260EA6F61E36}"/>
          </ac:grpSpMkLst>
        </pc:grpChg>
        <pc:grpChg chg="del">
          <ac:chgData name="Joseph Martineau" userId="9cf559c9f64d1d8f" providerId="LiveId" clId="{703C9797-1081-CE40-BCA6-2478B56C6FEC}" dt="2020-01-19T22:29:23.797" v="2044" actId="478"/>
          <ac:grpSpMkLst>
            <pc:docMk/>
            <pc:sldMk cId="602341665" sldId="327"/>
            <ac:grpSpMk id="63" creationId="{6D8BA2F2-DEA3-42BA-B814-56B58431A60D}"/>
          </ac:grpSpMkLst>
        </pc:grpChg>
        <pc:grpChg chg="add">
          <ac:chgData name="Joseph Martineau" userId="9cf559c9f64d1d8f" providerId="LiveId" clId="{703C9797-1081-CE40-BCA6-2478B56C6FEC}" dt="2020-01-19T22:30:10.103" v="2057"/>
          <ac:grpSpMkLst>
            <pc:docMk/>
            <pc:sldMk cId="602341665" sldId="327"/>
            <ac:grpSpMk id="73" creationId="{5DDFB902-E59E-094A-914D-AF7FFC215406}"/>
          </ac:grpSpMkLst>
        </pc:grpChg>
        <pc:cxnChg chg="del mod">
          <ac:chgData name="Joseph Martineau" userId="9cf559c9f64d1d8f" providerId="LiveId" clId="{703C9797-1081-CE40-BCA6-2478B56C6FEC}" dt="2020-01-19T22:29:23.797" v="2044" actId="478"/>
          <ac:cxnSpMkLst>
            <pc:docMk/>
            <pc:sldMk cId="602341665" sldId="327"/>
            <ac:cxnSpMk id="53" creationId="{1D432C83-3F31-4355-910C-E29E37CFFD2E}"/>
          </ac:cxnSpMkLst>
        </pc:cxnChg>
        <pc:cxnChg chg="del mod">
          <ac:chgData name="Joseph Martineau" userId="9cf559c9f64d1d8f" providerId="LiveId" clId="{703C9797-1081-CE40-BCA6-2478B56C6FEC}" dt="2020-01-19T22:29:23.797" v="2044" actId="478"/>
          <ac:cxnSpMkLst>
            <pc:docMk/>
            <pc:sldMk cId="602341665" sldId="327"/>
            <ac:cxnSpMk id="56" creationId="{D1964E13-93DB-40CB-9E52-1392870C04A8}"/>
          </ac:cxnSpMkLst>
        </pc:cxnChg>
        <pc:cxnChg chg="del mod">
          <ac:chgData name="Joseph Martineau" userId="9cf559c9f64d1d8f" providerId="LiveId" clId="{703C9797-1081-CE40-BCA6-2478B56C6FEC}" dt="2020-01-19T22:29:23.797" v="2044" actId="478"/>
          <ac:cxnSpMkLst>
            <pc:docMk/>
            <pc:sldMk cId="602341665" sldId="327"/>
            <ac:cxnSpMk id="59" creationId="{A534138F-CADF-4837-9D9D-D4D3B7060166}"/>
          </ac:cxnSpMkLst>
        </pc:cxnChg>
        <pc:cxnChg chg="del mod">
          <ac:chgData name="Joseph Martineau" userId="9cf559c9f64d1d8f" providerId="LiveId" clId="{703C9797-1081-CE40-BCA6-2478B56C6FEC}" dt="2020-01-19T22:29:23.797" v="2044" actId="478"/>
          <ac:cxnSpMkLst>
            <pc:docMk/>
            <pc:sldMk cId="602341665" sldId="327"/>
            <ac:cxnSpMk id="68" creationId="{B0902C51-85BB-40B8-939C-84AC8436C2C7}"/>
          </ac:cxnSpMkLst>
        </pc:cxnChg>
        <pc:cxnChg chg="del mod">
          <ac:chgData name="Joseph Martineau" userId="9cf559c9f64d1d8f" providerId="LiveId" clId="{703C9797-1081-CE40-BCA6-2478B56C6FEC}" dt="2020-01-19T22:29:23.797" v="2044" actId="478"/>
          <ac:cxnSpMkLst>
            <pc:docMk/>
            <pc:sldMk cId="602341665" sldId="327"/>
            <ac:cxnSpMk id="69" creationId="{952C34A1-BD1D-4AAC-8A86-7C0EBCD3327E}"/>
          </ac:cxnSpMkLst>
        </pc:cxnChg>
        <pc:cxnChg chg="del mod">
          <ac:chgData name="Joseph Martineau" userId="9cf559c9f64d1d8f" providerId="LiveId" clId="{703C9797-1081-CE40-BCA6-2478B56C6FEC}" dt="2020-01-19T22:29:23.797" v="2044" actId="478"/>
          <ac:cxnSpMkLst>
            <pc:docMk/>
            <pc:sldMk cId="602341665" sldId="327"/>
            <ac:cxnSpMk id="72" creationId="{5AB13E77-1DA2-461D-BA12-506566E100C7}"/>
          </ac:cxnSpMkLst>
        </pc:cxnChg>
        <pc:cxnChg chg="del mod">
          <ac:chgData name="Joseph Martineau" userId="9cf559c9f64d1d8f" providerId="LiveId" clId="{703C9797-1081-CE40-BCA6-2478B56C6FEC}" dt="2020-01-19T22:29:23.797" v="2044" actId="478"/>
          <ac:cxnSpMkLst>
            <pc:docMk/>
            <pc:sldMk cId="602341665" sldId="327"/>
            <ac:cxnSpMk id="74" creationId="{D0CA90C7-600E-4FEB-8A4E-1FB378D90D26}"/>
          </ac:cxnSpMkLst>
        </pc:cxnChg>
        <pc:cxnChg chg="del mod">
          <ac:chgData name="Joseph Martineau" userId="9cf559c9f64d1d8f" providerId="LiveId" clId="{703C9797-1081-CE40-BCA6-2478B56C6FEC}" dt="2020-01-19T22:29:23.797" v="2044" actId="478"/>
          <ac:cxnSpMkLst>
            <pc:docMk/>
            <pc:sldMk cId="602341665" sldId="327"/>
            <ac:cxnSpMk id="75" creationId="{534CB7B0-8DDC-41BA-97F1-95226BB1775F}"/>
          </ac:cxnSpMkLst>
        </pc:cxnChg>
        <pc:cxnChg chg="del mod">
          <ac:chgData name="Joseph Martineau" userId="9cf559c9f64d1d8f" providerId="LiveId" clId="{703C9797-1081-CE40-BCA6-2478B56C6FEC}" dt="2020-01-19T22:29:23.797" v="2044" actId="478"/>
          <ac:cxnSpMkLst>
            <pc:docMk/>
            <pc:sldMk cId="602341665" sldId="327"/>
            <ac:cxnSpMk id="78" creationId="{7C44F74D-53EC-4E1A-A7EA-6F4EE4392F27}"/>
          </ac:cxnSpMkLst>
        </pc:cxnChg>
        <pc:cxnChg chg="del mod">
          <ac:chgData name="Joseph Martineau" userId="9cf559c9f64d1d8f" providerId="LiveId" clId="{703C9797-1081-CE40-BCA6-2478B56C6FEC}" dt="2020-01-19T22:29:23.797" v="2044" actId="478"/>
          <ac:cxnSpMkLst>
            <pc:docMk/>
            <pc:sldMk cId="602341665" sldId="327"/>
            <ac:cxnSpMk id="79" creationId="{EF90BE0A-0862-4A34-B644-5B0F013AC941}"/>
          </ac:cxnSpMkLst>
        </pc:cxnChg>
        <pc:cxnChg chg="del">
          <ac:chgData name="Joseph Martineau" userId="9cf559c9f64d1d8f" providerId="LiveId" clId="{703C9797-1081-CE40-BCA6-2478B56C6FEC}" dt="2020-01-19T22:29:23.797" v="2044" actId="478"/>
          <ac:cxnSpMkLst>
            <pc:docMk/>
            <pc:sldMk cId="602341665" sldId="327"/>
            <ac:cxnSpMk id="80" creationId="{FADFC23C-3902-4D8D-B91C-4B14A24590BF}"/>
          </ac:cxnSpMkLst>
        </pc:cxnChg>
        <pc:cxnChg chg="del">
          <ac:chgData name="Joseph Martineau" userId="9cf559c9f64d1d8f" providerId="LiveId" clId="{703C9797-1081-CE40-BCA6-2478B56C6FEC}" dt="2020-01-19T22:29:23.797" v="2044" actId="478"/>
          <ac:cxnSpMkLst>
            <pc:docMk/>
            <pc:sldMk cId="602341665" sldId="327"/>
            <ac:cxnSpMk id="81" creationId="{A5C7909A-28A0-482D-B263-7844ADFDAB0C}"/>
          </ac:cxnSpMkLst>
        </pc:cxnChg>
        <pc:cxnChg chg="del mod">
          <ac:chgData name="Joseph Martineau" userId="9cf559c9f64d1d8f" providerId="LiveId" clId="{703C9797-1081-CE40-BCA6-2478B56C6FEC}" dt="2020-01-19T22:29:23.797" v="2044" actId="478"/>
          <ac:cxnSpMkLst>
            <pc:docMk/>
            <pc:sldMk cId="602341665" sldId="327"/>
            <ac:cxnSpMk id="83" creationId="{8A6E284E-248F-4F6E-B86D-42182CDD2EE4}"/>
          </ac:cxnSpMkLst>
        </pc:cxnChg>
        <pc:cxnChg chg="del mod">
          <ac:chgData name="Joseph Martineau" userId="9cf559c9f64d1d8f" providerId="LiveId" clId="{703C9797-1081-CE40-BCA6-2478B56C6FEC}" dt="2020-01-19T22:29:23.797" v="2044" actId="478"/>
          <ac:cxnSpMkLst>
            <pc:docMk/>
            <pc:sldMk cId="602341665" sldId="327"/>
            <ac:cxnSpMk id="84" creationId="{CC43EE4B-F3CB-4E47-8A30-2F05B41975F4}"/>
          </ac:cxnSpMkLst>
        </pc:cxnChg>
        <pc:cxnChg chg="del mod">
          <ac:chgData name="Joseph Martineau" userId="9cf559c9f64d1d8f" providerId="LiveId" clId="{703C9797-1081-CE40-BCA6-2478B56C6FEC}" dt="2020-01-19T22:29:23.797" v="2044" actId="478"/>
          <ac:cxnSpMkLst>
            <pc:docMk/>
            <pc:sldMk cId="602341665" sldId="327"/>
            <ac:cxnSpMk id="89" creationId="{177856E5-F542-443A-9E56-3BAD94CDBBD9}"/>
          </ac:cxnSpMkLst>
        </pc:cxnChg>
        <pc:cxnChg chg="del mod">
          <ac:chgData name="Joseph Martineau" userId="9cf559c9f64d1d8f" providerId="LiveId" clId="{703C9797-1081-CE40-BCA6-2478B56C6FEC}" dt="2020-01-19T22:29:23.797" v="2044" actId="478"/>
          <ac:cxnSpMkLst>
            <pc:docMk/>
            <pc:sldMk cId="602341665" sldId="327"/>
            <ac:cxnSpMk id="93" creationId="{BA9DF50C-BA70-4E89-A2D6-FB275AFD3B13}"/>
          </ac:cxnSpMkLst>
        </pc:cxnChg>
        <pc:cxnChg chg="del mod">
          <ac:chgData name="Joseph Martineau" userId="9cf559c9f64d1d8f" providerId="LiveId" clId="{703C9797-1081-CE40-BCA6-2478B56C6FEC}" dt="2020-01-19T22:29:23.797" v="2044" actId="478"/>
          <ac:cxnSpMkLst>
            <pc:docMk/>
            <pc:sldMk cId="602341665" sldId="327"/>
            <ac:cxnSpMk id="96" creationId="{8206D05E-6E31-4DE5-908C-563216166AF1}"/>
          </ac:cxnSpMkLst>
        </pc:cxnChg>
        <pc:cxnChg chg="del">
          <ac:chgData name="Joseph Martineau" userId="9cf559c9f64d1d8f" providerId="LiveId" clId="{703C9797-1081-CE40-BCA6-2478B56C6FEC}" dt="2020-01-19T22:29:23.797" v="2044" actId="478"/>
          <ac:cxnSpMkLst>
            <pc:docMk/>
            <pc:sldMk cId="602341665" sldId="327"/>
            <ac:cxnSpMk id="100" creationId="{68F0A31B-CA10-4915-A029-71D3F7559C17}"/>
          </ac:cxnSpMkLst>
        </pc:cxnChg>
        <pc:cxnChg chg="del">
          <ac:chgData name="Joseph Martineau" userId="9cf559c9f64d1d8f" providerId="LiveId" clId="{703C9797-1081-CE40-BCA6-2478B56C6FEC}" dt="2020-01-19T22:29:23.797" v="2044" actId="478"/>
          <ac:cxnSpMkLst>
            <pc:docMk/>
            <pc:sldMk cId="602341665" sldId="327"/>
            <ac:cxnSpMk id="101" creationId="{60319222-3ADD-4398-B945-FDE9D0043492}"/>
          </ac:cxnSpMkLst>
        </pc:cxnChg>
        <pc:cxnChg chg="del">
          <ac:chgData name="Joseph Martineau" userId="9cf559c9f64d1d8f" providerId="LiveId" clId="{703C9797-1081-CE40-BCA6-2478B56C6FEC}" dt="2020-01-19T22:29:23.797" v="2044" actId="478"/>
          <ac:cxnSpMkLst>
            <pc:docMk/>
            <pc:sldMk cId="602341665" sldId="327"/>
            <ac:cxnSpMk id="102" creationId="{F2B92634-6A77-4DE5-8ED7-34EAAEFE5040}"/>
          </ac:cxnSpMkLst>
        </pc:cxnChg>
        <pc:cxnChg chg="mod">
          <ac:chgData name="Joseph Martineau" userId="9cf559c9f64d1d8f" providerId="LiveId" clId="{703C9797-1081-CE40-BCA6-2478B56C6FEC}" dt="2020-01-20T02:23:24.154" v="6498" actId="2085"/>
          <ac:cxnSpMkLst>
            <pc:docMk/>
            <pc:sldMk cId="602341665" sldId="327"/>
            <ac:cxnSpMk id="114" creationId="{43B48524-4BD4-8749-B48B-AEF0034215D8}"/>
          </ac:cxnSpMkLst>
        </pc:cxnChg>
        <pc:cxnChg chg="mod">
          <ac:chgData name="Joseph Martineau" userId="9cf559c9f64d1d8f" providerId="LiveId" clId="{703C9797-1081-CE40-BCA6-2478B56C6FEC}" dt="2020-01-20T02:23:24.154" v="6498" actId="2085"/>
          <ac:cxnSpMkLst>
            <pc:docMk/>
            <pc:sldMk cId="602341665" sldId="327"/>
            <ac:cxnSpMk id="116" creationId="{04631731-C6EA-844D-80F1-FD16766EE92C}"/>
          </ac:cxnSpMkLst>
        </pc:cxnChg>
        <pc:cxnChg chg="del mod">
          <ac:chgData name="Joseph Martineau" userId="9cf559c9f64d1d8f" providerId="LiveId" clId="{703C9797-1081-CE40-BCA6-2478B56C6FEC}" dt="2020-01-20T01:50:22.516" v="6218" actId="478"/>
          <ac:cxnSpMkLst>
            <pc:docMk/>
            <pc:sldMk cId="602341665" sldId="327"/>
            <ac:cxnSpMk id="117" creationId="{158FCB67-3E57-A24F-A771-115096AFCCE3}"/>
          </ac:cxnSpMkLst>
        </pc:cxnChg>
        <pc:cxnChg chg="mod">
          <ac:chgData name="Joseph Martineau" userId="9cf559c9f64d1d8f" providerId="LiveId" clId="{703C9797-1081-CE40-BCA6-2478B56C6FEC}" dt="2020-01-20T02:23:24.154" v="6498" actId="2085"/>
          <ac:cxnSpMkLst>
            <pc:docMk/>
            <pc:sldMk cId="602341665" sldId="327"/>
            <ac:cxnSpMk id="118" creationId="{0F24F82B-6D1D-B141-9D0B-75E5D65397B7}"/>
          </ac:cxnSpMkLst>
        </pc:cxnChg>
        <pc:cxnChg chg="mod">
          <ac:chgData name="Joseph Martineau" userId="9cf559c9f64d1d8f" providerId="LiveId" clId="{703C9797-1081-CE40-BCA6-2478B56C6FEC}" dt="2020-01-20T02:23:24.154" v="6498" actId="2085"/>
          <ac:cxnSpMkLst>
            <pc:docMk/>
            <pc:sldMk cId="602341665" sldId="327"/>
            <ac:cxnSpMk id="120" creationId="{B773B674-759B-9849-854F-37A60A54E2B8}"/>
          </ac:cxnSpMkLst>
        </pc:cxnChg>
        <pc:cxnChg chg="mod">
          <ac:chgData name="Joseph Martineau" userId="9cf559c9f64d1d8f" providerId="LiveId" clId="{703C9797-1081-CE40-BCA6-2478B56C6FEC}" dt="2020-01-20T02:23:24.154" v="6498" actId="2085"/>
          <ac:cxnSpMkLst>
            <pc:docMk/>
            <pc:sldMk cId="602341665" sldId="327"/>
            <ac:cxnSpMk id="121" creationId="{67ECD357-DE7A-6F43-8E0D-157E69C750CF}"/>
          </ac:cxnSpMkLst>
        </pc:cxnChg>
        <pc:cxnChg chg="mod">
          <ac:chgData name="Joseph Martineau" userId="9cf559c9f64d1d8f" providerId="LiveId" clId="{703C9797-1081-CE40-BCA6-2478B56C6FEC}" dt="2020-01-20T02:23:24.154" v="6498" actId="2085"/>
          <ac:cxnSpMkLst>
            <pc:docMk/>
            <pc:sldMk cId="602341665" sldId="327"/>
            <ac:cxnSpMk id="122" creationId="{F14134D6-BCF7-2541-B50B-550EF9F8CBD9}"/>
          </ac:cxnSpMkLst>
        </pc:cxnChg>
        <pc:cxnChg chg="mod">
          <ac:chgData name="Joseph Martineau" userId="9cf559c9f64d1d8f" providerId="LiveId" clId="{703C9797-1081-CE40-BCA6-2478B56C6FEC}" dt="2020-01-20T02:23:24.154" v="6498" actId="2085"/>
          <ac:cxnSpMkLst>
            <pc:docMk/>
            <pc:sldMk cId="602341665" sldId="327"/>
            <ac:cxnSpMk id="123" creationId="{1AA462AB-A861-8D44-93A9-E53A8E4D4403}"/>
          </ac:cxnSpMkLst>
        </pc:cxnChg>
        <pc:cxnChg chg="mod">
          <ac:chgData name="Joseph Martineau" userId="9cf559c9f64d1d8f" providerId="LiveId" clId="{703C9797-1081-CE40-BCA6-2478B56C6FEC}" dt="2020-01-20T02:23:24.154" v="6498" actId="2085"/>
          <ac:cxnSpMkLst>
            <pc:docMk/>
            <pc:sldMk cId="602341665" sldId="327"/>
            <ac:cxnSpMk id="125" creationId="{6736EAFF-F1FA-8B4E-8549-03299F2FB527}"/>
          </ac:cxnSpMkLst>
        </pc:cxnChg>
        <pc:cxnChg chg="mod">
          <ac:chgData name="Joseph Martineau" userId="9cf559c9f64d1d8f" providerId="LiveId" clId="{703C9797-1081-CE40-BCA6-2478B56C6FEC}" dt="2020-01-20T02:23:24.154" v="6498" actId="2085"/>
          <ac:cxnSpMkLst>
            <pc:docMk/>
            <pc:sldMk cId="602341665" sldId="327"/>
            <ac:cxnSpMk id="126" creationId="{DC988FC3-4376-6541-BF5E-673AEF44D80B}"/>
          </ac:cxnSpMkLst>
        </pc:cxnChg>
        <pc:cxnChg chg="mod">
          <ac:chgData name="Joseph Martineau" userId="9cf559c9f64d1d8f" providerId="LiveId" clId="{703C9797-1081-CE40-BCA6-2478B56C6FEC}" dt="2020-01-20T02:23:24.154" v="6498" actId="2085"/>
          <ac:cxnSpMkLst>
            <pc:docMk/>
            <pc:sldMk cId="602341665" sldId="327"/>
            <ac:cxnSpMk id="129" creationId="{BE3A4381-79A2-DC40-B5F3-E906DA657813}"/>
          </ac:cxnSpMkLst>
        </pc:cxnChg>
        <pc:cxnChg chg="mod">
          <ac:chgData name="Joseph Martineau" userId="9cf559c9f64d1d8f" providerId="LiveId" clId="{703C9797-1081-CE40-BCA6-2478B56C6FEC}" dt="2020-01-20T02:23:24.154" v="6498" actId="2085"/>
          <ac:cxnSpMkLst>
            <pc:docMk/>
            <pc:sldMk cId="602341665" sldId="327"/>
            <ac:cxnSpMk id="132" creationId="{D3FD3535-53EA-164F-9B85-010A0B26DCC3}"/>
          </ac:cxnSpMkLst>
        </pc:cxnChg>
        <pc:cxnChg chg="mod">
          <ac:chgData name="Joseph Martineau" userId="9cf559c9f64d1d8f" providerId="LiveId" clId="{703C9797-1081-CE40-BCA6-2478B56C6FEC}" dt="2020-01-20T02:23:24.154" v="6498" actId="2085"/>
          <ac:cxnSpMkLst>
            <pc:docMk/>
            <pc:sldMk cId="602341665" sldId="327"/>
            <ac:cxnSpMk id="133" creationId="{3F586220-8D2E-504E-9E53-95BF1F424A0B}"/>
          </ac:cxnSpMkLst>
        </pc:cxnChg>
        <pc:cxnChg chg="mod">
          <ac:chgData name="Joseph Martineau" userId="9cf559c9f64d1d8f" providerId="LiveId" clId="{703C9797-1081-CE40-BCA6-2478B56C6FEC}" dt="2020-01-20T02:23:24.154" v="6498" actId="2085"/>
          <ac:cxnSpMkLst>
            <pc:docMk/>
            <pc:sldMk cId="602341665" sldId="327"/>
            <ac:cxnSpMk id="135" creationId="{B75DD1ED-B3B9-0645-B4B4-966151CF0003}"/>
          </ac:cxnSpMkLst>
        </pc:cxnChg>
        <pc:cxnChg chg="mod">
          <ac:chgData name="Joseph Martineau" userId="9cf559c9f64d1d8f" providerId="LiveId" clId="{703C9797-1081-CE40-BCA6-2478B56C6FEC}" dt="2020-01-20T02:23:24.154" v="6498" actId="2085"/>
          <ac:cxnSpMkLst>
            <pc:docMk/>
            <pc:sldMk cId="602341665" sldId="327"/>
            <ac:cxnSpMk id="137" creationId="{3E20839F-8CAD-0241-8EC7-6DADBF15DC02}"/>
          </ac:cxnSpMkLst>
        </pc:cxnChg>
        <pc:cxnChg chg="mod">
          <ac:chgData name="Joseph Martineau" userId="9cf559c9f64d1d8f" providerId="LiveId" clId="{703C9797-1081-CE40-BCA6-2478B56C6FEC}" dt="2020-01-20T02:23:24.154" v="6498" actId="2085"/>
          <ac:cxnSpMkLst>
            <pc:docMk/>
            <pc:sldMk cId="602341665" sldId="327"/>
            <ac:cxnSpMk id="138" creationId="{8614C7B0-16FE-CF41-8E4D-01BF9D34AF8C}"/>
          </ac:cxnSpMkLst>
        </pc:cxnChg>
        <pc:cxnChg chg="mod">
          <ac:chgData name="Joseph Martineau" userId="9cf559c9f64d1d8f" providerId="LiveId" clId="{703C9797-1081-CE40-BCA6-2478B56C6FEC}" dt="2020-01-20T02:23:24.154" v="6498" actId="2085"/>
          <ac:cxnSpMkLst>
            <pc:docMk/>
            <pc:sldMk cId="602341665" sldId="327"/>
            <ac:cxnSpMk id="139" creationId="{849CC79E-979B-1E4B-8D9C-B1A5E6DF0158}"/>
          </ac:cxnSpMkLst>
        </pc:cxnChg>
        <pc:cxnChg chg="mod">
          <ac:chgData name="Joseph Martineau" userId="9cf559c9f64d1d8f" providerId="LiveId" clId="{703C9797-1081-CE40-BCA6-2478B56C6FEC}" dt="2020-01-20T02:23:24.154" v="6498" actId="2085"/>
          <ac:cxnSpMkLst>
            <pc:docMk/>
            <pc:sldMk cId="602341665" sldId="327"/>
            <ac:cxnSpMk id="141" creationId="{26D07DFA-99DF-E24B-B26E-5A0C732C8809}"/>
          </ac:cxnSpMkLst>
        </pc:cxnChg>
        <pc:cxnChg chg="mod">
          <ac:chgData name="Joseph Martineau" userId="9cf559c9f64d1d8f" providerId="LiveId" clId="{703C9797-1081-CE40-BCA6-2478B56C6FEC}" dt="2020-01-20T02:23:24.154" v="6498" actId="2085"/>
          <ac:cxnSpMkLst>
            <pc:docMk/>
            <pc:sldMk cId="602341665" sldId="327"/>
            <ac:cxnSpMk id="142" creationId="{D18A7D8D-2BF7-1A41-B0C2-A1CB6EF21E1F}"/>
          </ac:cxnSpMkLst>
        </pc:cxnChg>
        <pc:cxnChg chg="mod">
          <ac:chgData name="Joseph Martineau" userId="9cf559c9f64d1d8f" providerId="LiveId" clId="{703C9797-1081-CE40-BCA6-2478B56C6FEC}" dt="2020-01-20T02:23:24.154" v="6498" actId="2085"/>
          <ac:cxnSpMkLst>
            <pc:docMk/>
            <pc:sldMk cId="602341665" sldId="327"/>
            <ac:cxnSpMk id="149" creationId="{196B0388-CB57-174C-A294-5C030B2B8A86}"/>
          </ac:cxnSpMkLst>
        </pc:cxnChg>
        <pc:cxnChg chg="mod">
          <ac:chgData name="Joseph Martineau" userId="9cf559c9f64d1d8f" providerId="LiveId" clId="{703C9797-1081-CE40-BCA6-2478B56C6FEC}" dt="2020-01-20T02:23:24.154" v="6498" actId="2085"/>
          <ac:cxnSpMkLst>
            <pc:docMk/>
            <pc:sldMk cId="602341665" sldId="327"/>
            <ac:cxnSpMk id="153" creationId="{BFF7D502-33AB-0840-B79E-698D5A48E535}"/>
          </ac:cxnSpMkLst>
        </pc:cxnChg>
        <pc:cxnChg chg="mod">
          <ac:chgData name="Joseph Martineau" userId="9cf559c9f64d1d8f" providerId="LiveId" clId="{703C9797-1081-CE40-BCA6-2478B56C6FEC}" dt="2020-01-20T02:23:24.154" v="6498" actId="2085"/>
          <ac:cxnSpMkLst>
            <pc:docMk/>
            <pc:sldMk cId="602341665" sldId="327"/>
            <ac:cxnSpMk id="155" creationId="{2F2CD3DD-F5B3-304E-9175-2E576E9E24A8}"/>
          </ac:cxnSpMkLst>
        </pc:cxnChg>
        <pc:cxnChg chg="add del mod">
          <ac:chgData name="Joseph Martineau" userId="9cf559c9f64d1d8f" providerId="LiveId" clId="{703C9797-1081-CE40-BCA6-2478B56C6FEC}" dt="2020-01-20T01:51:02.131" v="6224" actId="478"/>
          <ac:cxnSpMkLst>
            <pc:docMk/>
            <pc:sldMk cId="602341665" sldId="327"/>
            <ac:cxnSpMk id="156" creationId="{85D3F5A2-B0A7-5B48-997F-5B45B8A9C0C5}"/>
          </ac:cxnSpMkLst>
        </pc:cxnChg>
        <pc:cxnChg chg="add del">
          <ac:chgData name="Joseph Martineau" userId="9cf559c9f64d1d8f" providerId="LiveId" clId="{703C9797-1081-CE40-BCA6-2478B56C6FEC}" dt="2020-01-20T01:51:02.131" v="6224" actId="478"/>
          <ac:cxnSpMkLst>
            <pc:docMk/>
            <pc:sldMk cId="602341665" sldId="327"/>
            <ac:cxnSpMk id="157" creationId="{803FA0F2-22E0-AD41-B053-67171D6CD240}"/>
          </ac:cxnSpMkLst>
        </pc:cxnChg>
        <pc:cxnChg chg="add mod">
          <ac:chgData name="Joseph Martineau" userId="9cf559c9f64d1d8f" providerId="LiveId" clId="{703C9797-1081-CE40-BCA6-2478B56C6FEC}" dt="2020-01-20T02:00:02.493" v="6333" actId="208"/>
          <ac:cxnSpMkLst>
            <pc:docMk/>
            <pc:sldMk cId="602341665" sldId="327"/>
            <ac:cxnSpMk id="158" creationId="{D1CCE0FF-BDB8-C540-8E2C-52F850F6F5A0}"/>
          </ac:cxnSpMkLst>
        </pc:cxnChg>
        <pc:cxnChg chg="add mod">
          <ac:chgData name="Joseph Martineau" userId="9cf559c9f64d1d8f" providerId="LiveId" clId="{703C9797-1081-CE40-BCA6-2478B56C6FEC}" dt="2020-01-20T01:59:00.932" v="6325"/>
          <ac:cxnSpMkLst>
            <pc:docMk/>
            <pc:sldMk cId="602341665" sldId="327"/>
            <ac:cxnSpMk id="159" creationId="{9E3A0D5F-4B94-464D-8243-86D759F7319F}"/>
          </ac:cxnSpMkLst>
        </pc:cxnChg>
        <pc:cxnChg chg="add mod">
          <ac:chgData name="Joseph Martineau" userId="9cf559c9f64d1d8f" providerId="LiveId" clId="{703C9797-1081-CE40-BCA6-2478B56C6FEC}" dt="2020-01-20T01:59:03.460" v="6326"/>
          <ac:cxnSpMkLst>
            <pc:docMk/>
            <pc:sldMk cId="602341665" sldId="327"/>
            <ac:cxnSpMk id="160" creationId="{D83282A6-A9CB-D846-B0C9-A0264DC2CAC1}"/>
          </ac:cxnSpMkLst>
        </pc:cxnChg>
        <pc:cxnChg chg="add mod">
          <ac:chgData name="Joseph Martineau" userId="9cf559c9f64d1d8f" providerId="LiveId" clId="{703C9797-1081-CE40-BCA6-2478B56C6FEC}" dt="2020-01-20T02:23:18.960" v="6495" actId="692"/>
          <ac:cxnSpMkLst>
            <pc:docMk/>
            <pc:sldMk cId="602341665" sldId="327"/>
            <ac:cxnSpMk id="161" creationId="{8BA3BB46-E8C6-7C4E-BA24-367D8884B5D9}"/>
          </ac:cxnSpMkLst>
        </pc:cxnChg>
      </pc:sldChg>
      <pc:sldChg chg="modSp add del">
        <pc:chgData name="Joseph Martineau" userId="9cf559c9f64d1d8f" providerId="LiveId" clId="{703C9797-1081-CE40-BCA6-2478B56C6FEC}" dt="2020-01-19T22:33:56.874" v="2094" actId="2696"/>
        <pc:sldMkLst>
          <pc:docMk/>
          <pc:sldMk cId="3052364826" sldId="328"/>
        </pc:sldMkLst>
        <pc:spChg chg="mod">
          <ac:chgData name="Joseph Martineau" userId="9cf559c9f64d1d8f" providerId="LiveId" clId="{703C9797-1081-CE40-BCA6-2478B56C6FEC}" dt="2020-01-19T22:22:30.670" v="1987" actId="403"/>
          <ac:spMkLst>
            <pc:docMk/>
            <pc:sldMk cId="3052364826" sldId="328"/>
            <ac:spMk id="47" creationId="{535F8D10-52E1-44F5-8742-29FA1AD52C20}"/>
          </ac:spMkLst>
        </pc:spChg>
      </pc:sldChg>
      <pc:sldChg chg="modSp add del">
        <pc:chgData name="Joseph Martineau" userId="9cf559c9f64d1d8f" providerId="LiveId" clId="{703C9797-1081-CE40-BCA6-2478B56C6FEC}" dt="2020-01-19T22:36:23.061" v="2107" actId="2696"/>
        <pc:sldMkLst>
          <pc:docMk/>
          <pc:sldMk cId="756116174" sldId="329"/>
        </pc:sldMkLst>
        <pc:spChg chg="mod">
          <ac:chgData name="Joseph Martineau" userId="9cf559c9f64d1d8f" providerId="LiveId" clId="{703C9797-1081-CE40-BCA6-2478B56C6FEC}" dt="2020-01-19T22:22:18.942" v="1984" actId="403"/>
          <ac:spMkLst>
            <pc:docMk/>
            <pc:sldMk cId="756116174" sldId="329"/>
            <ac:spMk id="47" creationId="{535F8D10-52E1-44F5-8742-29FA1AD52C20}"/>
          </ac:spMkLst>
        </pc:spChg>
      </pc:sldChg>
      <pc:sldChg chg="modSp add del">
        <pc:chgData name="Joseph Martineau" userId="9cf559c9f64d1d8f" providerId="LiveId" clId="{703C9797-1081-CE40-BCA6-2478B56C6FEC}" dt="2020-01-19T22:37:31.194" v="2119" actId="2696"/>
        <pc:sldMkLst>
          <pc:docMk/>
          <pc:sldMk cId="4162188487" sldId="330"/>
        </pc:sldMkLst>
        <pc:spChg chg="mod">
          <ac:chgData name="Joseph Martineau" userId="9cf559c9f64d1d8f" providerId="LiveId" clId="{703C9797-1081-CE40-BCA6-2478B56C6FEC}" dt="2020-01-19T22:22:12.100" v="1982" actId="403"/>
          <ac:spMkLst>
            <pc:docMk/>
            <pc:sldMk cId="4162188487" sldId="330"/>
            <ac:spMk id="47" creationId="{535F8D10-52E1-44F5-8742-29FA1AD52C20}"/>
          </ac:spMkLst>
        </pc:spChg>
      </pc:sldChg>
      <pc:sldChg chg="modSp add del">
        <pc:chgData name="Joseph Martineau" userId="9cf559c9f64d1d8f" providerId="LiveId" clId="{703C9797-1081-CE40-BCA6-2478B56C6FEC}" dt="2020-01-19T22:38:47.964" v="2131" actId="2696"/>
        <pc:sldMkLst>
          <pc:docMk/>
          <pc:sldMk cId="2778723278" sldId="331"/>
        </pc:sldMkLst>
        <pc:spChg chg="mod">
          <ac:chgData name="Joseph Martineau" userId="9cf559c9f64d1d8f" providerId="LiveId" clId="{703C9797-1081-CE40-BCA6-2478B56C6FEC}" dt="2020-01-19T22:21:57.733" v="1980" actId="255"/>
          <ac:spMkLst>
            <pc:docMk/>
            <pc:sldMk cId="2778723278" sldId="331"/>
            <ac:spMk id="47" creationId="{535F8D10-52E1-44F5-8742-29FA1AD52C20}"/>
          </ac:spMkLst>
        </pc:spChg>
      </pc:sldChg>
      <pc:sldChg chg="modSp add del">
        <pc:chgData name="Joseph Martineau" userId="9cf559c9f64d1d8f" providerId="LiveId" clId="{703C9797-1081-CE40-BCA6-2478B56C6FEC}" dt="2020-01-19T22:39:39.188" v="2138" actId="2696"/>
        <pc:sldMkLst>
          <pc:docMk/>
          <pc:sldMk cId="2138133140" sldId="332"/>
        </pc:sldMkLst>
        <pc:spChg chg="mod">
          <ac:chgData name="Joseph Martineau" userId="9cf559c9f64d1d8f" providerId="LiveId" clId="{703C9797-1081-CE40-BCA6-2478B56C6FEC}" dt="2020-01-19T22:21:34.314" v="1976" actId="403"/>
          <ac:spMkLst>
            <pc:docMk/>
            <pc:sldMk cId="2138133140" sldId="332"/>
            <ac:spMk id="47" creationId="{535F8D10-52E1-44F5-8742-29FA1AD52C20}"/>
          </ac:spMkLst>
        </pc:spChg>
      </pc:sldChg>
      <pc:sldChg chg="modSp add del">
        <pc:chgData name="Joseph Martineau" userId="9cf559c9f64d1d8f" providerId="LiveId" clId="{703C9797-1081-CE40-BCA6-2478B56C6FEC}" dt="2020-01-19T22:43:41.868" v="2181" actId="2696"/>
        <pc:sldMkLst>
          <pc:docMk/>
          <pc:sldMk cId="384008842" sldId="333"/>
        </pc:sldMkLst>
        <pc:spChg chg="mod">
          <ac:chgData name="Joseph Martineau" userId="9cf559c9f64d1d8f" providerId="LiveId" clId="{703C9797-1081-CE40-BCA6-2478B56C6FEC}" dt="2020-01-19T22:21:20.137" v="1973" actId="255"/>
          <ac:spMkLst>
            <pc:docMk/>
            <pc:sldMk cId="384008842" sldId="333"/>
            <ac:spMk id="32" creationId="{4D8B9870-CED6-4907-B728-1781B1A8B56E}"/>
          </ac:spMkLst>
        </pc:spChg>
      </pc:sldChg>
      <pc:sldChg chg="modSp add del">
        <pc:chgData name="Joseph Martineau" userId="9cf559c9f64d1d8f" providerId="LiveId" clId="{703C9797-1081-CE40-BCA6-2478B56C6FEC}" dt="2020-01-19T22:45:18.168" v="2199" actId="2696"/>
        <pc:sldMkLst>
          <pc:docMk/>
          <pc:sldMk cId="1365466616" sldId="334"/>
        </pc:sldMkLst>
        <pc:spChg chg="mod">
          <ac:chgData name="Joseph Martineau" userId="9cf559c9f64d1d8f" providerId="LiveId" clId="{703C9797-1081-CE40-BCA6-2478B56C6FEC}" dt="2020-01-19T22:20:50.697" v="1968" actId="403"/>
          <ac:spMkLst>
            <pc:docMk/>
            <pc:sldMk cId="1365466616" sldId="334"/>
            <ac:spMk id="32" creationId="{4D8B9870-CED6-4907-B728-1781B1A8B56E}"/>
          </ac:spMkLst>
        </pc:spChg>
      </pc:sldChg>
      <pc:sldChg chg="modSp add del">
        <pc:chgData name="Joseph Martineau" userId="9cf559c9f64d1d8f" providerId="LiveId" clId="{703C9797-1081-CE40-BCA6-2478B56C6FEC}" dt="2020-01-19T22:48:45.418" v="2262" actId="2696"/>
        <pc:sldMkLst>
          <pc:docMk/>
          <pc:sldMk cId="3578663214" sldId="335"/>
        </pc:sldMkLst>
        <pc:spChg chg="mod">
          <ac:chgData name="Joseph Martineau" userId="9cf559c9f64d1d8f" providerId="LiveId" clId="{703C9797-1081-CE40-BCA6-2478B56C6FEC}" dt="2020-01-19T22:20:35.605" v="1958" actId="403"/>
          <ac:spMkLst>
            <pc:docMk/>
            <pc:sldMk cId="3578663214" sldId="335"/>
            <ac:spMk id="32" creationId="{4D8B9870-CED6-4907-B728-1781B1A8B56E}"/>
          </ac:spMkLst>
        </pc:spChg>
      </pc:sldChg>
      <pc:sldChg chg="modSp add">
        <pc:chgData name="Joseph Martineau" userId="9cf559c9f64d1d8f" providerId="LiveId" clId="{703C9797-1081-CE40-BCA6-2478B56C6FEC}" dt="2020-01-19T22:10:44.288" v="1292" actId="14100"/>
        <pc:sldMkLst>
          <pc:docMk/>
          <pc:sldMk cId="1303056289" sldId="336"/>
        </pc:sldMkLst>
        <pc:spChg chg="mod">
          <ac:chgData name="Joseph Martineau" userId="9cf559c9f64d1d8f" providerId="LiveId" clId="{703C9797-1081-CE40-BCA6-2478B56C6FEC}" dt="2020-01-19T22:10:09.176" v="1217" actId="403"/>
          <ac:spMkLst>
            <pc:docMk/>
            <pc:sldMk cId="1303056289" sldId="336"/>
            <ac:spMk id="2" creationId="{8E951F82-614D-BE47-BA75-3931B3B42169}"/>
          </ac:spMkLst>
        </pc:spChg>
        <pc:spChg chg="mod">
          <ac:chgData name="Joseph Martineau" userId="9cf559c9f64d1d8f" providerId="LiveId" clId="{703C9797-1081-CE40-BCA6-2478B56C6FEC}" dt="2020-01-19T22:10:44.288" v="1292" actId="14100"/>
          <ac:spMkLst>
            <pc:docMk/>
            <pc:sldMk cId="1303056289" sldId="336"/>
            <ac:spMk id="3" creationId="{448E20EE-5014-8A4E-BF0E-DCB52B404A59}"/>
          </ac:spMkLst>
        </pc:spChg>
      </pc:sldChg>
      <pc:sldChg chg="addSp delSp modSp add modAnim">
        <pc:chgData name="Joseph Martineau" userId="9cf559c9f64d1d8f" providerId="LiveId" clId="{703C9797-1081-CE40-BCA6-2478B56C6FEC}" dt="2020-01-20T02:22:54.089" v="6491" actId="692"/>
        <pc:sldMkLst>
          <pc:docMk/>
          <pc:sldMk cId="3697325031" sldId="337"/>
        </pc:sldMkLst>
        <pc:spChg chg="mod">
          <ac:chgData name="Joseph Martineau" userId="9cf559c9f64d1d8f" providerId="LiveId" clId="{703C9797-1081-CE40-BCA6-2478B56C6FEC}" dt="2020-01-19T23:38:51.119" v="2911" actId="208"/>
          <ac:spMkLst>
            <pc:docMk/>
            <pc:sldMk cId="3697325031" sldId="337"/>
            <ac:spMk id="2" creationId="{B3D31916-81ED-4924-9DCD-7C02E5C561DD}"/>
          </ac:spMkLst>
        </pc:spChg>
        <pc:spChg chg="mod">
          <ac:chgData name="Joseph Martineau" userId="9cf559c9f64d1d8f" providerId="LiveId" clId="{703C9797-1081-CE40-BCA6-2478B56C6FEC}" dt="2020-01-19T23:41:36.049" v="2947" actId="692"/>
          <ac:spMkLst>
            <pc:docMk/>
            <pc:sldMk cId="3697325031" sldId="337"/>
            <ac:spMk id="70" creationId="{44C22505-14C6-C146-A7CF-B4980F5D295A}"/>
          </ac:spMkLst>
        </pc:spChg>
        <pc:spChg chg="mod">
          <ac:chgData name="Joseph Martineau" userId="9cf559c9f64d1d8f" providerId="LiveId" clId="{703C9797-1081-CE40-BCA6-2478B56C6FEC}" dt="2020-01-20T01:58:44.078" v="6323" actId="208"/>
          <ac:spMkLst>
            <pc:docMk/>
            <pc:sldMk cId="3697325031" sldId="337"/>
            <ac:spMk id="76" creationId="{F8C55376-F47A-334A-BECA-8463FBC8B69E}"/>
          </ac:spMkLst>
        </pc:spChg>
        <pc:spChg chg="mod">
          <ac:chgData name="Joseph Martineau" userId="9cf559c9f64d1d8f" providerId="LiveId" clId="{703C9797-1081-CE40-BCA6-2478B56C6FEC}" dt="2020-01-20T01:58:44.078" v="6323" actId="208"/>
          <ac:spMkLst>
            <pc:docMk/>
            <pc:sldMk cId="3697325031" sldId="337"/>
            <ac:spMk id="99" creationId="{3DDA889F-27A7-4D49-913E-8FB6386D2B7B}"/>
          </ac:spMkLst>
        </pc:spChg>
        <pc:spChg chg="mod">
          <ac:chgData name="Joseph Martineau" userId="9cf559c9f64d1d8f" providerId="LiveId" clId="{703C9797-1081-CE40-BCA6-2478B56C6FEC}" dt="2020-01-20T01:58:44.078" v="6323" actId="208"/>
          <ac:spMkLst>
            <pc:docMk/>
            <pc:sldMk cId="3697325031" sldId="337"/>
            <ac:spMk id="105" creationId="{285C10FC-F905-8C46-9BF7-0F18BD9433FE}"/>
          </ac:spMkLst>
        </pc:spChg>
        <pc:spChg chg="mod">
          <ac:chgData name="Joseph Martineau" userId="9cf559c9f64d1d8f" providerId="LiveId" clId="{703C9797-1081-CE40-BCA6-2478B56C6FEC}" dt="2020-01-20T01:58:44.078" v="6323" actId="208"/>
          <ac:spMkLst>
            <pc:docMk/>
            <pc:sldMk cId="3697325031" sldId="337"/>
            <ac:spMk id="106" creationId="{D27215EC-817F-114D-9E3A-C8E505373221}"/>
          </ac:spMkLst>
        </pc:spChg>
        <pc:spChg chg="del">
          <ac:chgData name="Joseph Martineau" userId="9cf559c9f64d1d8f" providerId="LiveId" clId="{703C9797-1081-CE40-BCA6-2478B56C6FEC}" dt="2020-01-19T22:35:26.276" v="2105" actId="478"/>
          <ac:spMkLst>
            <pc:docMk/>
            <pc:sldMk cId="3697325031" sldId="337"/>
            <ac:spMk id="107" creationId="{90B92B3F-F63A-C246-926B-1D124ED8B6FD}"/>
          </ac:spMkLst>
        </pc:spChg>
        <pc:spChg chg="del mod">
          <ac:chgData name="Joseph Martineau" userId="9cf559c9f64d1d8f" providerId="LiveId" clId="{703C9797-1081-CE40-BCA6-2478B56C6FEC}" dt="2020-01-20T01:08:25.011" v="4418" actId="478"/>
          <ac:spMkLst>
            <pc:docMk/>
            <pc:sldMk cId="3697325031" sldId="337"/>
            <ac:spMk id="108" creationId="{D1903CB0-7ABC-1446-9483-2EFF87919B98}"/>
          </ac:spMkLst>
        </pc:spChg>
        <pc:spChg chg="mod">
          <ac:chgData name="Joseph Martineau" userId="9cf559c9f64d1d8f" providerId="LiveId" clId="{703C9797-1081-CE40-BCA6-2478B56C6FEC}" dt="2020-01-20T01:58:44.078" v="6323" actId="208"/>
          <ac:spMkLst>
            <pc:docMk/>
            <pc:sldMk cId="3697325031" sldId="337"/>
            <ac:spMk id="112" creationId="{6C60686B-DE37-F44A-B3D2-BAFAE63F2E78}"/>
          </ac:spMkLst>
        </pc:spChg>
        <pc:spChg chg="mod">
          <ac:chgData name="Joseph Martineau" userId="9cf559c9f64d1d8f" providerId="LiveId" clId="{703C9797-1081-CE40-BCA6-2478B56C6FEC}" dt="2020-01-20T01:58:44.078" v="6323" actId="208"/>
          <ac:spMkLst>
            <pc:docMk/>
            <pc:sldMk cId="3697325031" sldId="337"/>
            <ac:spMk id="113" creationId="{C51E3342-9DFB-5A4C-9F27-EF640A45F540}"/>
          </ac:spMkLst>
        </pc:spChg>
        <pc:spChg chg="mod">
          <ac:chgData name="Joseph Martineau" userId="9cf559c9f64d1d8f" providerId="LiveId" clId="{703C9797-1081-CE40-BCA6-2478B56C6FEC}" dt="2020-01-20T01:58:44.078" v="6323" actId="208"/>
          <ac:spMkLst>
            <pc:docMk/>
            <pc:sldMk cId="3697325031" sldId="337"/>
            <ac:spMk id="115" creationId="{E0D99DEC-620E-0944-84B3-F23E8D258135}"/>
          </ac:spMkLst>
        </pc:spChg>
        <pc:spChg chg="mod">
          <ac:chgData name="Joseph Martineau" userId="9cf559c9f64d1d8f" providerId="LiveId" clId="{703C9797-1081-CE40-BCA6-2478B56C6FEC}" dt="2020-01-20T01:58:44.078" v="6323" actId="208"/>
          <ac:spMkLst>
            <pc:docMk/>
            <pc:sldMk cId="3697325031" sldId="337"/>
            <ac:spMk id="119" creationId="{3DF1D860-934C-074A-AB0F-E0DAD4B7FE9B}"/>
          </ac:spMkLst>
        </pc:spChg>
        <pc:spChg chg="mod">
          <ac:chgData name="Joseph Martineau" userId="9cf559c9f64d1d8f" providerId="LiveId" clId="{703C9797-1081-CE40-BCA6-2478B56C6FEC}" dt="2020-01-20T01:58:44.078" v="6323" actId="208"/>
          <ac:spMkLst>
            <pc:docMk/>
            <pc:sldMk cId="3697325031" sldId="337"/>
            <ac:spMk id="124" creationId="{AB7887A5-218C-3444-BCF9-A08B844E1FA8}"/>
          </ac:spMkLst>
        </pc:spChg>
        <pc:spChg chg="mod">
          <ac:chgData name="Joseph Martineau" userId="9cf559c9f64d1d8f" providerId="LiveId" clId="{703C9797-1081-CE40-BCA6-2478B56C6FEC}" dt="2020-01-20T01:58:44.078" v="6323" actId="208"/>
          <ac:spMkLst>
            <pc:docMk/>
            <pc:sldMk cId="3697325031" sldId="337"/>
            <ac:spMk id="127" creationId="{F6D90C5B-A622-A545-8901-255F93CB69BA}"/>
          </ac:spMkLst>
        </pc:spChg>
        <pc:spChg chg="mod">
          <ac:chgData name="Joseph Martineau" userId="9cf559c9f64d1d8f" providerId="LiveId" clId="{703C9797-1081-CE40-BCA6-2478B56C6FEC}" dt="2020-01-20T01:58:44.078" v="6323" actId="208"/>
          <ac:spMkLst>
            <pc:docMk/>
            <pc:sldMk cId="3697325031" sldId="337"/>
            <ac:spMk id="128" creationId="{6CC559A5-D692-744B-9EFA-89C4ECBAF72B}"/>
          </ac:spMkLst>
        </pc:spChg>
        <pc:spChg chg="mod">
          <ac:chgData name="Joseph Martineau" userId="9cf559c9f64d1d8f" providerId="LiveId" clId="{703C9797-1081-CE40-BCA6-2478B56C6FEC}" dt="2020-01-20T01:58:44.078" v="6323" actId="208"/>
          <ac:spMkLst>
            <pc:docMk/>
            <pc:sldMk cId="3697325031" sldId="337"/>
            <ac:spMk id="130" creationId="{C8302AFA-09C8-CC44-82BA-2BC78A2F91F7}"/>
          </ac:spMkLst>
        </pc:spChg>
        <pc:spChg chg="mod">
          <ac:chgData name="Joseph Martineau" userId="9cf559c9f64d1d8f" providerId="LiveId" clId="{703C9797-1081-CE40-BCA6-2478B56C6FEC}" dt="2020-01-20T01:58:44.078" v="6323" actId="208"/>
          <ac:spMkLst>
            <pc:docMk/>
            <pc:sldMk cId="3697325031" sldId="337"/>
            <ac:spMk id="131" creationId="{B640A4BA-6E11-5846-8EE3-C2CA59CE961F}"/>
          </ac:spMkLst>
        </pc:spChg>
        <pc:spChg chg="mod">
          <ac:chgData name="Joseph Martineau" userId="9cf559c9f64d1d8f" providerId="LiveId" clId="{703C9797-1081-CE40-BCA6-2478B56C6FEC}" dt="2020-01-20T01:58:44.078" v="6323" actId="208"/>
          <ac:spMkLst>
            <pc:docMk/>
            <pc:sldMk cId="3697325031" sldId="337"/>
            <ac:spMk id="134" creationId="{BDAF906F-6841-E64B-BE39-D47B4264C853}"/>
          </ac:spMkLst>
        </pc:spChg>
        <pc:spChg chg="mod">
          <ac:chgData name="Joseph Martineau" userId="9cf559c9f64d1d8f" providerId="LiveId" clId="{703C9797-1081-CE40-BCA6-2478B56C6FEC}" dt="2020-01-20T02:22:34.746" v="6485" actId="113"/>
          <ac:spMkLst>
            <pc:docMk/>
            <pc:sldMk cId="3697325031" sldId="337"/>
            <ac:spMk id="136" creationId="{D5309216-949A-444A-8054-317C6127C935}"/>
          </ac:spMkLst>
        </pc:spChg>
        <pc:spChg chg="mod">
          <ac:chgData name="Joseph Martineau" userId="9cf559c9f64d1d8f" providerId="LiveId" clId="{703C9797-1081-CE40-BCA6-2478B56C6FEC}" dt="2020-01-20T01:58:44.078" v="6323" actId="208"/>
          <ac:spMkLst>
            <pc:docMk/>
            <pc:sldMk cId="3697325031" sldId="337"/>
            <ac:spMk id="140" creationId="{08013DCA-AA95-7E4C-8FCB-36B66E3B4722}"/>
          </ac:spMkLst>
        </pc:spChg>
        <pc:spChg chg="del">
          <ac:chgData name="Joseph Martineau" userId="9cf559c9f64d1d8f" providerId="LiveId" clId="{703C9797-1081-CE40-BCA6-2478B56C6FEC}" dt="2020-01-20T00:54:32.758" v="4159" actId="478"/>
          <ac:spMkLst>
            <pc:docMk/>
            <pc:sldMk cId="3697325031" sldId="337"/>
            <ac:spMk id="143" creationId="{64BDCF2D-03D6-D649-B4C6-93D646E4816C}"/>
          </ac:spMkLst>
        </pc:spChg>
        <pc:spChg chg="del">
          <ac:chgData name="Joseph Martineau" userId="9cf559c9f64d1d8f" providerId="LiveId" clId="{703C9797-1081-CE40-BCA6-2478B56C6FEC}" dt="2020-01-20T00:54:32.758" v="4159" actId="478"/>
          <ac:spMkLst>
            <pc:docMk/>
            <pc:sldMk cId="3697325031" sldId="337"/>
            <ac:spMk id="144" creationId="{D751A274-C1BF-BE4F-A1B5-0F3575117E09}"/>
          </ac:spMkLst>
        </pc:spChg>
        <pc:spChg chg="del">
          <ac:chgData name="Joseph Martineau" userId="9cf559c9f64d1d8f" providerId="LiveId" clId="{703C9797-1081-CE40-BCA6-2478B56C6FEC}" dt="2020-01-20T00:54:32.758" v="4159" actId="478"/>
          <ac:spMkLst>
            <pc:docMk/>
            <pc:sldMk cId="3697325031" sldId="337"/>
            <ac:spMk id="145" creationId="{E0A87141-45DE-1C45-B1FE-5C36E23C8C98}"/>
          </ac:spMkLst>
        </pc:spChg>
        <pc:spChg chg="del">
          <ac:chgData name="Joseph Martineau" userId="9cf559c9f64d1d8f" providerId="LiveId" clId="{703C9797-1081-CE40-BCA6-2478B56C6FEC}" dt="2020-01-20T00:54:32.758" v="4159" actId="478"/>
          <ac:spMkLst>
            <pc:docMk/>
            <pc:sldMk cId="3697325031" sldId="337"/>
            <ac:spMk id="146" creationId="{7E2CABD4-53AE-4041-A376-D33AF85AB8E5}"/>
          </ac:spMkLst>
        </pc:spChg>
        <pc:spChg chg="del">
          <ac:chgData name="Joseph Martineau" userId="9cf559c9f64d1d8f" providerId="LiveId" clId="{703C9797-1081-CE40-BCA6-2478B56C6FEC}" dt="2020-01-20T00:54:32.758" v="4159" actId="478"/>
          <ac:spMkLst>
            <pc:docMk/>
            <pc:sldMk cId="3697325031" sldId="337"/>
            <ac:spMk id="147" creationId="{3CF0F28D-6538-8542-A21D-5D8CE3156E63}"/>
          </ac:spMkLst>
        </pc:spChg>
        <pc:spChg chg="del">
          <ac:chgData name="Joseph Martineau" userId="9cf559c9f64d1d8f" providerId="LiveId" clId="{703C9797-1081-CE40-BCA6-2478B56C6FEC}" dt="2020-01-20T00:54:32.758" v="4159" actId="478"/>
          <ac:spMkLst>
            <pc:docMk/>
            <pc:sldMk cId="3697325031" sldId="337"/>
            <ac:spMk id="148" creationId="{0CC78DE2-B964-2B48-BA33-FFFD57708B3B}"/>
          </ac:spMkLst>
        </pc:spChg>
        <pc:spChg chg="del">
          <ac:chgData name="Joseph Martineau" userId="9cf559c9f64d1d8f" providerId="LiveId" clId="{703C9797-1081-CE40-BCA6-2478B56C6FEC}" dt="2020-01-20T00:54:32.758" v="4159" actId="478"/>
          <ac:spMkLst>
            <pc:docMk/>
            <pc:sldMk cId="3697325031" sldId="337"/>
            <ac:spMk id="150" creationId="{3C39FFBC-D6F0-D440-A6AD-6BD606BC8220}"/>
          </ac:spMkLst>
        </pc:spChg>
        <pc:spChg chg="del">
          <ac:chgData name="Joseph Martineau" userId="9cf559c9f64d1d8f" providerId="LiveId" clId="{703C9797-1081-CE40-BCA6-2478B56C6FEC}" dt="2020-01-20T00:54:32.758" v="4159" actId="478"/>
          <ac:spMkLst>
            <pc:docMk/>
            <pc:sldMk cId="3697325031" sldId="337"/>
            <ac:spMk id="151" creationId="{3898E50D-CC56-0245-A860-DA8BAE7DD56B}"/>
          </ac:spMkLst>
        </pc:spChg>
        <pc:spChg chg="del">
          <ac:chgData name="Joseph Martineau" userId="9cf559c9f64d1d8f" providerId="LiveId" clId="{703C9797-1081-CE40-BCA6-2478B56C6FEC}" dt="2020-01-19T22:31:38.592" v="2081" actId="478"/>
          <ac:spMkLst>
            <pc:docMk/>
            <pc:sldMk cId="3697325031" sldId="337"/>
            <ac:spMk id="152" creationId="{A44CFA92-D915-8C45-BC26-3D11E694DEC2}"/>
          </ac:spMkLst>
        </pc:spChg>
        <pc:spChg chg="del">
          <ac:chgData name="Joseph Martineau" userId="9cf559c9f64d1d8f" providerId="LiveId" clId="{703C9797-1081-CE40-BCA6-2478B56C6FEC}" dt="2020-01-19T22:31:43.390" v="2082" actId="478"/>
          <ac:spMkLst>
            <pc:docMk/>
            <pc:sldMk cId="3697325031" sldId="337"/>
            <ac:spMk id="154" creationId="{FBEDD713-5962-3148-BA1E-BE7DD0088263}"/>
          </ac:spMkLst>
        </pc:spChg>
        <pc:grpChg chg="add del mod">
          <ac:chgData name="Joseph Martineau" userId="9cf559c9f64d1d8f" providerId="LiveId" clId="{703C9797-1081-CE40-BCA6-2478B56C6FEC}" dt="2020-01-20T01:57:52.663" v="6316" actId="207"/>
          <ac:grpSpMkLst>
            <pc:docMk/>
            <pc:sldMk cId="3697325031" sldId="337"/>
            <ac:grpSpMk id="73" creationId="{5DDFB902-E59E-094A-914D-AF7FFC215406}"/>
          </ac:grpSpMkLst>
        </pc:grpChg>
        <pc:grpChg chg="del">
          <ac:chgData name="Joseph Martineau" userId="9cf559c9f64d1d8f" providerId="LiveId" clId="{703C9797-1081-CE40-BCA6-2478B56C6FEC}" dt="2020-01-19T22:31:43.390" v="2082" actId="478"/>
          <ac:grpSpMkLst>
            <pc:docMk/>
            <pc:sldMk cId="3697325031" sldId="337"/>
            <ac:grpSpMk id="110" creationId="{A6F31FDF-AF11-264B-9FB2-5319D03722BB}"/>
          </ac:grpSpMkLst>
        </pc:grpChg>
        <pc:grpChg chg="del">
          <ac:chgData name="Joseph Martineau" userId="9cf559c9f64d1d8f" providerId="LiveId" clId="{703C9797-1081-CE40-BCA6-2478B56C6FEC}" dt="2020-01-19T22:31:38.592" v="2081" actId="478"/>
          <ac:grpSpMkLst>
            <pc:docMk/>
            <pc:sldMk cId="3697325031" sldId="337"/>
            <ac:grpSpMk id="111" creationId="{55FB63D1-86AB-2F46-A6F0-12B583C49DD3}"/>
          </ac:grpSpMkLst>
        </pc:grpChg>
        <pc:cxnChg chg="add del">
          <ac:chgData name="Joseph Martineau" userId="9cf559c9f64d1d8f" providerId="LiveId" clId="{703C9797-1081-CE40-BCA6-2478B56C6FEC}" dt="2020-01-20T01:51:14.373" v="6227" actId="478"/>
          <ac:cxnSpMkLst>
            <pc:docMk/>
            <pc:sldMk cId="3697325031" sldId="337"/>
            <ac:cxnSpMk id="58" creationId="{3070E6C5-C05B-1D45-B25F-E4F8D6F7CA87}"/>
          </ac:cxnSpMkLst>
        </pc:cxnChg>
        <pc:cxnChg chg="add mod">
          <ac:chgData name="Joseph Martineau" userId="9cf559c9f64d1d8f" providerId="LiveId" clId="{703C9797-1081-CE40-BCA6-2478B56C6FEC}" dt="2020-01-20T01:59:27.682" v="6329" actId="167"/>
          <ac:cxnSpMkLst>
            <pc:docMk/>
            <pc:sldMk cId="3697325031" sldId="337"/>
            <ac:cxnSpMk id="59" creationId="{09C8F0AF-95C7-BF42-BB59-ABEA50555EFC}"/>
          </ac:cxnSpMkLst>
        </pc:cxnChg>
        <pc:cxnChg chg="add mod">
          <ac:chgData name="Joseph Martineau" userId="9cf559c9f64d1d8f" providerId="LiveId" clId="{703C9797-1081-CE40-BCA6-2478B56C6FEC}" dt="2020-01-20T01:59:30.905" v="6330"/>
          <ac:cxnSpMkLst>
            <pc:docMk/>
            <pc:sldMk cId="3697325031" sldId="337"/>
            <ac:cxnSpMk id="60" creationId="{331D3879-186E-7741-9C68-EC8EC8A5837B}"/>
          </ac:cxnSpMkLst>
        </pc:cxnChg>
        <pc:cxnChg chg="add mod">
          <ac:chgData name="Joseph Martineau" userId="9cf559c9f64d1d8f" providerId="LiveId" clId="{703C9797-1081-CE40-BCA6-2478B56C6FEC}" dt="2020-01-20T01:59:33.895" v="6331"/>
          <ac:cxnSpMkLst>
            <pc:docMk/>
            <pc:sldMk cId="3697325031" sldId="337"/>
            <ac:cxnSpMk id="61" creationId="{8027A4FB-4CBF-4341-B05C-8119CC3949B9}"/>
          </ac:cxnSpMkLst>
        </pc:cxnChg>
        <pc:cxnChg chg="add mod">
          <ac:chgData name="Joseph Martineau" userId="9cf559c9f64d1d8f" providerId="LiveId" clId="{703C9797-1081-CE40-BCA6-2478B56C6FEC}" dt="2020-01-20T02:22:54.089" v="6491" actId="692"/>
          <ac:cxnSpMkLst>
            <pc:docMk/>
            <pc:sldMk cId="3697325031" sldId="337"/>
            <ac:cxnSpMk id="63" creationId="{32CF166C-C9E4-6549-93F2-716D0B2C61B8}"/>
          </ac:cxnSpMkLst>
        </pc:cxnChg>
        <pc:cxnChg chg="mod">
          <ac:chgData name="Joseph Martineau" userId="9cf559c9f64d1d8f" providerId="LiveId" clId="{703C9797-1081-CE40-BCA6-2478B56C6FEC}" dt="2020-01-20T01:58:44.078" v="6323" actId="208"/>
          <ac:cxnSpMkLst>
            <pc:docMk/>
            <pc:sldMk cId="3697325031" sldId="337"/>
            <ac:cxnSpMk id="114" creationId="{43B48524-4BD4-8749-B48B-AEF0034215D8}"/>
          </ac:cxnSpMkLst>
        </pc:cxnChg>
        <pc:cxnChg chg="mod">
          <ac:chgData name="Joseph Martineau" userId="9cf559c9f64d1d8f" providerId="LiveId" clId="{703C9797-1081-CE40-BCA6-2478B56C6FEC}" dt="2020-01-20T01:58:44.078" v="6323" actId="208"/>
          <ac:cxnSpMkLst>
            <pc:docMk/>
            <pc:sldMk cId="3697325031" sldId="337"/>
            <ac:cxnSpMk id="116" creationId="{04631731-C6EA-844D-80F1-FD16766EE92C}"/>
          </ac:cxnSpMkLst>
        </pc:cxnChg>
        <pc:cxnChg chg="del mod">
          <ac:chgData name="Joseph Martineau" userId="9cf559c9f64d1d8f" providerId="LiveId" clId="{703C9797-1081-CE40-BCA6-2478B56C6FEC}" dt="2020-01-20T01:51:16.910" v="6228" actId="478"/>
          <ac:cxnSpMkLst>
            <pc:docMk/>
            <pc:sldMk cId="3697325031" sldId="337"/>
            <ac:cxnSpMk id="117" creationId="{158FCB67-3E57-A24F-A771-115096AFCCE3}"/>
          </ac:cxnSpMkLst>
        </pc:cxnChg>
        <pc:cxnChg chg="mod">
          <ac:chgData name="Joseph Martineau" userId="9cf559c9f64d1d8f" providerId="LiveId" clId="{703C9797-1081-CE40-BCA6-2478B56C6FEC}" dt="2020-01-20T01:58:44.078" v="6323" actId="208"/>
          <ac:cxnSpMkLst>
            <pc:docMk/>
            <pc:sldMk cId="3697325031" sldId="337"/>
            <ac:cxnSpMk id="118" creationId="{0F24F82B-6D1D-B141-9D0B-75E5D65397B7}"/>
          </ac:cxnSpMkLst>
        </pc:cxnChg>
        <pc:cxnChg chg="mod">
          <ac:chgData name="Joseph Martineau" userId="9cf559c9f64d1d8f" providerId="LiveId" clId="{703C9797-1081-CE40-BCA6-2478B56C6FEC}" dt="2020-01-20T01:58:44.078" v="6323" actId="208"/>
          <ac:cxnSpMkLst>
            <pc:docMk/>
            <pc:sldMk cId="3697325031" sldId="337"/>
            <ac:cxnSpMk id="120" creationId="{B773B674-759B-9849-854F-37A60A54E2B8}"/>
          </ac:cxnSpMkLst>
        </pc:cxnChg>
        <pc:cxnChg chg="mod">
          <ac:chgData name="Joseph Martineau" userId="9cf559c9f64d1d8f" providerId="LiveId" clId="{703C9797-1081-CE40-BCA6-2478B56C6FEC}" dt="2020-01-20T01:58:44.078" v="6323" actId="208"/>
          <ac:cxnSpMkLst>
            <pc:docMk/>
            <pc:sldMk cId="3697325031" sldId="337"/>
            <ac:cxnSpMk id="121" creationId="{67ECD357-DE7A-6F43-8E0D-157E69C750CF}"/>
          </ac:cxnSpMkLst>
        </pc:cxnChg>
        <pc:cxnChg chg="mod">
          <ac:chgData name="Joseph Martineau" userId="9cf559c9f64d1d8f" providerId="LiveId" clId="{703C9797-1081-CE40-BCA6-2478B56C6FEC}" dt="2020-01-20T01:58:44.078" v="6323" actId="208"/>
          <ac:cxnSpMkLst>
            <pc:docMk/>
            <pc:sldMk cId="3697325031" sldId="337"/>
            <ac:cxnSpMk id="122" creationId="{F14134D6-BCF7-2541-B50B-550EF9F8CBD9}"/>
          </ac:cxnSpMkLst>
        </pc:cxnChg>
        <pc:cxnChg chg="mod">
          <ac:chgData name="Joseph Martineau" userId="9cf559c9f64d1d8f" providerId="LiveId" clId="{703C9797-1081-CE40-BCA6-2478B56C6FEC}" dt="2020-01-20T01:58:44.078" v="6323" actId="208"/>
          <ac:cxnSpMkLst>
            <pc:docMk/>
            <pc:sldMk cId="3697325031" sldId="337"/>
            <ac:cxnSpMk id="123" creationId="{1AA462AB-A861-8D44-93A9-E53A8E4D4403}"/>
          </ac:cxnSpMkLst>
        </pc:cxnChg>
        <pc:cxnChg chg="mod">
          <ac:chgData name="Joseph Martineau" userId="9cf559c9f64d1d8f" providerId="LiveId" clId="{703C9797-1081-CE40-BCA6-2478B56C6FEC}" dt="2020-01-20T01:58:44.078" v="6323" actId="208"/>
          <ac:cxnSpMkLst>
            <pc:docMk/>
            <pc:sldMk cId="3697325031" sldId="337"/>
            <ac:cxnSpMk id="125" creationId="{6736EAFF-F1FA-8B4E-8549-03299F2FB527}"/>
          </ac:cxnSpMkLst>
        </pc:cxnChg>
        <pc:cxnChg chg="mod">
          <ac:chgData name="Joseph Martineau" userId="9cf559c9f64d1d8f" providerId="LiveId" clId="{703C9797-1081-CE40-BCA6-2478B56C6FEC}" dt="2020-01-20T01:58:44.078" v="6323" actId="208"/>
          <ac:cxnSpMkLst>
            <pc:docMk/>
            <pc:sldMk cId="3697325031" sldId="337"/>
            <ac:cxnSpMk id="126" creationId="{DC988FC3-4376-6541-BF5E-673AEF44D80B}"/>
          </ac:cxnSpMkLst>
        </pc:cxnChg>
        <pc:cxnChg chg="mod">
          <ac:chgData name="Joseph Martineau" userId="9cf559c9f64d1d8f" providerId="LiveId" clId="{703C9797-1081-CE40-BCA6-2478B56C6FEC}" dt="2020-01-20T01:58:44.078" v="6323" actId="208"/>
          <ac:cxnSpMkLst>
            <pc:docMk/>
            <pc:sldMk cId="3697325031" sldId="337"/>
            <ac:cxnSpMk id="129" creationId="{BE3A4381-79A2-DC40-B5F3-E906DA657813}"/>
          </ac:cxnSpMkLst>
        </pc:cxnChg>
        <pc:cxnChg chg="mod">
          <ac:chgData name="Joseph Martineau" userId="9cf559c9f64d1d8f" providerId="LiveId" clId="{703C9797-1081-CE40-BCA6-2478B56C6FEC}" dt="2020-01-20T01:58:44.078" v="6323" actId="208"/>
          <ac:cxnSpMkLst>
            <pc:docMk/>
            <pc:sldMk cId="3697325031" sldId="337"/>
            <ac:cxnSpMk id="132" creationId="{D3FD3535-53EA-164F-9B85-010A0B26DCC3}"/>
          </ac:cxnSpMkLst>
        </pc:cxnChg>
        <pc:cxnChg chg="mod">
          <ac:chgData name="Joseph Martineau" userId="9cf559c9f64d1d8f" providerId="LiveId" clId="{703C9797-1081-CE40-BCA6-2478B56C6FEC}" dt="2020-01-20T01:58:44.078" v="6323" actId="208"/>
          <ac:cxnSpMkLst>
            <pc:docMk/>
            <pc:sldMk cId="3697325031" sldId="337"/>
            <ac:cxnSpMk id="133" creationId="{3F586220-8D2E-504E-9E53-95BF1F424A0B}"/>
          </ac:cxnSpMkLst>
        </pc:cxnChg>
        <pc:cxnChg chg="mod">
          <ac:chgData name="Joseph Martineau" userId="9cf559c9f64d1d8f" providerId="LiveId" clId="{703C9797-1081-CE40-BCA6-2478B56C6FEC}" dt="2020-01-20T01:58:44.078" v="6323" actId="208"/>
          <ac:cxnSpMkLst>
            <pc:docMk/>
            <pc:sldMk cId="3697325031" sldId="337"/>
            <ac:cxnSpMk id="135" creationId="{B75DD1ED-B3B9-0645-B4B4-966151CF0003}"/>
          </ac:cxnSpMkLst>
        </pc:cxnChg>
        <pc:cxnChg chg="mod">
          <ac:chgData name="Joseph Martineau" userId="9cf559c9f64d1d8f" providerId="LiveId" clId="{703C9797-1081-CE40-BCA6-2478B56C6FEC}" dt="2020-01-20T01:58:44.078" v="6323" actId="208"/>
          <ac:cxnSpMkLst>
            <pc:docMk/>
            <pc:sldMk cId="3697325031" sldId="337"/>
            <ac:cxnSpMk id="137" creationId="{3E20839F-8CAD-0241-8EC7-6DADBF15DC02}"/>
          </ac:cxnSpMkLst>
        </pc:cxnChg>
        <pc:cxnChg chg="mod">
          <ac:chgData name="Joseph Martineau" userId="9cf559c9f64d1d8f" providerId="LiveId" clId="{703C9797-1081-CE40-BCA6-2478B56C6FEC}" dt="2020-01-20T02:02:34.777" v="6348" actId="692"/>
          <ac:cxnSpMkLst>
            <pc:docMk/>
            <pc:sldMk cId="3697325031" sldId="337"/>
            <ac:cxnSpMk id="138" creationId="{8614C7B0-16FE-CF41-8E4D-01BF9D34AF8C}"/>
          </ac:cxnSpMkLst>
        </pc:cxnChg>
        <pc:cxnChg chg="mod">
          <ac:chgData name="Joseph Martineau" userId="9cf559c9f64d1d8f" providerId="LiveId" clId="{703C9797-1081-CE40-BCA6-2478B56C6FEC}" dt="2020-01-20T01:58:44.078" v="6323" actId="208"/>
          <ac:cxnSpMkLst>
            <pc:docMk/>
            <pc:sldMk cId="3697325031" sldId="337"/>
            <ac:cxnSpMk id="139" creationId="{849CC79E-979B-1E4B-8D9C-B1A5E6DF0158}"/>
          </ac:cxnSpMkLst>
        </pc:cxnChg>
        <pc:cxnChg chg="mod">
          <ac:chgData name="Joseph Martineau" userId="9cf559c9f64d1d8f" providerId="LiveId" clId="{703C9797-1081-CE40-BCA6-2478B56C6FEC}" dt="2020-01-20T01:58:44.078" v="6323" actId="208"/>
          <ac:cxnSpMkLst>
            <pc:docMk/>
            <pc:sldMk cId="3697325031" sldId="337"/>
            <ac:cxnSpMk id="141" creationId="{26D07DFA-99DF-E24B-B26E-5A0C732C8809}"/>
          </ac:cxnSpMkLst>
        </pc:cxnChg>
        <pc:cxnChg chg="mod">
          <ac:chgData name="Joseph Martineau" userId="9cf559c9f64d1d8f" providerId="LiveId" clId="{703C9797-1081-CE40-BCA6-2478B56C6FEC}" dt="2020-01-20T01:58:44.078" v="6323" actId="208"/>
          <ac:cxnSpMkLst>
            <pc:docMk/>
            <pc:sldMk cId="3697325031" sldId="337"/>
            <ac:cxnSpMk id="142" creationId="{D18A7D8D-2BF7-1A41-B0C2-A1CB6EF21E1F}"/>
          </ac:cxnSpMkLst>
        </pc:cxnChg>
        <pc:cxnChg chg="mod">
          <ac:chgData name="Joseph Martineau" userId="9cf559c9f64d1d8f" providerId="LiveId" clId="{703C9797-1081-CE40-BCA6-2478B56C6FEC}" dt="2020-01-20T01:58:44.078" v="6323" actId="208"/>
          <ac:cxnSpMkLst>
            <pc:docMk/>
            <pc:sldMk cId="3697325031" sldId="337"/>
            <ac:cxnSpMk id="149" creationId="{196B0388-CB57-174C-A294-5C030B2B8A86}"/>
          </ac:cxnSpMkLst>
        </pc:cxnChg>
        <pc:cxnChg chg="del">
          <ac:chgData name="Joseph Martineau" userId="9cf559c9f64d1d8f" providerId="LiveId" clId="{703C9797-1081-CE40-BCA6-2478B56C6FEC}" dt="2020-01-19T22:32:09.603" v="2084" actId="478"/>
          <ac:cxnSpMkLst>
            <pc:docMk/>
            <pc:sldMk cId="3697325031" sldId="337"/>
            <ac:cxnSpMk id="153" creationId="{BFF7D502-33AB-0840-B79E-698D5A48E535}"/>
          </ac:cxnSpMkLst>
        </pc:cxnChg>
        <pc:cxnChg chg="del">
          <ac:chgData name="Joseph Martineau" userId="9cf559c9f64d1d8f" providerId="LiveId" clId="{703C9797-1081-CE40-BCA6-2478B56C6FEC}" dt="2020-01-19T22:32:01.643" v="2083" actId="478"/>
          <ac:cxnSpMkLst>
            <pc:docMk/>
            <pc:sldMk cId="3697325031" sldId="337"/>
            <ac:cxnSpMk id="155" creationId="{2F2CD3DD-F5B3-304E-9175-2E576E9E24A8}"/>
          </ac:cxnSpMkLst>
        </pc:cxnChg>
      </pc:sldChg>
      <pc:sldChg chg="addSp delSp modSp add modAnim">
        <pc:chgData name="Joseph Martineau" userId="9cf559c9f64d1d8f" providerId="LiveId" clId="{703C9797-1081-CE40-BCA6-2478B56C6FEC}" dt="2020-01-20T18:25:04.706" v="11555" actId="20577"/>
        <pc:sldMkLst>
          <pc:docMk/>
          <pc:sldMk cId="3688058773" sldId="338"/>
        </pc:sldMkLst>
        <pc:spChg chg="mod">
          <ac:chgData name="Joseph Martineau" userId="9cf559c9f64d1d8f" providerId="LiveId" clId="{703C9797-1081-CE40-BCA6-2478B56C6FEC}" dt="2020-01-19T23:38:54.733" v="2912" actId="208"/>
          <ac:spMkLst>
            <pc:docMk/>
            <pc:sldMk cId="3688058773" sldId="338"/>
            <ac:spMk id="2" creationId="{B3D31916-81ED-4924-9DCD-7C02E5C561DD}"/>
          </ac:spMkLst>
        </pc:spChg>
        <pc:spChg chg="mod">
          <ac:chgData name="Joseph Martineau" userId="9cf559c9f64d1d8f" providerId="LiveId" clId="{703C9797-1081-CE40-BCA6-2478B56C6FEC}" dt="2020-01-20T18:25:04.706" v="11555" actId="20577"/>
          <ac:spMkLst>
            <pc:docMk/>
            <pc:sldMk cId="3688058773" sldId="338"/>
            <ac:spMk id="70" creationId="{44C22505-14C6-C146-A7CF-B4980F5D295A}"/>
          </ac:spMkLst>
        </pc:spChg>
        <pc:spChg chg="mod">
          <ac:chgData name="Joseph Martineau" userId="9cf559c9f64d1d8f" providerId="LiveId" clId="{703C9797-1081-CE40-BCA6-2478B56C6FEC}" dt="2020-01-20T01:04:41.434" v="4362" actId="255"/>
          <ac:spMkLst>
            <pc:docMk/>
            <pc:sldMk cId="3688058773" sldId="338"/>
            <ac:spMk id="76" creationId="{F8C55376-F47A-334A-BECA-8463FBC8B69E}"/>
          </ac:spMkLst>
        </pc:spChg>
        <pc:spChg chg="mod">
          <ac:chgData name="Joseph Martineau" userId="9cf559c9f64d1d8f" providerId="LiveId" clId="{703C9797-1081-CE40-BCA6-2478B56C6FEC}" dt="2020-01-20T01:04:41.434" v="4362" actId="255"/>
          <ac:spMkLst>
            <pc:docMk/>
            <pc:sldMk cId="3688058773" sldId="338"/>
            <ac:spMk id="99" creationId="{3DDA889F-27A7-4D49-913E-8FB6386D2B7B}"/>
          </ac:spMkLst>
        </pc:spChg>
        <pc:spChg chg="mod">
          <ac:chgData name="Joseph Martineau" userId="9cf559c9f64d1d8f" providerId="LiveId" clId="{703C9797-1081-CE40-BCA6-2478B56C6FEC}" dt="2020-01-20T01:04:41.434" v="4362" actId="255"/>
          <ac:spMkLst>
            <pc:docMk/>
            <pc:sldMk cId="3688058773" sldId="338"/>
            <ac:spMk id="105" creationId="{285C10FC-F905-8C46-9BF7-0F18BD9433FE}"/>
          </ac:spMkLst>
        </pc:spChg>
        <pc:spChg chg="mod">
          <ac:chgData name="Joseph Martineau" userId="9cf559c9f64d1d8f" providerId="LiveId" clId="{703C9797-1081-CE40-BCA6-2478B56C6FEC}" dt="2020-01-20T01:04:41.434" v="4362" actId="255"/>
          <ac:spMkLst>
            <pc:docMk/>
            <pc:sldMk cId="3688058773" sldId="338"/>
            <ac:spMk id="106" creationId="{D27215EC-817F-114D-9E3A-C8E505373221}"/>
          </ac:spMkLst>
        </pc:spChg>
        <pc:spChg chg="del">
          <ac:chgData name="Joseph Martineau" userId="9cf559c9f64d1d8f" providerId="LiveId" clId="{703C9797-1081-CE40-BCA6-2478B56C6FEC}" dt="2020-01-19T22:35:35.372" v="2106" actId="478"/>
          <ac:spMkLst>
            <pc:docMk/>
            <pc:sldMk cId="3688058773" sldId="338"/>
            <ac:spMk id="107" creationId="{90B92B3F-F63A-C246-926B-1D124ED8B6FD}"/>
          </ac:spMkLst>
        </pc:spChg>
        <pc:spChg chg="del mod">
          <ac:chgData name="Joseph Martineau" userId="9cf559c9f64d1d8f" providerId="LiveId" clId="{703C9797-1081-CE40-BCA6-2478B56C6FEC}" dt="2020-01-20T01:08:20.823" v="4417" actId="478"/>
          <ac:spMkLst>
            <pc:docMk/>
            <pc:sldMk cId="3688058773" sldId="338"/>
            <ac:spMk id="108" creationId="{D1903CB0-7ABC-1446-9483-2EFF87919B98}"/>
          </ac:spMkLst>
        </pc:spChg>
        <pc:spChg chg="mod">
          <ac:chgData name="Joseph Martineau" userId="9cf559c9f64d1d8f" providerId="LiveId" clId="{703C9797-1081-CE40-BCA6-2478B56C6FEC}" dt="2020-01-20T01:16:49.665" v="4532" actId="113"/>
          <ac:spMkLst>
            <pc:docMk/>
            <pc:sldMk cId="3688058773" sldId="338"/>
            <ac:spMk id="112" creationId="{6C60686B-DE37-F44A-B3D2-BAFAE63F2E78}"/>
          </ac:spMkLst>
        </pc:spChg>
        <pc:spChg chg="mod">
          <ac:chgData name="Joseph Martineau" userId="9cf559c9f64d1d8f" providerId="LiveId" clId="{703C9797-1081-CE40-BCA6-2478B56C6FEC}" dt="2020-01-20T01:04:41.434" v="4362" actId="255"/>
          <ac:spMkLst>
            <pc:docMk/>
            <pc:sldMk cId="3688058773" sldId="338"/>
            <ac:spMk id="113" creationId="{C51E3342-9DFB-5A4C-9F27-EF640A45F540}"/>
          </ac:spMkLst>
        </pc:spChg>
        <pc:spChg chg="mod">
          <ac:chgData name="Joseph Martineau" userId="9cf559c9f64d1d8f" providerId="LiveId" clId="{703C9797-1081-CE40-BCA6-2478B56C6FEC}" dt="2020-01-20T01:04:41.434" v="4362" actId="255"/>
          <ac:spMkLst>
            <pc:docMk/>
            <pc:sldMk cId="3688058773" sldId="338"/>
            <ac:spMk id="115" creationId="{E0D99DEC-620E-0944-84B3-F23E8D258135}"/>
          </ac:spMkLst>
        </pc:spChg>
        <pc:spChg chg="mod">
          <ac:chgData name="Joseph Martineau" userId="9cf559c9f64d1d8f" providerId="LiveId" clId="{703C9797-1081-CE40-BCA6-2478B56C6FEC}" dt="2020-01-20T01:19:29.757" v="4562" actId="20577"/>
          <ac:spMkLst>
            <pc:docMk/>
            <pc:sldMk cId="3688058773" sldId="338"/>
            <ac:spMk id="119" creationId="{3DF1D860-934C-074A-AB0F-E0DAD4B7FE9B}"/>
          </ac:spMkLst>
        </pc:spChg>
        <pc:spChg chg="mod">
          <ac:chgData name="Joseph Martineau" userId="9cf559c9f64d1d8f" providerId="LiveId" clId="{703C9797-1081-CE40-BCA6-2478B56C6FEC}" dt="2020-01-20T01:14:57.561" v="4504"/>
          <ac:spMkLst>
            <pc:docMk/>
            <pc:sldMk cId="3688058773" sldId="338"/>
            <ac:spMk id="124" creationId="{AB7887A5-218C-3444-BCF9-A08B844E1FA8}"/>
          </ac:spMkLst>
        </pc:spChg>
        <pc:spChg chg="del">
          <ac:chgData name="Joseph Martineau" userId="9cf559c9f64d1d8f" providerId="LiveId" clId="{703C9797-1081-CE40-BCA6-2478B56C6FEC}" dt="2020-01-19T22:34:44.312" v="2100" actId="478"/>
          <ac:spMkLst>
            <pc:docMk/>
            <pc:sldMk cId="3688058773" sldId="338"/>
            <ac:spMk id="127" creationId="{F6D90C5B-A622-A545-8901-255F93CB69BA}"/>
          </ac:spMkLst>
        </pc:spChg>
        <pc:spChg chg="mod">
          <ac:chgData name="Joseph Martineau" userId="9cf559c9f64d1d8f" providerId="LiveId" clId="{703C9797-1081-CE40-BCA6-2478B56C6FEC}" dt="2020-01-20T01:19:41.254" v="4567" actId="20577"/>
          <ac:spMkLst>
            <pc:docMk/>
            <pc:sldMk cId="3688058773" sldId="338"/>
            <ac:spMk id="128" creationId="{6CC559A5-D692-744B-9EFA-89C4ECBAF72B}"/>
          </ac:spMkLst>
        </pc:spChg>
        <pc:spChg chg="mod">
          <ac:chgData name="Joseph Martineau" userId="9cf559c9f64d1d8f" providerId="LiveId" clId="{703C9797-1081-CE40-BCA6-2478B56C6FEC}" dt="2020-01-20T01:13:52.229" v="4489"/>
          <ac:spMkLst>
            <pc:docMk/>
            <pc:sldMk cId="3688058773" sldId="338"/>
            <ac:spMk id="130" creationId="{C8302AFA-09C8-CC44-82BA-2BC78A2F91F7}"/>
          </ac:spMkLst>
        </pc:spChg>
        <pc:spChg chg="mod">
          <ac:chgData name="Joseph Martineau" userId="9cf559c9f64d1d8f" providerId="LiveId" clId="{703C9797-1081-CE40-BCA6-2478B56C6FEC}" dt="2020-01-20T01:17:32.251" v="4539"/>
          <ac:spMkLst>
            <pc:docMk/>
            <pc:sldMk cId="3688058773" sldId="338"/>
            <ac:spMk id="131" creationId="{B640A4BA-6E11-5846-8EE3-C2CA59CE961F}"/>
          </ac:spMkLst>
        </pc:spChg>
        <pc:spChg chg="mod">
          <ac:chgData name="Joseph Martineau" userId="9cf559c9f64d1d8f" providerId="LiveId" clId="{703C9797-1081-CE40-BCA6-2478B56C6FEC}" dt="2020-01-20T01:06:31.915" v="4397"/>
          <ac:spMkLst>
            <pc:docMk/>
            <pc:sldMk cId="3688058773" sldId="338"/>
            <ac:spMk id="134" creationId="{BDAF906F-6841-E64B-BE39-D47B4264C853}"/>
          </ac:spMkLst>
        </pc:spChg>
        <pc:spChg chg="mod">
          <ac:chgData name="Joseph Martineau" userId="9cf559c9f64d1d8f" providerId="LiveId" clId="{703C9797-1081-CE40-BCA6-2478B56C6FEC}" dt="2020-01-20T02:22:12.953" v="6482" actId="692"/>
          <ac:spMkLst>
            <pc:docMk/>
            <pc:sldMk cId="3688058773" sldId="338"/>
            <ac:spMk id="136" creationId="{D5309216-949A-444A-8054-317C6127C935}"/>
          </ac:spMkLst>
        </pc:spChg>
        <pc:spChg chg="mod">
          <ac:chgData name="Joseph Martineau" userId="9cf559c9f64d1d8f" providerId="LiveId" clId="{703C9797-1081-CE40-BCA6-2478B56C6FEC}" dt="2020-01-20T01:15:55.894" v="4516"/>
          <ac:spMkLst>
            <pc:docMk/>
            <pc:sldMk cId="3688058773" sldId="338"/>
            <ac:spMk id="140" creationId="{08013DCA-AA95-7E4C-8FCB-36B66E3B4722}"/>
          </ac:spMkLst>
        </pc:spChg>
        <pc:spChg chg="del">
          <ac:chgData name="Joseph Martineau" userId="9cf559c9f64d1d8f" providerId="LiveId" clId="{703C9797-1081-CE40-BCA6-2478B56C6FEC}" dt="2020-01-20T00:54:50.003" v="4160" actId="478"/>
          <ac:spMkLst>
            <pc:docMk/>
            <pc:sldMk cId="3688058773" sldId="338"/>
            <ac:spMk id="143" creationId="{64BDCF2D-03D6-D649-B4C6-93D646E4816C}"/>
          </ac:spMkLst>
        </pc:spChg>
        <pc:spChg chg="del">
          <ac:chgData name="Joseph Martineau" userId="9cf559c9f64d1d8f" providerId="LiveId" clId="{703C9797-1081-CE40-BCA6-2478B56C6FEC}" dt="2020-01-20T00:54:50.003" v="4160" actId="478"/>
          <ac:spMkLst>
            <pc:docMk/>
            <pc:sldMk cId="3688058773" sldId="338"/>
            <ac:spMk id="144" creationId="{D751A274-C1BF-BE4F-A1B5-0F3575117E09}"/>
          </ac:spMkLst>
        </pc:spChg>
        <pc:spChg chg="del">
          <ac:chgData name="Joseph Martineau" userId="9cf559c9f64d1d8f" providerId="LiveId" clId="{703C9797-1081-CE40-BCA6-2478B56C6FEC}" dt="2020-01-20T00:54:50.003" v="4160" actId="478"/>
          <ac:spMkLst>
            <pc:docMk/>
            <pc:sldMk cId="3688058773" sldId="338"/>
            <ac:spMk id="145" creationId="{E0A87141-45DE-1C45-B1FE-5C36E23C8C98}"/>
          </ac:spMkLst>
        </pc:spChg>
        <pc:spChg chg="del">
          <ac:chgData name="Joseph Martineau" userId="9cf559c9f64d1d8f" providerId="LiveId" clId="{703C9797-1081-CE40-BCA6-2478B56C6FEC}" dt="2020-01-20T00:54:50.003" v="4160" actId="478"/>
          <ac:spMkLst>
            <pc:docMk/>
            <pc:sldMk cId="3688058773" sldId="338"/>
            <ac:spMk id="146" creationId="{7E2CABD4-53AE-4041-A376-D33AF85AB8E5}"/>
          </ac:spMkLst>
        </pc:spChg>
        <pc:spChg chg="del">
          <ac:chgData name="Joseph Martineau" userId="9cf559c9f64d1d8f" providerId="LiveId" clId="{703C9797-1081-CE40-BCA6-2478B56C6FEC}" dt="2020-01-20T00:54:50.003" v="4160" actId="478"/>
          <ac:spMkLst>
            <pc:docMk/>
            <pc:sldMk cId="3688058773" sldId="338"/>
            <ac:spMk id="147" creationId="{3CF0F28D-6538-8542-A21D-5D8CE3156E63}"/>
          </ac:spMkLst>
        </pc:spChg>
        <pc:spChg chg="del">
          <ac:chgData name="Joseph Martineau" userId="9cf559c9f64d1d8f" providerId="LiveId" clId="{703C9797-1081-CE40-BCA6-2478B56C6FEC}" dt="2020-01-20T00:54:50.003" v="4160" actId="478"/>
          <ac:spMkLst>
            <pc:docMk/>
            <pc:sldMk cId="3688058773" sldId="338"/>
            <ac:spMk id="148" creationId="{0CC78DE2-B964-2B48-BA33-FFFD57708B3B}"/>
          </ac:spMkLst>
        </pc:spChg>
        <pc:spChg chg="del">
          <ac:chgData name="Joseph Martineau" userId="9cf559c9f64d1d8f" providerId="LiveId" clId="{703C9797-1081-CE40-BCA6-2478B56C6FEC}" dt="2020-01-20T00:54:50.003" v="4160" actId="478"/>
          <ac:spMkLst>
            <pc:docMk/>
            <pc:sldMk cId="3688058773" sldId="338"/>
            <ac:spMk id="150" creationId="{3C39FFBC-D6F0-D440-A6AD-6BD606BC8220}"/>
          </ac:spMkLst>
        </pc:spChg>
        <pc:spChg chg="del">
          <ac:chgData name="Joseph Martineau" userId="9cf559c9f64d1d8f" providerId="LiveId" clId="{703C9797-1081-CE40-BCA6-2478B56C6FEC}" dt="2020-01-20T00:54:50.003" v="4160" actId="478"/>
          <ac:spMkLst>
            <pc:docMk/>
            <pc:sldMk cId="3688058773" sldId="338"/>
            <ac:spMk id="151" creationId="{3898E50D-CC56-0245-A860-DA8BAE7DD56B}"/>
          </ac:spMkLst>
        </pc:spChg>
        <pc:cxnChg chg="add del">
          <ac:chgData name="Joseph Martineau" userId="9cf559c9f64d1d8f" providerId="LiveId" clId="{703C9797-1081-CE40-BCA6-2478B56C6FEC}" dt="2020-01-20T01:51:26.047" v="6230" actId="478"/>
          <ac:cxnSpMkLst>
            <pc:docMk/>
            <pc:sldMk cId="3688058773" sldId="338"/>
            <ac:cxnSpMk id="52" creationId="{031766A8-16B2-FA48-AFDD-9F2D6898CEA8}"/>
          </ac:cxnSpMkLst>
        </pc:cxnChg>
        <pc:cxnChg chg="add">
          <ac:chgData name="Joseph Martineau" userId="9cf559c9f64d1d8f" providerId="LiveId" clId="{703C9797-1081-CE40-BCA6-2478B56C6FEC}" dt="2020-01-20T01:52:24.463" v="6239"/>
          <ac:cxnSpMkLst>
            <pc:docMk/>
            <pc:sldMk cId="3688058773" sldId="338"/>
            <ac:cxnSpMk id="53" creationId="{8C119E4D-400B-C446-8BA9-F64B607BA843}"/>
          </ac:cxnSpMkLst>
        </pc:cxnChg>
        <pc:cxnChg chg="add">
          <ac:chgData name="Joseph Martineau" userId="9cf559c9f64d1d8f" providerId="LiveId" clId="{703C9797-1081-CE40-BCA6-2478B56C6FEC}" dt="2020-01-20T01:52:24.463" v="6239"/>
          <ac:cxnSpMkLst>
            <pc:docMk/>
            <pc:sldMk cId="3688058773" sldId="338"/>
            <ac:cxnSpMk id="54" creationId="{3DEB44F4-73D7-5644-8EB6-D40D63AF8F86}"/>
          </ac:cxnSpMkLst>
        </pc:cxnChg>
        <pc:cxnChg chg="add">
          <ac:chgData name="Joseph Martineau" userId="9cf559c9f64d1d8f" providerId="LiveId" clId="{703C9797-1081-CE40-BCA6-2478B56C6FEC}" dt="2020-01-20T01:52:24.463" v="6239"/>
          <ac:cxnSpMkLst>
            <pc:docMk/>
            <pc:sldMk cId="3688058773" sldId="338"/>
            <ac:cxnSpMk id="55" creationId="{8BA21E01-9787-094B-8C3A-DDDE0D07AC34}"/>
          </ac:cxnSpMkLst>
        </pc:cxnChg>
        <pc:cxnChg chg="add">
          <ac:chgData name="Joseph Martineau" userId="9cf559c9f64d1d8f" providerId="LiveId" clId="{703C9797-1081-CE40-BCA6-2478B56C6FEC}" dt="2020-01-20T02:22:00.606" v="6478"/>
          <ac:cxnSpMkLst>
            <pc:docMk/>
            <pc:sldMk cId="3688058773" sldId="338"/>
            <ac:cxnSpMk id="56" creationId="{B23E4E84-7041-E644-B2F5-E3A562FF929B}"/>
          </ac:cxnSpMkLst>
        </pc:cxnChg>
        <pc:cxnChg chg="del mod">
          <ac:chgData name="Joseph Martineau" userId="9cf559c9f64d1d8f" providerId="LiveId" clId="{703C9797-1081-CE40-BCA6-2478B56C6FEC}" dt="2020-01-20T01:51:22.861" v="6229" actId="478"/>
          <ac:cxnSpMkLst>
            <pc:docMk/>
            <pc:sldMk cId="3688058773" sldId="338"/>
            <ac:cxnSpMk id="117" creationId="{158FCB67-3E57-A24F-A771-115096AFCCE3}"/>
          </ac:cxnSpMkLst>
        </pc:cxnChg>
        <pc:cxnChg chg="mod">
          <ac:chgData name="Joseph Martineau" userId="9cf559c9f64d1d8f" providerId="LiveId" clId="{703C9797-1081-CE40-BCA6-2478B56C6FEC}" dt="2020-01-19T23:01:07.845" v="2402" actId="692"/>
          <ac:cxnSpMkLst>
            <pc:docMk/>
            <pc:sldMk cId="3688058773" sldId="338"/>
            <ac:cxnSpMk id="120" creationId="{B773B674-759B-9849-854F-37A60A54E2B8}"/>
          </ac:cxnSpMkLst>
        </pc:cxnChg>
        <pc:cxnChg chg="del mod">
          <ac:chgData name="Joseph Martineau" userId="9cf559c9f64d1d8f" providerId="LiveId" clId="{703C9797-1081-CE40-BCA6-2478B56C6FEC}" dt="2020-01-19T22:34:51.118" v="2103" actId="478"/>
          <ac:cxnSpMkLst>
            <pc:docMk/>
            <pc:sldMk cId="3688058773" sldId="338"/>
            <ac:cxnSpMk id="121" creationId="{67ECD357-DE7A-6F43-8E0D-157E69C750CF}"/>
          </ac:cxnSpMkLst>
        </pc:cxnChg>
        <pc:cxnChg chg="del">
          <ac:chgData name="Joseph Martineau" userId="9cf559c9f64d1d8f" providerId="LiveId" clId="{703C9797-1081-CE40-BCA6-2478B56C6FEC}" dt="2020-01-19T22:34:46.767" v="2101" actId="478"/>
          <ac:cxnSpMkLst>
            <pc:docMk/>
            <pc:sldMk cId="3688058773" sldId="338"/>
            <ac:cxnSpMk id="122" creationId="{F14134D6-BCF7-2541-B50B-550EF9F8CBD9}"/>
          </ac:cxnSpMkLst>
        </pc:cxnChg>
        <pc:cxnChg chg="del">
          <ac:chgData name="Joseph Martineau" userId="9cf559c9f64d1d8f" providerId="LiveId" clId="{703C9797-1081-CE40-BCA6-2478B56C6FEC}" dt="2020-01-19T22:34:48.978" v="2102" actId="478"/>
          <ac:cxnSpMkLst>
            <pc:docMk/>
            <pc:sldMk cId="3688058773" sldId="338"/>
            <ac:cxnSpMk id="123" creationId="{1AA462AB-A861-8D44-93A9-E53A8E4D4403}"/>
          </ac:cxnSpMkLst>
        </pc:cxnChg>
        <pc:cxnChg chg="del mod">
          <ac:chgData name="Joseph Martineau" userId="9cf559c9f64d1d8f" providerId="LiveId" clId="{703C9797-1081-CE40-BCA6-2478B56C6FEC}" dt="2020-01-19T22:34:53.393" v="2104" actId="478"/>
          <ac:cxnSpMkLst>
            <pc:docMk/>
            <pc:sldMk cId="3688058773" sldId="338"/>
            <ac:cxnSpMk id="125" creationId="{6736EAFF-F1FA-8B4E-8549-03299F2FB527}"/>
          </ac:cxnSpMkLst>
        </pc:cxnChg>
        <pc:cxnChg chg="mod">
          <ac:chgData name="Joseph Martineau" userId="9cf559c9f64d1d8f" providerId="LiveId" clId="{703C9797-1081-CE40-BCA6-2478B56C6FEC}" dt="2020-01-20T02:02:30.027" v="6347" actId="692"/>
          <ac:cxnSpMkLst>
            <pc:docMk/>
            <pc:sldMk cId="3688058773" sldId="338"/>
            <ac:cxnSpMk id="138" creationId="{8614C7B0-16FE-CF41-8E4D-01BF9D34AF8C}"/>
          </ac:cxnSpMkLst>
        </pc:cxnChg>
      </pc:sldChg>
      <pc:sldChg chg="addSp delSp modSp add modAnim">
        <pc:chgData name="Joseph Martineau" userId="9cf559c9f64d1d8f" providerId="LiveId" clId="{703C9797-1081-CE40-BCA6-2478B56C6FEC}" dt="2020-01-20T18:24:47.559" v="11498" actId="20577"/>
        <pc:sldMkLst>
          <pc:docMk/>
          <pc:sldMk cId="1577639773" sldId="339"/>
        </pc:sldMkLst>
        <pc:spChg chg="mod">
          <ac:chgData name="Joseph Martineau" userId="9cf559c9f64d1d8f" providerId="LiveId" clId="{703C9797-1081-CE40-BCA6-2478B56C6FEC}" dt="2020-01-19T22:51:18.597" v="2301"/>
          <ac:spMkLst>
            <pc:docMk/>
            <pc:sldMk cId="1577639773" sldId="339"/>
            <ac:spMk id="2" creationId="{B3D31916-81ED-4924-9DCD-7C02E5C561DD}"/>
          </ac:spMkLst>
        </pc:spChg>
        <pc:spChg chg="add">
          <ac:chgData name="Joseph Martineau" userId="9cf559c9f64d1d8f" providerId="LiveId" clId="{703C9797-1081-CE40-BCA6-2478B56C6FEC}" dt="2020-01-20T02:20:55.572" v="6467"/>
          <ac:spMkLst>
            <pc:docMk/>
            <pc:sldMk cId="1577639773" sldId="339"/>
            <ac:spMk id="50" creationId="{8EAE84E5-AA8C-EB46-A626-520D76D2A23F}"/>
          </ac:spMkLst>
        </pc:spChg>
        <pc:spChg chg="mod">
          <ac:chgData name="Joseph Martineau" userId="9cf559c9f64d1d8f" providerId="LiveId" clId="{703C9797-1081-CE40-BCA6-2478B56C6FEC}" dt="2020-01-20T18:24:47.559" v="11498" actId="20577"/>
          <ac:spMkLst>
            <pc:docMk/>
            <pc:sldMk cId="1577639773" sldId="339"/>
            <ac:spMk id="70" creationId="{44C22505-14C6-C146-A7CF-B4980F5D295A}"/>
          </ac:spMkLst>
        </pc:spChg>
        <pc:spChg chg="mod">
          <ac:chgData name="Joseph Martineau" userId="9cf559c9f64d1d8f" providerId="LiveId" clId="{703C9797-1081-CE40-BCA6-2478B56C6FEC}" dt="2020-01-20T01:04:45.476" v="4363" actId="255"/>
          <ac:spMkLst>
            <pc:docMk/>
            <pc:sldMk cId="1577639773" sldId="339"/>
            <ac:spMk id="76" creationId="{F8C55376-F47A-334A-BECA-8463FBC8B69E}"/>
          </ac:spMkLst>
        </pc:spChg>
        <pc:spChg chg="mod">
          <ac:chgData name="Joseph Martineau" userId="9cf559c9f64d1d8f" providerId="LiveId" clId="{703C9797-1081-CE40-BCA6-2478B56C6FEC}" dt="2020-01-20T01:04:45.476" v="4363" actId="255"/>
          <ac:spMkLst>
            <pc:docMk/>
            <pc:sldMk cId="1577639773" sldId="339"/>
            <ac:spMk id="99" creationId="{3DDA889F-27A7-4D49-913E-8FB6386D2B7B}"/>
          </ac:spMkLst>
        </pc:spChg>
        <pc:spChg chg="mod">
          <ac:chgData name="Joseph Martineau" userId="9cf559c9f64d1d8f" providerId="LiveId" clId="{703C9797-1081-CE40-BCA6-2478B56C6FEC}" dt="2020-01-20T02:21:37.526" v="6477" actId="692"/>
          <ac:spMkLst>
            <pc:docMk/>
            <pc:sldMk cId="1577639773" sldId="339"/>
            <ac:spMk id="105" creationId="{285C10FC-F905-8C46-9BF7-0F18BD9433FE}"/>
          </ac:spMkLst>
        </pc:spChg>
        <pc:spChg chg="mod">
          <ac:chgData name="Joseph Martineau" userId="9cf559c9f64d1d8f" providerId="LiveId" clId="{703C9797-1081-CE40-BCA6-2478B56C6FEC}" dt="2020-01-20T02:21:37.526" v="6477" actId="692"/>
          <ac:spMkLst>
            <pc:docMk/>
            <pc:sldMk cId="1577639773" sldId="339"/>
            <ac:spMk id="106" creationId="{D27215EC-817F-114D-9E3A-C8E505373221}"/>
          </ac:spMkLst>
        </pc:spChg>
        <pc:spChg chg="del mod">
          <ac:chgData name="Joseph Martineau" userId="9cf559c9f64d1d8f" providerId="LiveId" clId="{703C9797-1081-CE40-BCA6-2478B56C6FEC}" dt="2020-01-20T01:08:14.810" v="4416" actId="478"/>
          <ac:spMkLst>
            <pc:docMk/>
            <pc:sldMk cId="1577639773" sldId="339"/>
            <ac:spMk id="108" creationId="{D1903CB0-7ABC-1446-9483-2EFF87919B98}"/>
          </ac:spMkLst>
        </pc:spChg>
        <pc:spChg chg="mod">
          <ac:chgData name="Joseph Martineau" userId="9cf559c9f64d1d8f" providerId="LiveId" clId="{703C9797-1081-CE40-BCA6-2478B56C6FEC}" dt="2020-01-20T01:16:57.529" v="4535" actId="207"/>
          <ac:spMkLst>
            <pc:docMk/>
            <pc:sldMk cId="1577639773" sldId="339"/>
            <ac:spMk id="112" creationId="{6C60686B-DE37-F44A-B3D2-BAFAE63F2E78}"/>
          </ac:spMkLst>
        </pc:spChg>
        <pc:spChg chg="mod">
          <ac:chgData name="Joseph Martineau" userId="9cf559c9f64d1d8f" providerId="LiveId" clId="{703C9797-1081-CE40-BCA6-2478B56C6FEC}" dt="2020-01-20T01:04:45.476" v="4363" actId="255"/>
          <ac:spMkLst>
            <pc:docMk/>
            <pc:sldMk cId="1577639773" sldId="339"/>
            <ac:spMk id="113" creationId="{C51E3342-9DFB-5A4C-9F27-EF640A45F540}"/>
          </ac:spMkLst>
        </pc:spChg>
        <pc:spChg chg="mod">
          <ac:chgData name="Joseph Martineau" userId="9cf559c9f64d1d8f" providerId="LiveId" clId="{703C9797-1081-CE40-BCA6-2478B56C6FEC}" dt="2020-01-20T01:04:45.476" v="4363" actId="255"/>
          <ac:spMkLst>
            <pc:docMk/>
            <pc:sldMk cId="1577639773" sldId="339"/>
            <ac:spMk id="115" creationId="{E0D99DEC-620E-0944-84B3-F23E8D258135}"/>
          </ac:spMkLst>
        </pc:spChg>
        <pc:spChg chg="del">
          <ac:chgData name="Joseph Martineau" userId="9cf559c9f64d1d8f" providerId="LiveId" clId="{703C9797-1081-CE40-BCA6-2478B56C6FEC}" dt="2020-01-19T22:36:49.094" v="2113" actId="478"/>
          <ac:spMkLst>
            <pc:docMk/>
            <pc:sldMk cId="1577639773" sldId="339"/>
            <ac:spMk id="119" creationId="{3DF1D860-934C-074A-AB0F-E0DAD4B7FE9B}"/>
          </ac:spMkLst>
        </pc:spChg>
        <pc:spChg chg="mod">
          <ac:chgData name="Joseph Martineau" userId="9cf559c9f64d1d8f" providerId="LiveId" clId="{703C9797-1081-CE40-BCA6-2478B56C6FEC}" dt="2020-01-20T01:15:01.739" v="4505"/>
          <ac:spMkLst>
            <pc:docMk/>
            <pc:sldMk cId="1577639773" sldId="339"/>
            <ac:spMk id="124" creationId="{AB7887A5-218C-3444-BCF9-A08B844E1FA8}"/>
          </ac:spMkLst>
        </pc:spChg>
        <pc:spChg chg="mod">
          <ac:chgData name="Joseph Martineau" userId="9cf559c9f64d1d8f" providerId="LiveId" clId="{703C9797-1081-CE40-BCA6-2478B56C6FEC}" dt="2020-01-20T01:21:39.749" v="4593" actId="20577"/>
          <ac:spMkLst>
            <pc:docMk/>
            <pc:sldMk cId="1577639773" sldId="339"/>
            <ac:spMk id="128" creationId="{6CC559A5-D692-744B-9EFA-89C4ECBAF72B}"/>
          </ac:spMkLst>
        </pc:spChg>
        <pc:spChg chg="mod">
          <ac:chgData name="Joseph Martineau" userId="9cf559c9f64d1d8f" providerId="LiveId" clId="{703C9797-1081-CE40-BCA6-2478B56C6FEC}" dt="2020-01-20T01:13:56.417" v="4490"/>
          <ac:spMkLst>
            <pc:docMk/>
            <pc:sldMk cId="1577639773" sldId="339"/>
            <ac:spMk id="130" creationId="{C8302AFA-09C8-CC44-82BA-2BC78A2F91F7}"/>
          </ac:spMkLst>
        </pc:spChg>
        <pc:spChg chg="mod">
          <ac:chgData name="Joseph Martineau" userId="9cf559c9f64d1d8f" providerId="LiveId" clId="{703C9797-1081-CE40-BCA6-2478B56C6FEC}" dt="2020-01-20T01:17:36.097" v="4540"/>
          <ac:spMkLst>
            <pc:docMk/>
            <pc:sldMk cId="1577639773" sldId="339"/>
            <ac:spMk id="131" creationId="{B640A4BA-6E11-5846-8EE3-C2CA59CE961F}"/>
          </ac:spMkLst>
        </pc:spChg>
        <pc:spChg chg="mod">
          <ac:chgData name="Joseph Martineau" userId="9cf559c9f64d1d8f" providerId="LiveId" clId="{703C9797-1081-CE40-BCA6-2478B56C6FEC}" dt="2020-01-20T01:06:36.921" v="4398"/>
          <ac:spMkLst>
            <pc:docMk/>
            <pc:sldMk cId="1577639773" sldId="339"/>
            <ac:spMk id="134" creationId="{BDAF906F-6841-E64B-BE39-D47B4264C853}"/>
          </ac:spMkLst>
        </pc:spChg>
        <pc:spChg chg="del mod">
          <ac:chgData name="Joseph Martineau" userId="9cf559c9f64d1d8f" providerId="LiveId" clId="{703C9797-1081-CE40-BCA6-2478B56C6FEC}" dt="2020-01-20T02:20:54.874" v="6466"/>
          <ac:spMkLst>
            <pc:docMk/>
            <pc:sldMk cId="1577639773" sldId="339"/>
            <ac:spMk id="136" creationId="{D5309216-949A-444A-8054-317C6127C935}"/>
          </ac:spMkLst>
        </pc:spChg>
        <pc:spChg chg="mod">
          <ac:chgData name="Joseph Martineau" userId="9cf559c9f64d1d8f" providerId="LiveId" clId="{703C9797-1081-CE40-BCA6-2478B56C6FEC}" dt="2020-01-20T01:16:03.723" v="4519" actId="113"/>
          <ac:spMkLst>
            <pc:docMk/>
            <pc:sldMk cId="1577639773" sldId="339"/>
            <ac:spMk id="140" creationId="{08013DCA-AA95-7E4C-8FCB-36B66E3B4722}"/>
          </ac:spMkLst>
        </pc:spChg>
        <pc:spChg chg="del">
          <ac:chgData name="Joseph Martineau" userId="9cf559c9f64d1d8f" providerId="LiveId" clId="{703C9797-1081-CE40-BCA6-2478B56C6FEC}" dt="2020-01-20T00:55:04.679" v="4161" actId="478"/>
          <ac:spMkLst>
            <pc:docMk/>
            <pc:sldMk cId="1577639773" sldId="339"/>
            <ac:spMk id="143" creationId="{64BDCF2D-03D6-D649-B4C6-93D646E4816C}"/>
          </ac:spMkLst>
        </pc:spChg>
        <pc:spChg chg="del">
          <ac:chgData name="Joseph Martineau" userId="9cf559c9f64d1d8f" providerId="LiveId" clId="{703C9797-1081-CE40-BCA6-2478B56C6FEC}" dt="2020-01-20T00:55:04.679" v="4161" actId="478"/>
          <ac:spMkLst>
            <pc:docMk/>
            <pc:sldMk cId="1577639773" sldId="339"/>
            <ac:spMk id="144" creationId="{D751A274-C1BF-BE4F-A1B5-0F3575117E09}"/>
          </ac:spMkLst>
        </pc:spChg>
        <pc:spChg chg="del">
          <ac:chgData name="Joseph Martineau" userId="9cf559c9f64d1d8f" providerId="LiveId" clId="{703C9797-1081-CE40-BCA6-2478B56C6FEC}" dt="2020-01-20T00:55:04.679" v="4161" actId="478"/>
          <ac:spMkLst>
            <pc:docMk/>
            <pc:sldMk cId="1577639773" sldId="339"/>
            <ac:spMk id="145" creationId="{E0A87141-45DE-1C45-B1FE-5C36E23C8C98}"/>
          </ac:spMkLst>
        </pc:spChg>
        <pc:spChg chg="del">
          <ac:chgData name="Joseph Martineau" userId="9cf559c9f64d1d8f" providerId="LiveId" clId="{703C9797-1081-CE40-BCA6-2478B56C6FEC}" dt="2020-01-20T00:55:04.679" v="4161" actId="478"/>
          <ac:spMkLst>
            <pc:docMk/>
            <pc:sldMk cId="1577639773" sldId="339"/>
            <ac:spMk id="146" creationId="{7E2CABD4-53AE-4041-A376-D33AF85AB8E5}"/>
          </ac:spMkLst>
        </pc:spChg>
        <pc:spChg chg="del">
          <ac:chgData name="Joseph Martineau" userId="9cf559c9f64d1d8f" providerId="LiveId" clId="{703C9797-1081-CE40-BCA6-2478B56C6FEC}" dt="2020-01-20T00:55:04.679" v="4161" actId="478"/>
          <ac:spMkLst>
            <pc:docMk/>
            <pc:sldMk cId="1577639773" sldId="339"/>
            <ac:spMk id="147" creationId="{3CF0F28D-6538-8542-A21D-5D8CE3156E63}"/>
          </ac:spMkLst>
        </pc:spChg>
        <pc:spChg chg="del">
          <ac:chgData name="Joseph Martineau" userId="9cf559c9f64d1d8f" providerId="LiveId" clId="{703C9797-1081-CE40-BCA6-2478B56C6FEC}" dt="2020-01-20T00:55:04.679" v="4161" actId="478"/>
          <ac:spMkLst>
            <pc:docMk/>
            <pc:sldMk cId="1577639773" sldId="339"/>
            <ac:spMk id="148" creationId="{0CC78DE2-B964-2B48-BA33-FFFD57708B3B}"/>
          </ac:spMkLst>
        </pc:spChg>
        <pc:spChg chg="del">
          <ac:chgData name="Joseph Martineau" userId="9cf559c9f64d1d8f" providerId="LiveId" clId="{703C9797-1081-CE40-BCA6-2478B56C6FEC}" dt="2020-01-20T00:55:04.679" v="4161" actId="478"/>
          <ac:spMkLst>
            <pc:docMk/>
            <pc:sldMk cId="1577639773" sldId="339"/>
            <ac:spMk id="150" creationId="{3C39FFBC-D6F0-D440-A6AD-6BD606BC8220}"/>
          </ac:spMkLst>
        </pc:spChg>
        <pc:spChg chg="del">
          <ac:chgData name="Joseph Martineau" userId="9cf559c9f64d1d8f" providerId="LiveId" clId="{703C9797-1081-CE40-BCA6-2478B56C6FEC}" dt="2020-01-20T00:55:04.679" v="4161" actId="478"/>
          <ac:spMkLst>
            <pc:docMk/>
            <pc:sldMk cId="1577639773" sldId="339"/>
            <ac:spMk id="151" creationId="{3898E50D-CC56-0245-A860-DA8BAE7DD56B}"/>
          </ac:spMkLst>
        </pc:spChg>
        <pc:grpChg chg="mod">
          <ac:chgData name="Joseph Martineau" userId="9cf559c9f64d1d8f" providerId="LiveId" clId="{703C9797-1081-CE40-BCA6-2478B56C6FEC}" dt="2020-01-20T02:21:04.278" v="6469" actId="1076"/>
          <ac:grpSpMkLst>
            <pc:docMk/>
            <pc:sldMk cId="1577639773" sldId="339"/>
            <ac:grpSpMk id="73" creationId="{5DDFB902-E59E-094A-914D-AF7FFC215406}"/>
          </ac:grpSpMkLst>
        </pc:grpChg>
        <pc:grpChg chg="mod">
          <ac:chgData name="Joseph Martineau" userId="9cf559c9f64d1d8f" providerId="LiveId" clId="{703C9797-1081-CE40-BCA6-2478B56C6FEC}" dt="2020-01-20T02:20:54.874" v="6466"/>
          <ac:grpSpMkLst>
            <pc:docMk/>
            <pc:sldMk cId="1577639773" sldId="339"/>
            <ac:grpSpMk id="82" creationId="{D670F365-A79A-774C-8B75-43574506B252}"/>
          </ac:grpSpMkLst>
        </pc:grpChg>
        <pc:cxnChg chg="add del">
          <ac:chgData name="Joseph Martineau" userId="9cf559c9f64d1d8f" providerId="LiveId" clId="{703C9797-1081-CE40-BCA6-2478B56C6FEC}" dt="2020-01-20T01:51:30.233" v="6231" actId="478"/>
          <ac:cxnSpMkLst>
            <pc:docMk/>
            <pc:sldMk cId="1577639773" sldId="339"/>
            <ac:cxnSpMk id="46" creationId="{DC5AD2D3-8B9E-F24C-B4E6-A83CF70405DF}"/>
          </ac:cxnSpMkLst>
        </pc:cxnChg>
        <pc:cxnChg chg="add mod">
          <ac:chgData name="Joseph Martineau" userId="9cf559c9f64d1d8f" providerId="LiveId" clId="{703C9797-1081-CE40-BCA6-2478B56C6FEC}" dt="2020-01-20T02:00:57.072" v="6337" actId="692"/>
          <ac:cxnSpMkLst>
            <pc:docMk/>
            <pc:sldMk cId="1577639773" sldId="339"/>
            <ac:cxnSpMk id="47" creationId="{26F047BE-E711-644C-9A2A-2AF3E42831D6}"/>
          </ac:cxnSpMkLst>
        </pc:cxnChg>
        <pc:cxnChg chg="add">
          <ac:chgData name="Joseph Martineau" userId="9cf559c9f64d1d8f" providerId="LiveId" clId="{703C9797-1081-CE40-BCA6-2478B56C6FEC}" dt="2020-01-20T01:52:27.361" v="6240"/>
          <ac:cxnSpMkLst>
            <pc:docMk/>
            <pc:sldMk cId="1577639773" sldId="339"/>
            <ac:cxnSpMk id="48" creationId="{2E6B36CC-B059-F54E-8131-CCE88AFF8F72}"/>
          </ac:cxnSpMkLst>
        </pc:cxnChg>
        <pc:cxnChg chg="add">
          <ac:chgData name="Joseph Martineau" userId="9cf559c9f64d1d8f" providerId="LiveId" clId="{703C9797-1081-CE40-BCA6-2478B56C6FEC}" dt="2020-01-20T01:52:27.361" v="6240"/>
          <ac:cxnSpMkLst>
            <pc:docMk/>
            <pc:sldMk cId="1577639773" sldId="339"/>
            <ac:cxnSpMk id="49" creationId="{46B2857F-EA67-7247-9C96-52F2CDF82830}"/>
          </ac:cxnSpMkLst>
        </pc:cxnChg>
        <pc:cxnChg chg="del mod">
          <ac:chgData name="Joseph Martineau" userId="9cf559c9f64d1d8f" providerId="LiveId" clId="{703C9797-1081-CE40-BCA6-2478B56C6FEC}" dt="2020-01-20T01:51:32.589" v="6232" actId="478"/>
          <ac:cxnSpMkLst>
            <pc:docMk/>
            <pc:sldMk cId="1577639773" sldId="339"/>
            <ac:cxnSpMk id="117" creationId="{158FCB67-3E57-A24F-A771-115096AFCCE3}"/>
          </ac:cxnSpMkLst>
        </pc:cxnChg>
        <pc:cxnChg chg="del mod">
          <ac:chgData name="Joseph Martineau" userId="9cf559c9f64d1d8f" providerId="LiveId" clId="{703C9797-1081-CE40-BCA6-2478B56C6FEC}" dt="2020-01-19T22:36:51.815" v="2114" actId="478"/>
          <ac:cxnSpMkLst>
            <pc:docMk/>
            <pc:sldMk cId="1577639773" sldId="339"/>
            <ac:cxnSpMk id="120" creationId="{B773B674-759B-9849-854F-37A60A54E2B8}"/>
          </ac:cxnSpMkLst>
        </pc:cxnChg>
        <pc:cxnChg chg="mod">
          <ac:chgData name="Joseph Martineau" userId="9cf559c9f64d1d8f" providerId="LiveId" clId="{703C9797-1081-CE40-BCA6-2478B56C6FEC}" dt="2020-01-19T23:00:24.892" v="2395" actId="692"/>
          <ac:cxnSpMkLst>
            <pc:docMk/>
            <pc:sldMk cId="1577639773" sldId="339"/>
            <ac:cxnSpMk id="126" creationId="{DC988FC3-4376-6541-BF5E-673AEF44D80B}"/>
          </ac:cxnSpMkLst>
        </pc:cxnChg>
        <pc:cxnChg chg="mod">
          <ac:chgData name="Joseph Martineau" userId="9cf559c9f64d1d8f" providerId="LiveId" clId="{703C9797-1081-CE40-BCA6-2478B56C6FEC}" dt="2020-01-20T02:21:15.464" v="6473" actId="1036"/>
          <ac:cxnSpMkLst>
            <pc:docMk/>
            <pc:sldMk cId="1577639773" sldId="339"/>
            <ac:cxnSpMk id="132" creationId="{D3FD3535-53EA-164F-9B85-010A0B26DCC3}"/>
          </ac:cxnSpMkLst>
        </pc:cxnChg>
        <pc:cxnChg chg="mod">
          <ac:chgData name="Joseph Martineau" userId="9cf559c9f64d1d8f" providerId="LiveId" clId="{703C9797-1081-CE40-BCA6-2478B56C6FEC}" dt="2020-01-20T02:02:24.590" v="6346" actId="692"/>
          <ac:cxnSpMkLst>
            <pc:docMk/>
            <pc:sldMk cId="1577639773" sldId="339"/>
            <ac:cxnSpMk id="138" creationId="{8614C7B0-16FE-CF41-8E4D-01BF9D34AF8C}"/>
          </ac:cxnSpMkLst>
        </pc:cxnChg>
        <pc:cxnChg chg="mod">
          <ac:chgData name="Joseph Martineau" userId="9cf559c9f64d1d8f" providerId="LiveId" clId="{703C9797-1081-CE40-BCA6-2478B56C6FEC}" dt="2020-01-20T02:21:11.945" v="6471" actId="1036"/>
          <ac:cxnSpMkLst>
            <pc:docMk/>
            <pc:sldMk cId="1577639773" sldId="339"/>
            <ac:cxnSpMk id="141" creationId="{26D07DFA-99DF-E24B-B26E-5A0C732C8809}"/>
          </ac:cxnSpMkLst>
        </pc:cxnChg>
      </pc:sldChg>
      <pc:sldChg chg="addSp delSp modSp add modAnim">
        <pc:chgData name="Joseph Martineau" userId="9cf559c9f64d1d8f" providerId="LiveId" clId="{703C9797-1081-CE40-BCA6-2478B56C6FEC}" dt="2020-01-20T18:24:17.399" v="11391" actId="20577"/>
        <pc:sldMkLst>
          <pc:docMk/>
          <pc:sldMk cId="211853415" sldId="340"/>
        </pc:sldMkLst>
        <pc:spChg chg="mod">
          <ac:chgData name="Joseph Martineau" userId="9cf559c9f64d1d8f" providerId="LiveId" clId="{703C9797-1081-CE40-BCA6-2478B56C6FEC}" dt="2020-01-19T22:51:14.178" v="2300"/>
          <ac:spMkLst>
            <pc:docMk/>
            <pc:sldMk cId="211853415" sldId="340"/>
            <ac:spMk id="2" creationId="{B3D31916-81ED-4924-9DCD-7C02E5C561DD}"/>
          </ac:spMkLst>
        </pc:spChg>
        <pc:spChg chg="mod">
          <ac:chgData name="Joseph Martineau" userId="9cf559c9f64d1d8f" providerId="LiveId" clId="{703C9797-1081-CE40-BCA6-2478B56C6FEC}" dt="2020-01-20T18:24:17.399" v="11391" actId="20577"/>
          <ac:spMkLst>
            <pc:docMk/>
            <pc:sldMk cId="211853415" sldId="340"/>
            <ac:spMk id="70" creationId="{44C22505-14C6-C146-A7CF-B4980F5D295A}"/>
          </ac:spMkLst>
        </pc:spChg>
        <pc:spChg chg="mod">
          <ac:chgData name="Joseph Martineau" userId="9cf559c9f64d1d8f" providerId="LiveId" clId="{703C9797-1081-CE40-BCA6-2478B56C6FEC}" dt="2020-01-20T01:04:50.250" v="4364" actId="255"/>
          <ac:spMkLst>
            <pc:docMk/>
            <pc:sldMk cId="211853415" sldId="340"/>
            <ac:spMk id="76" creationId="{F8C55376-F47A-334A-BECA-8463FBC8B69E}"/>
          </ac:spMkLst>
        </pc:spChg>
        <pc:spChg chg="mod">
          <ac:chgData name="Joseph Martineau" userId="9cf559c9f64d1d8f" providerId="LiveId" clId="{703C9797-1081-CE40-BCA6-2478B56C6FEC}" dt="2020-01-20T01:04:50.250" v="4364" actId="255"/>
          <ac:spMkLst>
            <pc:docMk/>
            <pc:sldMk cId="211853415" sldId="340"/>
            <ac:spMk id="99" creationId="{3DDA889F-27A7-4D49-913E-8FB6386D2B7B}"/>
          </ac:spMkLst>
        </pc:spChg>
        <pc:spChg chg="mod">
          <ac:chgData name="Joseph Martineau" userId="9cf559c9f64d1d8f" providerId="LiveId" clId="{703C9797-1081-CE40-BCA6-2478B56C6FEC}" dt="2020-01-20T01:04:50.250" v="4364" actId="255"/>
          <ac:spMkLst>
            <pc:docMk/>
            <pc:sldMk cId="211853415" sldId="340"/>
            <ac:spMk id="105" creationId="{285C10FC-F905-8C46-9BF7-0F18BD9433FE}"/>
          </ac:spMkLst>
        </pc:spChg>
        <pc:spChg chg="mod">
          <ac:chgData name="Joseph Martineau" userId="9cf559c9f64d1d8f" providerId="LiveId" clId="{703C9797-1081-CE40-BCA6-2478B56C6FEC}" dt="2020-01-20T01:04:50.250" v="4364" actId="255"/>
          <ac:spMkLst>
            <pc:docMk/>
            <pc:sldMk cId="211853415" sldId="340"/>
            <ac:spMk id="106" creationId="{D27215EC-817F-114D-9E3A-C8E505373221}"/>
          </ac:spMkLst>
        </pc:spChg>
        <pc:spChg chg="del mod">
          <ac:chgData name="Joseph Martineau" userId="9cf559c9f64d1d8f" providerId="LiveId" clId="{703C9797-1081-CE40-BCA6-2478B56C6FEC}" dt="2020-01-20T01:08:09.273" v="4415" actId="478"/>
          <ac:spMkLst>
            <pc:docMk/>
            <pc:sldMk cId="211853415" sldId="340"/>
            <ac:spMk id="108" creationId="{D1903CB0-7ABC-1446-9483-2EFF87919B98}"/>
          </ac:spMkLst>
        </pc:spChg>
        <pc:spChg chg="del">
          <ac:chgData name="Joseph Martineau" userId="9cf559c9f64d1d8f" providerId="LiveId" clId="{703C9797-1081-CE40-BCA6-2478B56C6FEC}" dt="2020-01-19T22:38:21.252" v="2127" actId="478"/>
          <ac:spMkLst>
            <pc:docMk/>
            <pc:sldMk cId="211853415" sldId="340"/>
            <ac:spMk id="112" creationId="{6C60686B-DE37-F44A-B3D2-BAFAE63F2E78}"/>
          </ac:spMkLst>
        </pc:spChg>
        <pc:spChg chg="mod">
          <ac:chgData name="Joseph Martineau" userId="9cf559c9f64d1d8f" providerId="LiveId" clId="{703C9797-1081-CE40-BCA6-2478B56C6FEC}" dt="2020-01-20T01:04:50.250" v="4364" actId="255"/>
          <ac:spMkLst>
            <pc:docMk/>
            <pc:sldMk cId="211853415" sldId="340"/>
            <ac:spMk id="113" creationId="{C51E3342-9DFB-5A4C-9F27-EF640A45F540}"/>
          </ac:spMkLst>
        </pc:spChg>
        <pc:spChg chg="mod">
          <ac:chgData name="Joseph Martineau" userId="9cf559c9f64d1d8f" providerId="LiveId" clId="{703C9797-1081-CE40-BCA6-2478B56C6FEC}" dt="2020-01-20T01:04:50.250" v="4364" actId="255"/>
          <ac:spMkLst>
            <pc:docMk/>
            <pc:sldMk cId="211853415" sldId="340"/>
            <ac:spMk id="115" creationId="{E0D99DEC-620E-0944-84B3-F23E8D258135}"/>
          </ac:spMkLst>
        </pc:spChg>
        <pc:spChg chg="mod">
          <ac:chgData name="Joseph Martineau" userId="9cf559c9f64d1d8f" providerId="LiveId" clId="{703C9797-1081-CE40-BCA6-2478B56C6FEC}" dt="2020-01-20T01:15:10.900" v="4508" actId="113"/>
          <ac:spMkLst>
            <pc:docMk/>
            <pc:sldMk cId="211853415" sldId="340"/>
            <ac:spMk id="124" creationId="{AB7887A5-218C-3444-BCF9-A08B844E1FA8}"/>
          </ac:spMkLst>
        </pc:spChg>
        <pc:spChg chg="mod">
          <ac:chgData name="Joseph Martineau" userId="9cf559c9f64d1d8f" providerId="LiveId" clId="{703C9797-1081-CE40-BCA6-2478B56C6FEC}" dt="2020-01-20T01:21:25.937" v="4589" actId="20577"/>
          <ac:spMkLst>
            <pc:docMk/>
            <pc:sldMk cId="211853415" sldId="340"/>
            <ac:spMk id="128" creationId="{6CC559A5-D692-744B-9EFA-89C4ECBAF72B}"/>
          </ac:spMkLst>
        </pc:spChg>
        <pc:spChg chg="mod">
          <ac:chgData name="Joseph Martineau" userId="9cf559c9f64d1d8f" providerId="LiveId" clId="{703C9797-1081-CE40-BCA6-2478B56C6FEC}" dt="2020-01-20T01:14:01.462" v="4491"/>
          <ac:spMkLst>
            <pc:docMk/>
            <pc:sldMk cId="211853415" sldId="340"/>
            <ac:spMk id="130" creationId="{C8302AFA-09C8-CC44-82BA-2BC78A2F91F7}"/>
          </ac:spMkLst>
        </pc:spChg>
        <pc:spChg chg="mod">
          <ac:chgData name="Joseph Martineau" userId="9cf559c9f64d1d8f" providerId="LiveId" clId="{703C9797-1081-CE40-BCA6-2478B56C6FEC}" dt="2020-01-20T01:17:46.418" v="4543" actId="113"/>
          <ac:spMkLst>
            <pc:docMk/>
            <pc:sldMk cId="211853415" sldId="340"/>
            <ac:spMk id="131" creationId="{B640A4BA-6E11-5846-8EE3-C2CA59CE961F}"/>
          </ac:spMkLst>
        </pc:spChg>
        <pc:spChg chg="mod">
          <ac:chgData name="Joseph Martineau" userId="9cf559c9f64d1d8f" providerId="LiveId" clId="{703C9797-1081-CE40-BCA6-2478B56C6FEC}" dt="2020-01-20T01:06:41.792" v="4399"/>
          <ac:spMkLst>
            <pc:docMk/>
            <pc:sldMk cId="211853415" sldId="340"/>
            <ac:spMk id="134" creationId="{BDAF906F-6841-E64B-BE39-D47B4264C853}"/>
          </ac:spMkLst>
        </pc:spChg>
        <pc:spChg chg="mod">
          <ac:chgData name="Joseph Martineau" userId="9cf559c9f64d1d8f" providerId="LiveId" clId="{703C9797-1081-CE40-BCA6-2478B56C6FEC}" dt="2020-01-20T02:15:56.983" v="6435" actId="207"/>
          <ac:spMkLst>
            <pc:docMk/>
            <pc:sldMk cId="211853415" sldId="340"/>
            <ac:spMk id="136" creationId="{D5309216-949A-444A-8054-317C6127C935}"/>
          </ac:spMkLst>
        </pc:spChg>
        <pc:spChg chg="mod">
          <ac:chgData name="Joseph Martineau" userId="9cf559c9f64d1d8f" providerId="LiveId" clId="{703C9797-1081-CE40-BCA6-2478B56C6FEC}" dt="2020-01-20T01:16:12.055" v="4522" actId="207"/>
          <ac:spMkLst>
            <pc:docMk/>
            <pc:sldMk cId="211853415" sldId="340"/>
            <ac:spMk id="140" creationId="{08013DCA-AA95-7E4C-8FCB-36B66E3B4722}"/>
          </ac:spMkLst>
        </pc:spChg>
        <pc:spChg chg="del">
          <ac:chgData name="Joseph Martineau" userId="9cf559c9f64d1d8f" providerId="LiveId" clId="{703C9797-1081-CE40-BCA6-2478B56C6FEC}" dt="2020-01-20T00:55:17.960" v="4162" actId="478"/>
          <ac:spMkLst>
            <pc:docMk/>
            <pc:sldMk cId="211853415" sldId="340"/>
            <ac:spMk id="143" creationId="{64BDCF2D-03D6-D649-B4C6-93D646E4816C}"/>
          </ac:spMkLst>
        </pc:spChg>
        <pc:spChg chg="del">
          <ac:chgData name="Joseph Martineau" userId="9cf559c9f64d1d8f" providerId="LiveId" clId="{703C9797-1081-CE40-BCA6-2478B56C6FEC}" dt="2020-01-20T00:55:17.960" v="4162" actId="478"/>
          <ac:spMkLst>
            <pc:docMk/>
            <pc:sldMk cId="211853415" sldId="340"/>
            <ac:spMk id="144" creationId="{D751A274-C1BF-BE4F-A1B5-0F3575117E09}"/>
          </ac:spMkLst>
        </pc:spChg>
        <pc:spChg chg="del">
          <ac:chgData name="Joseph Martineau" userId="9cf559c9f64d1d8f" providerId="LiveId" clId="{703C9797-1081-CE40-BCA6-2478B56C6FEC}" dt="2020-01-20T00:55:17.960" v="4162" actId="478"/>
          <ac:spMkLst>
            <pc:docMk/>
            <pc:sldMk cId="211853415" sldId="340"/>
            <ac:spMk id="145" creationId="{E0A87141-45DE-1C45-B1FE-5C36E23C8C98}"/>
          </ac:spMkLst>
        </pc:spChg>
        <pc:spChg chg="del">
          <ac:chgData name="Joseph Martineau" userId="9cf559c9f64d1d8f" providerId="LiveId" clId="{703C9797-1081-CE40-BCA6-2478B56C6FEC}" dt="2020-01-20T00:55:17.960" v="4162" actId="478"/>
          <ac:spMkLst>
            <pc:docMk/>
            <pc:sldMk cId="211853415" sldId="340"/>
            <ac:spMk id="146" creationId="{7E2CABD4-53AE-4041-A376-D33AF85AB8E5}"/>
          </ac:spMkLst>
        </pc:spChg>
        <pc:spChg chg="del">
          <ac:chgData name="Joseph Martineau" userId="9cf559c9f64d1d8f" providerId="LiveId" clId="{703C9797-1081-CE40-BCA6-2478B56C6FEC}" dt="2020-01-20T00:55:17.960" v="4162" actId="478"/>
          <ac:spMkLst>
            <pc:docMk/>
            <pc:sldMk cId="211853415" sldId="340"/>
            <ac:spMk id="147" creationId="{3CF0F28D-6538-8542-A21D-5D8CE3156E63}"/>
          </ac:spMkLst>
        </pc:spChg>
        <pc:spChg chg="del">
          <ac:chgData name="Joseph Martineau" userId="9cf559c9f64d1d8f" providerId="LiveId" clId="{703C9797-1081-CE40-BCA6-2478B56C6FEC}" dt="2020-01-20T00:55:17.960" v="4162" actId="478"/>
          <ac:spMkLst>
            <pc:docMk/>
            <pc:sldMk cId="211853415" sldId="340"/>
            <ac:spMk id="148" creationId="{0CC78DE2-B964-2B48-BA33-FFFD57708B3B}"/>
          </ac:spMkLst>
        </pc:spChg>
        <pc:spChg chg="del">
          <ac:chgData name="Joseph Martineau" userId="9cf559c9f64d1d8f" providerId="LiveId" clId="{703C9797-1081-CE40-BCA6-2478B56C6FEC}" dt="2020-01-20T00:55:17.960" v="4162" actId="478"/>
          <ac:spMkLst>
            <pc:docMk/>
            <pc:sldMk cId="211853415" sldId="340"/>
            <ac:spMk id="150" creationId="{3C39FFBC-D6F0-D440-A6AD-6BD606BC8220}"/>
          </ac:spMkLst>
        </pc:spChg>
        <pc:spChg chg="del">
          <ac:chgData name="Joseph Martineau" userId="9cf559c9f64d1d8f" providerId="LiveId" clId="{703C9797-1081-CE40-BCA6-2478B56C6FEC}" dt="2020-01-20T00:55:17.960" v="4162" actId="478"/>
          <ac:spMkLst>
            <pc:docMk/>
            <pc:sldMk cId="211853415" sldId="340"/>
            <ac:spMk id="151" creationId="{3898E50D-CC56-0245-A860-DA8BAE7DD56B}"/>
          </ac:spMkLst>
        </pc:spChg>
        <pc:grpChg chg="mod">
          <ac:chgData name="Joseph Martineau" userId="9cf559c9f64d1d8f" providerId="LiveId" clId="{703C9797-1081-CE40-BCA6-2478B56C6FEC}" dt="2020-01-20T02:15:52.183" v="6433" actId="1076"/>
          <ac:grpSpMkLst>
            <pc:docMk/>
            <pc:sldMk cId="211853415" sldId="340"/>
            <ac:grpSpMk id="73" creationId="{5DDFB902-E59E-094A-914D-AF7FFC215406}"/>
          </ac:grpSpMkLst>
        </pc:grpChg>
        <pc:cxnChg chg="add del">
          <ac:chgData name="Joseph Martineau" userId="9cf559c9f64d1d8f" providerId="LiveId" clId="{703C9797-1081-CE40-BCA6-2478B56C6FEC}" dt="2020-01-20T01:54:30.657" v="6262" actId="478"/>
          <ac:cxnSpMkLst>
            <pc:docMk/>
            <pc:sldMk cId="211853415" sldId="340"/>
            <ac:cxnSpMk id="44" creationId="{F628F5D4-16F9-9046-9FBB-E41E0D0FFB08}"/>
          </ac:cxnSpMkLst>
        </pc:cxnChg>
        <pc:cxnChg chg="add mod">
          <ac:chgData name="Joseph Martineau" userId="9cf559c9f64d1d8f" providerId="LiveId" clId="{703C9797-1081-CE40-BCA6-2478B56C6FEC}" dt="2020-01-20T01:55:00.908" v="6264" actId="692"/>
          <ac:cxnSpMkLst>
            <pc:docMk/>
            <pc:sldMk cId="211853415" sldId="340"/>
            <ac:cxnSpMk id="45" creationId="{71146312-A51A-2C40-A413-89B747C45E79}"/>
          </ac:cxnSpMkLst>
        </pc:cxnChg>
        <pc:cxnChg chg="add">
          <ac:chgData name="Joseph Martineau" userId="9cf559c9f64d1d8f" providerId="LiveId" clId="{703C9797-1081-CE40-BCA6-2478B56C6FEC}" dt="2020-01-20T01:52:30.058" v="6241"/>
          <ac:cxnSpMkLst>
            <pc:docMk/>
            <pc:sldMk cId="211853415" sldId="340"/>
            <ac:cxnSpMk id="46" creationId="{3333C62E-3BB8-9C41-ABF5-96FD0996C042}"/>
          </ac:cxnSpMkLst>
        </pc:cxnChg>
        <pc:cxnChg chg="del mod">
          <ac:chgData name="Joseph Martineau" userId="9cf559c9f64d1d8f" providerId="LiveId" clId="{703C9797-1081-CE40-BCA6-2478B56C6FEC}" dt="2020-01-20T01:51:38.189" v="6233" actId="478"/>
          <ac:cxnSpMkLst>
            <pc:docMk/>
            <pc:sldMk cId="211853415" sldId="340"/>
            <ac:cxnSpMk id="117" creationId="{158FCB67-3E57-A24F-A771-115096AFCCE3}"/>
          </ac:cxnSpMkLst>
        </pc:cxnChg>
        <pc:cxnChg chg="del mod">
          <ac:chgData name="Joseph Martineau" userId="9cf559c9f64d1d8f" providerId="LiveId" clId="{703C9797-1081-CE40-BCA6-2478B56C6FEC}" dt="2020-01-19T22:38:24.120" v="2128" actId="478"/>
          <ac:cxnSpMkLst>
            <pc:docMk/>
            <pc:sldMk cId="211853415" sldId="340"/>
            <ac:cxnSpMk id="126" creationId="{DC988FC3-4376-6541-BF5E-673AEF44D80B}"/>
          </ac:cxnSpMkLst>
        </pc:cxnChg>
        <pc:cxnChg chg="mod">
          <ac:chgData name="Joseph Martineau" userId="9cf559c9f64d1d8f" providerId="LiveId" clId="{703C9797-1081-CE40-BCA6-2478B56C6FEC}" dt="2020-01-19T22:59:08.850" v="2380" actId="207"/>
          <ac:cxnSpMkLst>
            <pc:docMk/>
            <pc:sldMk cId="211853415" sldId="340"/>
            <ac:cxnSpMk id="132" creationId="{D3FD3535-53EA-164F-9B85-010A0B26DCC3}"/>
          </ac:cxnSpMkLst>
        </pc:cxnChg>
        <pc:cxnChg chg="mod">
          <ac:chgData name="Joseph Martineau" userId="9cf559c9f64d1d8f" providerId="LiveId" clId="{703C9797-1081-CE40-BCA6-2478B56C6FEC}" dt="2020-01-20T02:02:19.142" v="6345" actId="692"/>
          <ac:cxnSpMkLst>
            <pc:docMk/>
            <pc:sldMk cId="211853415" sldId="340"/>
            <ac:cxnSpMk id="138" creationId="{8614C7B0-16FE-CF41-8E4D-01BF9D34AF8C}"/>
          </ac:cxnSpMkLst>
        </pc:cxnChg>
        <pc:cxnChg chg="mod">
          <ac:chgData name="Joseph Martineau" userId="9cf559c9f64d1d8f" providerId="LiveId" clId="{703C9797-1081-CE40-BCA6-2478B56C6FEC}" dt="2020-01-19T22:59:08.850" v="2380" actId="207"/>
          <ac:cxnSpMkLst>
            <pc:docMk/>
            <pc:sldMk cId="211853415" sldId="340"/>
            <ac:cxnSpMk id="141" creationId="{26D07DFA-99DF-E24B-B26E-5A0C732C8809}"/>
          </ac:cxnSpMkLst>
        </pc:cxnChg>
        <pc:cxnChg chg="mod">
          <ac:chgData name="Joseph Martineau" userId="9cf559c9f64d1d8f" providerId="LiveId" clId="{703C9797-1081-CE40-BCA6-2478B56C6FEC}" dt="2020-01-19T22:59:21.889" v="2385" actId="208"/>
          <ac:cxnSpMkLst>
            <pc:docMk/>
            <pc:sldMk cId="211853415" sldId="340"/>
            <ac:cxnSpMk id="149" creationId="{196B0388-CB57-174C-A294-5C030B2B8A86}"/>
          </ac:cxnSpMkLst>
        </pc:cxnChg>
      </pc:sldChg>
      <pc:sldChg chg="addSp delSp modSp add modAnim">
        <pc:chgData name="Joseph Martineau" userId="9cf559c9f64d1d8f" providerId="LiveId" clId="{703C9797-1081-CE40-BCA6-2478B56C6FEC}" dt="2020-01-20T18:22:10.211" v="11177" actId="20577"/>
        <pc:sldMkLst>
          <pc:docMk/>
          <pc:sldMk cId="2257801160" sldId="341"/>
        </pc:sldMkLst>
        <pc:spChg chg="mod">
          <ac:chgData name="Joseph Martineau" userId="9cf559c9f64d1d8f" providerId="LiveId" clId="{703C9797-1081-CE40-BCA6-2478B56C6FEC}" dt="2020-01-19T22:51:10.609" v="2299"/>
          <ac:spMkLst>
            <pc:docMk/>
            <pc:sldMk cId="2257801160" sldId="341"/>
            <ac:spMk id="2" creationId="{B3D31916-81ED-4924-9DCD-7C02E5C561DD}"/>
          </ac:spMkLst>
        </pc:spChg>
        <pc:spChg chg="mod">
          <ac:chgData name="Joseph Martineau" userId="9cf559c9f64d1d8f" providerId="LiveId" clId="{703C9797-1081-CE40-BCA6-2478B56C6FEC}" dt="2020-01-20T18:22:10.211" v="11177" actId="20577"/>
          <ac:spMkLst>
            <pc:docMk/>
            <pc:sldMk cId="2257801160" sldId="341"/>
            <ac:spMk id="70" creationId="{44C22505-14C6-C146-A7CF-B4980F5D295A}"/>
          </ac:spMkLst>
        </pc:spChg>
        <pc:spChg chg="mod">
          <ac:chgData name="Joseph Martineau" userId="9cf559c9f64d1d8f" providerId="LiveId" clId="{703C9797-1081-CE40-BCA6-2478B56C6FEC}" dt="2020-01-20T02:20:18.377" v="6463" actId="113"/>
          <ac:spMkLst>
            <pc:docMk/>
            <pc:sldMk cId="2257801160" sldId="341"/>
            <ac:spMk id="76" creationId="{F8C55376-F47A-334A-BECA-8463FBC8B69E}"/>
          </ac:spMkLst>
        </pc:spChg>
        <pc:spChg chg="mod">
          <ac:chgData name="Joseph Martineau" userId="9cf559c9f64d1d8f" providerId="LiveId" clId="{703C9797-1081-CE40-BCA6-2478B56C6FEC}" dt="2020-01-20T02:20:18.377" v="6463" actId="113"/>
          <ac:spMkLst>
            <pc:docMk/>
            <pc:sldMk cId="2257801160" sldId="341"/>
            <ac:spMk id="99" creationId="{3DDA889F-27A7-4D49-913E-8FB6386D2B7B}"/>
          </ac:spMkLst>
        </pc:spChg>
        <pc:spChg chg="mod">
          <ac:chgData name="Joseph Martineau" userId="9cf559c9f64d1d8f" providerId="LiveId" clId="{703C9797-1081-CE40-BCA6-2478B56C6FEC}" dt="2020-01-20T02:20:18.377" v="6463" actId="113"/>
          <ac:spMkLst>
            <pc:docMk/>
            <pc:sldMk cId="2257801160" sldId="341"/>
            <ac:spMk id="105" creationId="{285C10FC-F905-8C46-9BF7-0F18BD9433FE}"/>
          </ac:spMkLst>
        </pc:spChg>
        <pc:spChg chg="mod">
          <ac:chgData name="Joseph Martineau" userId="9cf559c9f64d1d8f" providerId="LiveId" clId="{703C9797-1081-CE40-BCA6-2478B56C6FEC}" dt="2020-01-20T02:20:18.377" v="6463" actId="113"/>
          <ac:spMkLst>
            <pc:docMk/>
            <pc:sldMk cId="2257801160" sldId="341"/>
            <ac:spMk id="106" creationId="{D27215EC-817F-114D-9E3A-C8E505373221}"/>
          </ac:spMkLst>
        </pc:spChg>
        <pc:spChg chg="del mod">
          <ac:chgData name="Joseph Martineau" userId="9cf559c9f64d1d8f" providerId="LiveId" clId="{703C9797-1081-CE40-BCA6-2478B56C6FEC}" dt="2020-01-20T01:08:04.219" v="4414" actId="478"/>
          <ac:spMkLst>
            <pc:docMk/>
            <pc:sldMk cId="2257801160" sldId="341"/>
            <ac:spMk id="108" creationId="{D1903CB0-7ABC-1446-9483-2EFF87919B98}"/>
          </ac:spMkLst>
        </pc:spChg>
        <pc:spChg chg="mod">
          <ac:chgData name="Joseph Martineau" userId="9cf559c9f64d1d8f" providerId="LiveId" clId="{703C9797-1081-CE40-BCA6-2478B56C6FEC}" dt="2020-01-20T02:20:18.377" v="6463" actId="113"/>
          <ac:spMkLst>
            <pc:docMk/>
            <pc:sldMk cId="2257801160" sldId="341"/>
            <ac:spMk id="113" creationId="{C51E3342-9DFB-5A4C-9F27-EF640A45F540}"/>
          </ac:spMkLst>
        </pc:spChg>
        <pc:spChg chg="mod">
          <ac:chgData name="Joseph Martineau" userId="9cf559c9f64d1d8f" providerId="LiveId" clId="{703C9797-1081-CE40-BCA6-2478B56C6FEC}" dt="2020-01-20T02:20:18.377" v="6463" actId="113"/>
          <ac:spMkLst>
            <pc:docMk/>
            <pc:sldMk cId="2257801160" sldId="341"/>
            <ac:spMk id="115" creationId="{E0D99DEC-620E-0944-84B3-F23E8D258135}"/>
          </ac:spMkLst>
        </pc:spChg>
        <pc:spChg chg="mod">
          <ac:chgData name="Joseph Martineau" userId="9cf559c9f64d1d8f" providerId="LiveId" clId="{703C9797-1081-CE40-BCA6-2478B56C6FEC}" dt="2020-01-20T02:20:17.053" v="6462" actId="113"/>
          <ac:spMkLst>
            <pc:docMk/>
            <pc:sldMk cId="2257801160" sldId="341"/>
            <ac:spMk id="124" creationId="{AB7887A5-218C-3444-BCF9-A08B844E1FA8}"/>
          </ac:spMkLst>
        </pc:spChg>
        <pc:spChg chg="mod">
          <ac:chgData name="Joseph Martineau" userId="9cf559c9f64d1d8f" providerId="LiveId" clId="{703C9797-1081-CE40-BCA6-2478B56C6FEC}" dt="2020-01-20T02:20:18.377" v="6463" actId="113"/>
          <ac:spMkLst>
            <pc:docMk/>
            <pc:sldMk cId="2257801160" sldId="341"/>
            <ac:spMk id="128" creationId="{6CC559A5-D692-744B-9EFA-89C4ECBAF72B}"/>
          </ac:spMkLst>
        </pc:spChg>
        <pc:spChg chg="mod">
          <ac:chgData name="Joseph Martineau" userId="9cf559c9f64d1d8f" providerId="LiveId" clId="{703C9797-1081-CE40-BCA6-2478B56C6FEC}" dt="2020-01-20T02:20:18.377" v="6463" actId="113"/>
          <ac:spMkLst>
            <pc:docMk/>
            <pc:sldMk cId="2257801160" sldId="341"/>
            <ac:spMk id="130" creationId="{C8302AFA-09C8-CC44-82BA-2BC78A2F91F7}"/>
          </ac:spMkLst>
        </pc:spChg>
        <pc:spChg chg="mod">
          <ac:chgData name="Joseph Martineau" userId="9cf559c9f64d1d8f" providerId="LiveId" clId="{703C9797-1081-CE40-BCA6-2478B56C6FEC}" dt="2020-01-20T02:20:17.053" v="6462" actId="113"/>
          <ac:spMkLst>
            <pc:docMk/>
            <pc:sldMk cId="2257801160" sldId="341"/>
            <ac:spMk id="131" creationId="{B640A4BA-6E11-5846-8EE3-C2CA59CE961F}"/>
          </ac:spMkLst>
        </pc:spChg>
        <pc:spChg chg="mod">
          <ac:chgData name="Joseph Martineau" userId="9cf559c9f64d1d8f" providerId="LiveId" clId="{703C9797-1081-CE40-BCA6-2478B56C6FEC}" dt="2020-01-20T02:20:27.177" v="6465" actId="113"/>
          <ac:spMkLst>
            <pc:docMk/>
            <pc:sldMk cId="2257801160" sldId="341"/>
            <ac:spMk id="134" creationId="{BDAF906F-6841-E64B-BE39-D47B4264C853}"/>
          </ac:spMkLst>
        </pc:spChg>
        <pc:spChg chg="mod">
          <ac:chgData name="Joseph Martineau" userId="9cf559c9f64d1d8f" providerId="LiveId" clId="{703C9797-1081-CE40-BCA6-2478B56C6FEC}" dt="2020-01-20T02:20:18.377" v="6463" actId="113"/>
          <ac:spMkLst>
            <pc:docMk/>
            <pc:sldMk cId="2257801160" sldId="341"/>
            <ac:spMk id="136" creationId="{D5309216-949A-444A-8054-317C6127C935}"/>
          </ac:spMkLst>
        </pc:spChg>
        <pc:spChg chg="del">
          <ac:chgData name="Joseph Martineau" userId="9cf559c9f64d1d8f" providerId="LiveId" clId="{703C9797-1081-CE40-BCA6-2478B56C6FEC}" dt="2020-01-19T22:38:59.770" v="2133" actId="478"/>
          <ac:spMkLst>
            <pc:docMk/>
            <pc:sldMk cId="2257801160" sldId="341"/>
            <ac:spMk id="140" creationId="{08013DCA-AA95-7E4C-8FCB-36B66E3B4722}"/>
          </ac:spMkLst>
        </pc:spChg>
        <pc:spChg chg="del">
          <ac:chgData name="Joseph Martineau" userId="9cf559c9f64d1d8f" providerId="LiveId" clId="{703C9797-1081-CE40-BCA6-2478B56C6FEC}" dt="2020-01-20T00:55:34.050" v="4163" actId="478"/>
          <ac:spMkLst>
            <pc:docMk/>
            <pc:sldMk cId="2257801160" sldId="341"/>
            <ac:spMk id="143" creationId="{64BDCF2D-03D6-D649-B4C6-93D646E4816C}"/>
          </ac:spMkLst>
        </pc:spChg>
        <pc:spChg chg="del">
          <ac:chgData name="Joseph Martineau" userId="9cf559c9f64d1d8f" providerId="LiveId" clId="{703C9797-1081-CE40-BCA6-2478B56C6FEC}" dt="2020-01-20T00:55:34.050" v="4163" actId="478"/>
          <ac:spMkLst>
            <pc:docMk/>
            <pc:sldMk cId="2257801160" sldId="341"/>
            <ac:spMk id="144" creationId="{D751A274-C1BF-BE4F-A1B5-0F3575117E09}"/>
          </ac:spMkLst>
        </pc:spChg>
        <pc:spChg chg="del">
          <ac:chgData name="Joseph Martineau" userId="9cf559c9f64d1d8f" providerId="LiveId" clId="{703C9797-1081-CE40-BCA6-2478B56C6FEC}" dt="2020-01-20T00:55:34.050" v="4163" actId="478"/>
          <ac:spMkLst>
            <pc:docMk/>
            <pc:sldMk cId="2257801160" sldId="341"/>
            <ac:spMk id="145" creationId="{E0A87141-45DE-1C45-B1FE-5C36E23C8C98}"/>
          </ac:spMkLst>
        </pc:spChg>
        <pc:spChg chg="del">
          <ac:chgData name="Joseph Martineau" userId="9cf559c9f64d1d8f" providerId="LiveId" clId="{703C9797-1081-CE40-BCA6-2478B56C6FEC}" dt="2020-01-20T00:55:34.050" v="4163" actId="478"/>
          <ac:spMkLst>
            <pc:docMk/>
            <pc:sldMk cId="2257801160" sldId="341"/>
            <ac:spMk id="146" creationId="{7E2CABD4-53AE-4041-A376-D33AF85AB8E5}"/>
          </ac:spMkLst>
        </pc:spChg>
        <pc:spChg chg="del">
          <ac:chgData name="Joseph Martineau" userId="9cf559c9f64d1d8f" providerId="LiveId" clId="{703C9797-1081-CE40-BCA6-2478B56C6FEC}" dt="2020-01-20T00:55:34.050" v="4163" actId="478"/>
          <ac:spMkLst>
            <pc:docMk/>
            <pc:sldMk cId="2257801160" sldId="341"/>
            <ac:spMk id="147" creationId="{3CF0F28D-6538-8542-A21D-5D8CE3156E63}"/>
          </ac:spMkLst>
        </pc:spChg>
        <pc:spChg chg="del">
          <ac:chgData name="Joseph Martineau" userId="9cf559c9f64d1d8f" providerId="LiveId" clId="{703C9797-1081-CE40-BCA6-2478B56C6FEC}" dt="2020-01-20T00:55:34.050" v="4163" actId="478"/>
          <ac:spMkLst>
            <pc:docMk/>
            <pc:sldMk cId="2257801160" sldId="341"/>
            <ac:spMk id="148" creationId="{0CC78DE2-B964-2B48-BA33-FFFD57708B3B}"/>
          </ac:spMkLst>
        </pc:spChg>
        <pc:spChg chg="del">
          <ac:chgData name="Joseph Martineau" userId="9cf559c9f64d1d8f" providerId="LiveId" clId="{703C9797-1081-CE40-BCA6-2478B56C6FEC}" dt="2020-01-20T00:55:34.050" v="4163" actId="478"/>
          <ac:spMkLst>
            <pc:docMk/>
            <pc:sldMk cId="2257801160" sldId="341"/>
            <ac:spMk id="150" creationId="{3C39FFBC-D6F0-D440-A6AD-6BD606BC8220}"/>
          </ac:spMkLst>
        </pc:spChg>
        <pc:spChg chg="del">
          <ac:chgData name="Joseph Martineau" userId="9cf559c9f64d1d8f" providerId="LiveId" clId="{703C9797-1081-CE40-BCA6-2478B56C6FEC}" dt="2020-01-20T00:55:34.050" v="4163" actId="478"/>
          <ac:spMkLst>
            <pc:docMk/>
            <pc:sldMk cId="2257801160" sldId="341"/>
            <ac:spMk id="151" creationId="{3898E50D-CC56-0245-A860-DA8BAE7DD56B}"/>
          </ac:spMkLst>
        </pc:spChg>
        <pc:grpChg chg="mod">
          <ac:chgData name="Joseph Martineau" userId="9cf559c9f64d1d8f" providerId="LiveId" clId="{703C9797-1081-CE40-BCA6-2478B56C6FEC}" dt="2020-01-20T02:20:14.560" v="6461" actId="207"/>
          <ac:grpSpMkLst>
            <pc:docMk/>
            <pc:sldMk cId="2257801160" sldId="341"/>
            <ac:grpSpMk id="73" creationId="{5DDFB902-E59E-094A-914D-AF7FFC215406}"/>
          </ac:grpSpMkLst>
        </pc:grpChg>
        <pc:cxnChg chg="add del">
          <ac:chgData name="Joseph Martineau" userId="9cf559c9f64d1d8f" providerId="LiveId" clId="{703C9797-1081-CE40-BCA6-2478B56C6FEC}" dt="2020-01-20T01:52:47.513" v="6245" actId="478"/>
          <ac:cxnSpMkLst>
            <pc:docMk/>
            <pc:sldMk cId="2257801160" sldId="341"/>
            <ac:cxnSpMk id="42" creationId="{2308307A-F801-9944-ADB3-953B26DFC932}"/>
          </ac:cxnSpMkLst>
        </pc:cxnChg>
        <pc:cxnChg chg="add del">
          <ac:chgData name="Joseph Martineau" userId="9cf559c9f64d1d8f" providerId="LiveId" clId="{703C9797-1081-CE40-BCA6-2478B56C6FEC}" dt="2020-01-20T01:52:42.819" v="6243" actId="478"/>
          <ac:cxnSpMkLst>
            <pc:docMk/>
            <pc:sldMk cId="2257801160" sldId="341"/>
            <ac:cxnSpMk id="43" creationId="{9D4BC98E-0435-8B44-84AD-DDB9936EEA55}"/>
          </ac:cxnSpMkLst>
        </pc:cxnChg>
        <pc:cxnChg chg="add">
          <ac:chgData name="Joseph Martineau" userId="9cf559c9f64d1d8f" providerId="LiveId" clId="{703C9797-1081-CE40-BCA6-2478B56C6FEC}" dt="2020-01-20T01:52:32.689" v="6242"/>
          <ac:cxnSpMkLst>
            <pc:docMk/>
            <pc:sldMk cId="2257801160" sldId="341"/>
            <ac:cxnSpMk id="44" creationId="{9DE9F2E4-8E94-2A44-9F23-340537971556}"/>
          </ac:cxnSpMkLst>
        </pc:cxnChg>
        <pc:cxnChg chg="mod">
          <ac:chgData name="Joseph Martineau" userId="9cf559c9f64d1d8f" providerId="LiveId" clId="{703C9797-1081-CE40-BCA6-2478B56C6FEC}" dt="2020-01-19T22:58:20.480" v="2371" actId="207"/>
          <ac:cxnSpMkLst>
            <pc:docMk/>
            <pc:sldMk cId="2257801160" sldId="341"/>
            <ac:cxnSpMk id="114" creationId="{43B48524-4BD4-8749-B48B-AEF0034215D8}"/>
          </ac:cxnSpMkLst>
        </pc:cxnChg>
        <pc:cxnChg chg="del mod">
          <ac:chgData name="Joseph Martineau" userId="9cf559c9f64d1d8f" providerId="LiveId" clId="{703C9797-1081-CE40-BCA6-2478B56C6FEC}" dt="2020-01-20T01:52:45.526" v="6244" actId="478"/>
          <ac:cxnSpMkLst>
            <pc:docMk/>
            <pc:sldMk cId="2257801160" sldId="341"/>
            <ac:cxnSpMk id="117" creationId="{158FCB67-3E57-A24F-A771-115096AFCCE3}"/>
          </ac:cxnSpMkLst>
        </pc:cxnChg>
        <pc:cxnChg chg="del">
          <ac:chgData name="Joseph Martineau" userId="9cf559c9f64d1d8f" providerId="LiveId" clId="{703C9797-1081-CE40-BCA6-2478B56C6FEC}" dt="2020-01-19T22:39:04.472" v="2135" actId="478"/>
          <ac:cxnSpMkLst>
            <pc:docMk/>
            <pc:sldMk cId="2257801160" sldId="341"/>
            <ac:cxnSpMk id="132" creationId="{D3FD3535-53EA-164F-9B85-010A0B26DCC3}"/>
          </ac:cxnSpMkLst>
        </pc:cxnChg>
        <pc:cxnChg chg="mod">
          <ac:chgData name="Joseph Martineau" userId="9cf559c9f64d1d8f" providerId="LiveId" clId="{703C9797-1081-CE40-BCA6-2478B56C6FEC}" dt="2020-01-20T02:16:47.847" v="6439" actId="692"/>
          <ac:cxnSpMkLst>
            <pc:docMk/>
            <pc:sldMk cId="2257801160" sldId="341"/>
            <ac:cxnSpMk id="135" creationId="{B75DD1ED-B3B9-0645-B4B4-966151CF0003}"/>
          </ac:cxnSpMkLst>
        </pc:cxnChg>
        <pc:cxnChg chg="mod">
          <ac:chgData name="Joseph Martineau" userId="9cf559c9f64d1d8f" providerId="LiveId" clId="{703C9797-1081-CE40-BCA6-2478B56C6FEC}" dt="2020-01-20T02:02:13.235" v="6344" actId="692"/>
          <ac:cxnSpMkLst>
            <pc:docMk/>
            <pc:sldMk cId="2257801160" sldId="341"/>
            <ac:cxnSpMk id="138" creationId="{8614C7B0-16FE-CF41-8E4D-01BF9D34AF8C}"/>
          </ac:cxnSpMkLst>
        </pc:cxnChg>
        <pc:cxnChg chg="del">
          <ac:chgData name="Joseph Martineau" userId="9cf559c9f64d1d8f" providerId="LiveId" clId="{703C9797-1081-CE40-BCA6-2478B56C6FEC}" dt="2020-01-19T22:39:06.638" v="2136" actId="478"/>
          <ac:cxnSpMkLst>
            <pc:docMk/>
            <pc:sldMk cId="2257801160" sldId="341"/>
            <ac:cxnSpMk id="141" creationId="{26D07DFA-99DF-E24B-B26E-5A0C732C8809}"/>
          </ac:cxnSpMkLst>
        </pc:cxnChg>
        <pc:cxnChg chg="mod">
          <ac:chgData name="Joseph Martineau" userId="9cf559c9f64d1d8f" providerId="LiveId" clId="{703C9797-1081-CE40-BCA6-2478B56C6FEC}" dt="2020-01-19T22:58:20.480" v="2371" actId="207"/>
          <ac:cxnSpMkLst>
            <pc:docMk/>
            <pc:sldMk cId="2257801160" sldId="341"/>
            <ac:cxnSpMk id="142" creationId="{D18A7D8D-2BF7-1A41-B0C2-A1CB6EF21E1F}"/>
          </ac:cxnSpMkLst>
        </pc:cxnChg>
        <pc:cxnChg chg="del mod">
          <ac:chgData name="Joseph Martineau" userId="9cf559c9f64d1d8f" providerId="LiveId" clId="{703C9797-1081-CE40-BCA6-2478B56C6FEC}" dt="2020-01-19T22:39:02.416" v="2134" actId="478"/>
          <ac:cxnSpMkLst>
            <pc:docMk/>
            <pc:sldMk cId="2257801160" sldId="341"/>
            <ac:cxnSpMk id="149" creationId="{196B0388-CB57-174C-A294-5C030B2B8A86}"/>
          </ac:cxnSpMkLst>
        </pc:cxnChg>
      </pc:sldChg>
      <pc:sldChg chg="addSp delSp modSp add modAnim">
        <pc:chgData name="Joseph Martineau" userId="9cf559c9f64d1d8f" providerId="LiveId" clId="{703C9797-1081-CE40-BCA6-2478B56C6FEC}" dt="2020-01-20T18:20:03.316" v="11036" actId="20577"/>
        <pc:sldMkLst>
          <pc:docMk/>
          <pc:sldMk cId="1455372296" sldId="342"/>
        </pc:sldMkLst>
        <pc:spChg chg="mod">
          <ac:chgData name="Joseph Martineau" userId="9cf559c9f64d1d8f" providerId="LiveId" clId="{703C9797-1081-CE40-BCA6-2478B56C6FEC}" dt="2020-01-19T22:50:51.578" v="2297"/>
          <ac:spMkLst>
            <pc:docMk/>
            <pc:sldMk cId="1455372296" sldId="342"/>
            <ac:spMk id="2" creationId="{B3D31916-81ED-4924-9DCD-7C02E5C561DD}"/>
          </ac:spMkLst>
        </pc:spChg>
        <pc:spChg chg="add mod">
          <ac:chgData name="Joseph Martineau" userId="9cf559c9f64d1d8f" providerId="LiveId" clId="{703C9797-1081-CE40-BCA6-2478B56C6FEC}" dt="2020-01-20T18:20:03.316" v="11036" actId="20577"/>
          <ac:spMkLst>
            <pc:docMk/>
            <pc:sldMk cId="1455372296" sldId="342"/>
            <ac:spMk id="38" creationId="{859C8E1E-63B2-6241-B9EC-EF0489B2AAC3}"/>
          </ac:spMkLst>
        </pc:spChg>
        <pc:spChg chg="del mod">
          <ac:chgData name="Joseph Martineau" userId="9cf559c9f64d1d8f" providerId="LiveId" clId="{703C9797-1081-CE40-BCA6-2478B56C6FEC}" dt="2020-01-19T23:13:02.159" v="2616" actId="478"/>
          <ac:spMkLst>
            <pc:docMk/>
            <pc:sldMk cId="1455372296" sldId="342"/>
            <ac:spMk id="70" creationId="{44C22505-14C6-C146-A7CF-B4980F5D295A}"/>
          </ac:spMkLst>
        </pc:spChg>
        <pc:spChg chg="mod">
          <ac:chgData name="Joseph Martineau" userId="9cf559c9f64d1d8f" providerId="LiveId" clId="{703C9797-1081-CE40-BCA6-2478B56C6FEC}" dt="2020-01-20T02:18:10.522" v="6449" actId="2085"/>
          <ac:spMkLst>
            <pc:docMk/>
            <pc:sldMk cId="1455372296" sldId="342"/>
            <ac:spMk id="76" creationId="{F8C55376-F47A-334A-BECA-8463FBC8B69E}"/>
          </ac:spMkLst>
        </pc:spChg>
        <pc:spChg chg="mod">
          <ac:chgData name="Joseph Martineau" userId="9cf559c9f64d1d8f" providerId="LiveId" clId="{703C9797-1081-CE40-BCA6-2478B56C6FEC}" dt="2020-01-20T02:18:10.522" v="6449" actId="2085"/>
          <ac:spMkLst>
            <pc:docMk/>
            <pc:sldMk cId="1455372296" sldId="342"/>
            <ac:spMk id="99" creationId="{3DDA889F-27A7-4D49-913E-8FB6386D2B7B}"/>
          </ac:spMkLst>
        </pc:spChg>
        <pc:spChg chg="mod">
          <ac:chgData name="Joseph Martineau" userId="9cf559c9f64d1d8f" providerId="LiveId" clId="{703C9797-1081-CE40-BCA6-2478B56C6FEC}" dt="2020-01-20T02:18:10.522" v="6449" actId="2085"/>
          <ac:spMkLst>
            <pc:docMk/>
            <pc:sldMk cId="1455372296" sldId="342"/>
            <ac:spMk id="105" creationId="{285C10FC-F905-8C46-9BF7-0F18BD9433FE}"/>
          </ac:spMkLst>
        </pc:spChg>
        <pc:spChg chg="mod">
          <ac:chgData name="Joseph Martineau" userId="9cf559c9f64d1d8f" providerId="LiveId" clId="{703C9797-1081-CE40-BCA6-2478B56C6FEC}" dt="2020-01-20T02:18:32.819" v="6451" actId="207"/>
          <ac:spMkLst>
            <pc:docMk/>
            <pc:sldMk cId="1455372296" sldId="342"/>
            <ac:spMk id="106" creationId="{D27215EC-817F-114D-9E3A-C8E505373221}"/>
          </ac:spMkLst>
        </pc:spChg>
        <pc:spChg chg="del mod">
          <ac:chgData name="Joseph Martineau" userId="9cf559c9f64d1d8f" providerId="LiveId" clId="{703C9797-1081-CE40-BCA6-2478B56C6FEC}" dt="2020-01-20T01:07:51.049" v="4411" actId="478"/>
          <ac:spMkLst>
            <pc:docMk/>
            <pc:sldMk cId="1455372296" sldId="342"/>
            <ac:spMk id="108" creationId="{D1903CB0-7ABC-1446-9483-2EFF87919B98}"/>
          </ac:spMkLst>
        </pc:spChg>
        <pc:spChg chg="mod">
          <ac:chgData name="Joseph Martineau" userId="9cf559c9f64d1d8f" providerId="LiveId" clId="{703C9797-1081-CE40-BCA6-2478B56C6FEC}" dt="2020-01-20T02:18:10.522" v="6449" actId="2085"/>
          <ac:spMkLst>
            <pc:docMk/>
            <pc:sldMk cId="1455372296" sldId="342"/>
            <ac:spMk id="113" creationId="{C51E3342-9DFB-5A4C-9F27-EF640A45F540}"/>
          </ac:spMkLst>
        </pc:spChg>
        <pc:spChg chg="mod">
          <ac:chgData name="Joseph Martineau" userId="9cf559c9f64d1d8f" providerId="LiveId" clId="{703C9797-1081-CE40-BCA6-2478B56C6FEC}" dt="2020-01-20T02:18:10.522" v="6449" actId="2085"/>
          <ac:spMkLst>
            <pc:docMk/>
            <pc:sldMk cId="1455372296" sldId="342"/>
            <ac:spMk id="115" creationId="{E0D99DEC-620E-0944-84B3-F23E8D258135}"/>
          </ac:spMkLst>
        </pc:spChg>
        <pc:spChg chg="del">
          <ac:chgData name="Joseph Martineau" userId="9cf559c9f64d1d8f" providerId="LiveId" clId="{703C9797-1081-CE40-BCA6-2478B56C6FEC}" dt="2020-01-19T22:39:54.089" v="2140" actId="478"/>
          <ac:spMkLst>
            <pc:docMk/>
            <pc:sldMk cId="1455372296" sldId="342"/>
            <ac:spMk id="124" creationId="{AB7887A5-218C-3444-BCF9-A08B844E1FA8}"/>
          </ac:spMkLst>
        </pc:spChg>
        <pc:spChg chg="mod">
          <ac:chgData name="Joseph Martineau" userId="9cf559c9f64d1d8f" providerId="LiveId" clId="{703C9797-1081-CE40-BCA6-2478B56C6FEC}" dt="2020-01-20T02:18:10.522" v="6449" actId="2085"/>
          <ac:spMkLst>
            <pc:docMk/>
            <pc:sldMk cId="1455372296" sldId="342"/>
            <ac:spMk id="128" creationId="{6CC559A5-D692-744B-9EFA-89C4ECBAF72B}"/>
          </ac:spMkLst>
        </pc:spChg>
        <pc:spChg chg="mod">
          <ac:chgData name="Joseph Martineau" userId="9cf559c9f64d1d8f" providerId="LiveId" clId="{703C9797-1081-CE40-BCA6-2478B56C6FEC}" dt="2020-01-20T02:18:32.819" v="6451" actId="207"/>
          <ac:spMkLst>
            <pc:docMk/>
            <pc:sldMk cId="1455372296" sldId="342"/>
            <ac:spMk id="130" creationId="{C8302AFA-09C8-CC44-82BA-2BC78A2F91F7}"/>
          </ac:spMkLst>
        </pc:spChg>
        <pc:spChg chg="mod">
          <ac:chgData name="Joseph Martineau" userId="9cf559c9f64d1d8f" providerId="LiveId" clId="{703C9797-1081-CE40-BCA6-2478B56C6FEC}" dt="2020-01-20T02:18:32.819" v="6451" actId="207"/>
          <ac:spMkLst>
            <pc:docMk/>
            <pc:sldMk cId="1455372296" sldId="342"/>
            <ac:spMk id="131" creationId="{B640A4BA-6E11-5846-8EE3-C2CA59CE961F}"/>
          </ac:spMkLst>
        </pc:spChg>
        <pc:spChg chg="mod">
          <ac:chgData name="Joseph Martineau" userId="9cf559c9f64d1d8f" providerId="LiveId" clId="{703C9797-1081-CE40-BCA6-2478B56C6FEC}" dt="2020-01-20T02:18:32.819" v="6451" actId="207"/>
          <ac:spMkLst>
            <pc:docMk/>
            <pc:sldMk cId="1455372296" sldId="342"/>
            <ac:spMk id="134" creationId="{BDAF906F-6841-E64B-BE39-D47B4264C853}"/>
          </ac:spMkLst>
        </pc:spChg>
        <pc:spChg chg="mod">
          <ac:chgData name="Joseph Martineau" userId="9cf559c9f64d1d8f" providerId="LiveId" clId="{703C9797-1081-CE40-BCA6-2478B56C6FEC}" dt="2020-01-20T02:18:16.430" v="6450" actId="2085"/>
          <ac:spMkLst>
            <pc:docMk/>
            <pc:sldMk cId="1455372296" sldId="342"/>
            <ac:spMk id="136" creationId="{D5309216-949A-444A-8054-317C6127C935}"/>
          </ac:spMkLst>
        </pc:spChg>
        <pc:spChg chg="del mod">
          <ac:chgData name="Joseph Martineau" userId="9cf559c9f64d1d8f" providerId="LiveId" clId="{703C9797-1081-CE40-BCA6-2478B56C6FEC}" dt="2020-01-20T01:07:06.854" v="4403" actId="478"/>
          <ac:spMkLst>
            <pc:docMk/>
            <pc:sldMk cId="1455372296" sldId="342"/>
            <ac:spMk id="143" creationId="{64BDCF2D-03D6-D649-B4C6-93D646E4816C}"/>
          </ac:spMkLst>
        </pc:spChg>
        <pc:spChg chg="del mod">
          <ac:chgData name="Joseph Martineau" userId="9cf559c9f64d1d8f" providerId="LiveId" clId="{703C9797-1081-CE40-BCA6-2478B56C6FEC}" dt="2020-01-20T01:07:10.455" v="4404" actId="478"/>
          <ac:spMkLst>
            <pc:docMk/>
            <pc:sldMk cId="1455372296" sldId="342"/>
            <ac:spMk id="144" creationId="{D751A274-C1BF-BE4F-A1B5-0F3575117E09}"/>
          </ac:spMkLst>
        </pc:spChg>
        <pc:spChg chg="del mod">
          <ac:chgData name="Joseph Martineau" userId="9cf559c9f64d1d8f" providerId="LiveId" clId="{703C9797-1081-CE40-BCA6-2478B56C6FEC}" dt="2020-01-20T01:07:06.854" v="4403" actId="478"/>
          <ac:spMkLst>
            <pc:docMk/>
            <pc:sldMk cId="1455372296" sldId="342"/>
            <ac:spMk id="145" creationId="{E0A87141-45DE-1C45-B1FE-5C36E23C8C98}"/>
          </ac:spMkLst>
        </pc:spChg>
        <pc:spChg chg="del mod">
          <ac:chgData name="Joseph Martineau" userId="9cf559c9f64d1d8f" providerId="LiveId" clId="{703C9797-1081-CE40-BCA6-2478B56C6FEC}" dt="2020-01-20T01:07:06.854" v="4403" actId="478"/>
          <ac:spMkLst>
            <pc:docMk/>
            <pc:sldMk cId="1455372296" sldId="342"/>
            <ac:spMk id="146" creationId="{7E2CABD4-53AE-4041-A376-D33AF85AB8E5}"/>
          </ac:spMkLst>
        </pc:spChg>
        <pc:spChg chg="del mod">
          <ac:chgData name="Joseph Martineau" userId="9cf559c9f64d1d8f" providerId="LiveId" clId="{703C9797-1081-CE40-BCA6-2478B56C6FEC}" dt="2020-01-20T01:07:13.716" v="4405" actId="478"/>
          <ac:spMkLst>
            <pc:docMk/>
            <pc:sldMk cId="1455372296" sldId="342"/>
            <ac:spMk id="147" creationId="{3CF0F28D-6538-8542-A21D-5D8CE3156E63}"/>
          </ac:spMkLst>
        </pc:spChg>
        <pc:spChg chg="del mod">
          <ac:chgData name="Joseph Martineau" userId="9cf559c9f64d1d8f" providerId="LiveId" clId="{703C9797-1081-CE40-BCA6-2478B56C6FEC}" dt="2020-01-20T01:07:06.854" v="4403" actId="478"/>
          <ac:spMkLst>
            <pc:docMk/>
            <pc:sldMk cId="1455372296" sldId="342"/>
            <ac:spMk id="148" creationId="{0CC78DE2-B964-2B48-BA33-FFFD57708B3B}"/>
          </ac:spMkLst>
        </pc:spChg>
        <pc:spChg chg="del">
          <ac:chgData name="Joseph Martineau" userId="9cf559c9f64d1d8f" providerId="LiveId" clId="{703C9797-1081-CE40-BCA6-2478B56C6FEC}" dt="2020-01-19T22:39:56.802" v="2141" actId="478"/>
          <ac:spMkLst>
            <pc:docMk/>
            <pc:sldMk cId="1455372296" sldId="342"/>
            <ac:spMk id="150" creationId="{3C39FFBC-D6F0-D440-A6AD-6BD606BC8220}"/>
          </ac:spMkLst>
        </pc:spChg>
        <pc:spChg chg="del">
          <ac:chgData name="Joseph Martineau" userId="9cf559c9f64d1d8f" providerId="LiveId" clId="{703C9797-1081-CE40-BCA6-2478B56C6FEC}" dt="2020-01-19T22:40:00.364" v="2142" actId="478"/>
          <ac:spMkLst>
            <pc:docMk/>
            <pc:sldMk cId="1455372296" sldId="342"/>
            <ac:spMk id="151" creationId="{3898E50D-CC56-0245-A860-DA8BAE7DD56B}"/>
          </ac:spMkLst>
        </pc:spChg>
        <pc:grpChg chg="mod">
          <ac:chgData name="Joseph Martineau" userId="9cf559c9f64d1d8f" providerId="LiveId" clId="{703C9797-1081-CE40-BCA6-2478B56C6FEC}" dt="2020-01-20T02:18:05.714" v="6446" actId="207"/>
          <ac:grpSpMkLst>
            <pc:docMk/>
            <pc:sldMk cId="1455372296" sldId="342"/>
            <ac:grpSpMk id="73" creationId="{5DDFB902-E59E-094A-914D-AF7FFC215406}"/>
          </ac:grpSpMkLst>
        </pc:grpChg>
        <pc:cxnChg chg="add">
          <ac:chgData name="Joseph Martineau" userId="9cf559c9f64d1d8f" providerId="LiveId" clId="{703C9797-1081-CE40-BCA6-2478B56C6FEC}" dt="2020-01-20T01:53:37.090" v="6253"/>
          <ac:cxnSpMkLst>
            <pc:docMk/>
            <pc:sldMk cId="1455372296" sldId="342"/>
            <ac:cxnSpMk id="39" creationId="{CE6B0A1F-B986-B746-9F34-4DAA20429B5D}"/>
          </ac:cxnSpMkLst>
        </pc:cxnChg>
        <pc:cxnChg chg="del mod">
          <ac:chgData name="Joseph Martineau" userId="9cf559c9f64d1d8f" providerId="LiveId" clId="{703C9797-1081-CE40-BCA6-2478B56C6FEC}" dt="2020-01-19T22:40:04.030" v="2143" actId="478"/>
          <ac:cxnSpMkLst>
            <pc:docMk/>
            <pc:sldMk cId="1455372296" sldId="342"/>
            <ac:cxnSpMk id="114" creationId="{43B48524-4BD4-8749-B48B-AEF0034215D8}"/>
          </ac:cxnSpMkLst>
        </pc:cxnChg>
        <pc:cxnChg chg="mod">
          <ac:chgData name="Joseph Martineau" userId="9cf559c9f64d1d8f" providerId="LiveId" clId="{703C9797-1081-CE40-BCA6-2478B56C6FEC}" dt="2020-01-20T02:18:10.522" v="6449" actId="2085"/>
          <ac:cxnSpMkLst>
            <pc:docMk/>
            <pc:sldMk cId="1455372296" sldId="342"/>
            <ac:cxnSpMk id="116" creationId="{04631731-C6EA-844D-80F1-FD16766EE92C}"/>
          </ac:cxnSpMkLst>
        </pc:cxnChg>
        <pc:cxnChg chg="del mod">
          <ac:chgData name="Joseph Martineau" userId="9cf559c9f64d1d8f" providerId="LiveId" clId="{703C9797-1081-CE40-BCA6-2478B56C6FEC}" dt="2020-01-20T01:53:01.863" v="6247" actId="478"/>
          <ac:cxnSpMkLst>
            <pc:docMk/>
            <pc:sldMk cId="1455372296" sldId="342"/>
            <ac:cxnSpMk id="117" creationId="{158FCB67-3E57-A24F-A771-115096AFCCE3}"/>
          </ac:cxnSpMkLst>
        </pc:cxnChg>
        <pc:cxnChg chg="mod">
          <ac:chgData name="Joseph Martineau" userId="9cf559c9f64d1d8f" providerId="LiveId" clId="{703C9797-1081-CE40-BCA6-2478B56C6FEC}" dt="2020-01-20T02:18:10.522" v="6449" actId="2085"/>
          <ac:cxnSpMkLst>
            <pc:docMk/>
            <pc:sldMk cId="1455372296" sldId="342"/>
            <ac:cxnSpMk id="118" creationId="{0F24F82B-6D1D-B141-9D0B-75E5D65397B7}"/>
          </ac:cxnSpMkLst>
        </pc:cxnChg>
        <pc:cxnChg chg="mod">
          <ac:chgData name="Joseph Martineau" userId="9cf559c9f64d1d8f" providerId="LiveId" clId="{703C9797-1081-CE40-BCA6-2478B56C6FEC}" dt="2020-01-20T02:18:10.522" v="6449" actId="2085"/>
          <ac:cxnSpMkLst>
            <pc:docMk/>
            <pc:sldMk cId="1455372296" sldId="342"/>
            <ac:cxnSpMk id="129" creationId="{BE3A4381-79A2-DC40-B5F3-E906DA657813}"/>
          </ac:cxnSpMkLst>
        </pc:cxnChg>
        <pc:cxnChg chg="mod">
          <ac:chgData name="Joseph Martineau" userId="9cf559c9f64d1d8f" providerId="LiveId" clId="{703C9797-1081-CE40-BCA6-2478B56C6FEC}" dt="2020-01-20T02:18:10.522" v="6449" actId="2085"/>
          <ac:cxnSpMkLst>
            <pc:docMk/>
            <pc:sldMk cId="1455372296" sldId="342"/>
            <ac:cxnSpMk id="133" creationId="{3F586220-8D2E-504E-9E53-95BF1F424A0B}"/>
          </ac:cxnSpMkLst>
        </pc:cxnChg>
        <pc:cxnChg chg="mod">
          <ac:chgData name="Joseph Martineau" userId="9cf559c9f64d1d8f" providerId="LiveId" clId="{703C9797-1081-CE40-BCA6-2478B56C6FEC}" dt="2020-01-20T02:18:10.522" v="6449" actId="2085"/>
          <ac:cxnSpMkLst>
            <pc:docMk/>
            <pc:sldMk cId="1455372296" sldId="342"/>
            <ac:cxnSpMk id="135" creationId="{B75DD1ED-B3B9-0645-B4B4-966151CF0003}"/>
          </ac:cxnSpMkLst>
        </pc:cxnChg>
        <pc:cxnChg chg="mod">
          <ac:chgData name="Joseph Martineau" userId="9cf559c9f64d1d8f" providerId="LiveId" clId="{703C9797-1081-CE40-BCA6-2478B56C6FEC}" dt="2020-01-20T02:18:10.522" v="6449" actId="2085"/>
          <ac:cxnSpMkLst>
            <pc:docMk/>
            <pc:sldMk cId="1455372296" sldId="342"/>
            <ac:cxnSpMk id="137" creationId="{3E20839F-8CAD-0241-8EC7-6DADBF15DC02}"/>
          </ac:cxnSpMkLst>
        </pc:cxnChg>
        <pc:cxnChg chg="mod">
          <ac:chgData name="Joseph Martineau" userId="9cf559c9f64d1d8f" providerId="LiveId" clId="{703C9797-1081-CE40-BCA6-2478B56C6FEC}" dt="2020-01-20T02:18:10.522" v="6449" actId="2085"/>
          <ac:cxnSpMkLst>
            <pc:docMk/>
            <pc:sldMk cId="1455372296" sldId="342"/>
            <ac:cxnSpMk id="138" creationId="{8614C7B0-16FE-CF41-8E4D-01BF9D34AF8C}"/>
          </ac:cxnSpMkLst>
        </pc:cxnChg>
        <pc:cxnChg chg="mod">
          <ac:chgData name="Joseph Martineau" userId="9cf559c9f64d1d8f" providerId="LiveId" clId="{703C9797-1081-CE40-BCA6-2478B56C6FEC}" dt="2020-01-20T02:18:10.522" v="6449" actId="2085"/>
          <ac:cxnSpMkLst>
            <pc:docMk/>
            <pc:sldMk cId="1455372296" sldId="342"/>
            <ac:cxnSpMk id="139" creationId="{849CC79E-979B-1E4B-8D9C-B1A5E6DF0158}"/>
          </ac:cxnSpMkLst>
        </pc:cxnChg>
        <pc:cxnChg chg="del mod">
          <ac:chgData name="Joseph Martineau" userId="9cf559c9f64d1d8f" providerId="LiveId" clId="{703C9797-1081-CE40-BCA6-2478B56C6FEC}" dt="2020-01-19T22:40:07.178" v="2144" actId="478"/>
          <ac:cxnSpMkLst>
            <pc:docMk/>
            <pc:sldMk cId="1455372296" sldId="342"/>
            <ac:cxnSpMk id="142" creationId="{D18A7D8D-2BF7-1A41-B0C2-A1CB6EF21E1F}"/>
          </ac:cxnSpMkLst>
        </pc:cxnChg>
      </pc:sldChg>
      <pc:sldChg chg="addSp delSp modSp add modAnim">
        <pc:chgData name="Joseph Martineau" userId="9cf559c9f64d1d8f" providerId="LiveId" clId="{703C9797-1081-CE40-BCA6-2478B56C6FEC}" dt="2020-01-20T18:17:20.059" v="10811" actId="20577"/>
        <pc:sldMkLst>
          <pc:docMk/>
          <pc:sldMk cId="2865599619" sldId="343"/>
        </pc:sldMkLst>
        <pc:spChg chg="mod">
          <ac:chgData name="Joseph Martineau" userId="9cf559c9f64d1d8f" providerId="LiveId" clId="{703C9797-1081-CE40-BCA6-2478B56C6FEC}" dt="2020-01-19T22:50:48.015" v="2296"/>
          <ac:spMkLst>
            <pc:docMk/>
            <pc:sldMk cId="2865599619" sldId="343"/>
            <ac:spMk id="2" creationId="{B3D31916-81ED-4924-9DCD-7C02E5C561DD}"/>
          </ac:spMkLst>
        </pc:spChg>
        <pc:spChg chg="add mod">
          <ac:chgData name="Joseph Martineau" userId="9cf559c9f64d1d8f" providerId="LiveId" clId="{703C9797-1081-CE40-BCA6-2478B56C6FEC}" dt="2020-01-20T18:17:20.059" v="10811" actId="20577"/>
          <ac:spMkLst>
            <pc:docMk/>
            <pc:sldMk cId="2865599619" sldId="343"/>
            <ac:spMk id="34" creationId="{53EBC81C-E09A-AD49-BAB3-EC48C4BA93CC}"/>
          </ac:spMkLst>
        </pc:spChg>
        <pc:spChg chg="del">
          <ac:chgData name="Joseph Martineau" userId="9cf559c9f64d1d8f" providerId="LiveId" clId="{703C9797-1081-CE40-BCA6-2478B56C6FEC}" dt="2020-01-19T22:44:45.150" v="2195" actId="478"/>
          <ac:spMkLst>
            <pc:docMk/>
            <pc:sldMk cId="2865599619" sldId="343"/>
            <ac:spMk id="38" creationId="{859C8E1E-63B2-6241-B9EC-EF0489B2AAC3}"/>
          </ac:spMkLst>
        </pc:spChg>
        <pc:spChg chg="del">
          <ac:chgData name="Joseph Martineau" userId="9cf559c9f64d1d8f" providerId="LiveId" clId="{703C9797-1081-CE40-BCA6-2478B56C6FEC}" dt="2020-01-19T22:44:47.858" v="2196" actId="478"/>
          <ac:spMkLst>
            <pc:docMk/>
            <pc:sldMk cId="2865599619" sldId="343"/>
            <ac:spMk id="70" creationId="{44C22505-14C6-C146-A7CF-B4980F5D295A}"/>
          </ac:spMkLst>
        </pc:spChg>
        <pc:spChg chg="mod">
          <ac:chgData name="Joseph Martineau" userId="9cf559c9f64d1d8f" providerId="LiveId" clId="{703C9797-1081-CE40-BCA6-2478B56C6FEC}" dt="2020-01-20T01:05:09.457" v="4368" actId="255"/>
          <ac:spMkLst>
            <pc:docMk/>
            <pc:sldMk cId="2865599619" sldId="343"/>
            <ac:spMk id="76" creationId="{F8C55376-F47A-334A-BECA-8463FBC8B69E}"/>
          </ac:spMkLst>
        </pc:spChg>
        <pc:spChg chg="mod">
          <ac:chgData name="Joseph Martineau" userId="9cf559c9f64d1d8f" providerId="LiveId" clId="{703C9797-1081-CE40-BCA6-2478B56C6FEC}" dt="2020-01-20T01:05:09.457" v="4368" actId="255"/>
          <ac:spMkLst>
            <pc:docMk/>
            <pc:sldMk cId="2865599619" sldId="343"/>
            <ac:spMk id="99" creationId="{3DDA889F-27A7-4D49-913E-8FB6386D2B7B}"/>
          </ac:spMkLst>
        </pc:spChg>
        <pc:spChg chg="mod">
          <ac:chgData name="Joseph Martineau" userId="9cf559c9f64d1d8f" providerId="LiveId" clId="{703C9797-1081-CE40-BCA6-2478B56C6FEC}" dt="2020-01-20T01:05:09.457" v="4368" actId="255"/>
          <ac:spMkLst>
            <pc:docMk/>
            <pc:sldMk cId="2865599619" sldId="343"/>
            <ac:spMk id="105" creationId="{285C10FC-F905-8C46-9BF7-0F18BD9433FE}"/>
          </ac:spMkLst>
        </pc:spChg>
        <pc:spChg chg="del">
          <ac:chgData name="Joseph Martineau" userId="9cf559c9f64d1d8f" providerId="LiveId" clId="{703C9797-1081-CE40-BCA6-2478B56C6FEC}" dt="2020-01-19T22:46:10.520" v="2208" actId="478"/>
          <ac:spMkLst>
            <pc:docMk/>
            <pc:sldMk cId="2865599619" sldId="343"/>
            <ac:spMk id="106" creationId="{D27215EC-817F-114D-9E3A-C8E505373221}"/>
          </ac:spMkLst>
        </pc:spChg>
        <pc:spChg chg="del mod">
          <ac:chgData name="Joseph Martineau" userId="9cf559c9f64d1d8f" providerId="LiveId" clId="{703C9797-1081-CE40-BCA6-2478B56C6FEC}" dt="2020-01-20T01:07:44.769" v="4410" actId="478"/>
          <ac:spMkLst>
            <pc:docMk/>
            <pc:sldMk cId="2865599619" sldId="343"/>
            <ac:spMk id="108" creationId="{D1903CB0-7ABC-1446-9483-2EFF87919B98}"/>
          </ac:spMkLst>
        </pc:spChg>
        <pc:spChg chg="mod">
          <ac:chgData name="Joseph Martineau" userId="9cf559c9f64d1d8f" providerId="LiveId" clId="{703C9797-1081-CE40-BCA6-2478B56C6FEC}" dt="2020-01-20T01:05:09.457" v="4368" actId="255"/>
          <ac:spMkLst>
            <pc:docMk/>
            <pc:sldMk cId="2865599619" sldId="343"/>
            <ac:spMk id="113" creationId="{C51E3342-9DFB-5A4C-9F27-EF640A45F540}"/>
          </ac:spMkLst>
        </pc:spChg>
        <pc:spChg chg="mod">
          <ac:chgData name="Joseph Martineau" userId="9cf559c9f64d1d8f" providerId="LiveId" clId="{703C9797-1081-CE40-BCA6-2478B56C6FEC}" dt="2020-01-20T01:05:09.457" v="4368" actId="255"/>
          <ac:spMkLst>
            <pc:docMk/>
            <pc:sldMk cId="2865599619" sldId="343"/>
            <ac:spMk id="115" creationId="{E0D99DEC-620E-0944-84B3-F23E8D258135}"/>
          </ac:spMkLst>
        </pc:spChg>
        <pc:spChg chg="mod">
          <ac:chgData name="Joseph Martineau" userId="9cf559c9f64d1d8f" providerId="LiveId" clId="{703C9797-1081-CE40-BCA6-2478B56C6FEC}" dt="2020-01-20T01:20:18.322" v="4578" actId="20577"/>
          <ac:spMkLst>
            <pc:docMk/>
            <pc:sldMk cId="2865599619" sldId="343"/>
            <ac:spMk id="128" creationId="{6CC559A5-D692-744B-9EFA-89C4ECBAF72B}"/>
          </ac:spMkLst>
        </pc:spChg>
        <pc:spChg chg="mod">
          <ac:chgData name="Joseph Martineau" userId="9cf559c9f64d1d8f" providerId="LiveId" clId="{703C9797-1081-CE40-BCA6-2478B56C6FEC}" dt="2020-01-20T01:14:34.229" v="4501" actId="207"/>
          <ac:spMkLst>
            <pc:docMk/>
            <pc:sldMk cId="2865599619" sldId="343"/>
            <ac:spMk id="130" creationId="{C8302AFA-09C8-CC44-82BA-2BC78A2F91F7}"/>
          </ac:spMkLst>
        </pc:spChg>
        <pc:spChg chg="del">
          <ac:chgData name="Joseph Martineau" userId="9cf559c9f64d1d8f" providerId="LiveId" clId="{703C9797-1081-CE40-BCA6-2478B56C6FEC}" dt="2020-01-19T22:43:57.894" v="2183" actId="478"/>
          <ac:spMkLst>
            <pc:docMk/>
            <pc:sldMk cId="2865599619" sldId="343"/>
            <ac:spMk id="131" creationId="{B640A4BA-6E11-5846-8EE3-C2CA59CE961F}"/>
          </ac:spMkLst>
        </pc:spChg>
        <pc:spChg chg="del">
          <ac:chgData name="Joseph Martineau" userId="9cf559c9f64d1d8f" providerId="LiveId" clId="{703C9797-1081-CE40-BCA6-2478B56C6FEC}" dt="2020-01-19T22:44:13.680" v="2189" actId="478"/>
          <ac:spMkLst>
            <pc:docMk/>
            <pc:sldMk cId="2865599619" sldId="343"/>
            <ac:spMk id="134" creationId="{BDAF906F-6841-E64B-BE39-D47B4264C853}"/>
          </ac:spMkLst>
        </pc:spChg>
        <pc:spChg chg="mod">
          <ac:chgData name="Joseph Martineau" userId="9cf559c9f64d1d8f" providerId="LiveId" clId="{703C9797-1081-CE40-BCA6-2478B56C6FEC}" dt="2020-01-20T01:53:10.093" v="6250" actId="20577"/>
          <ac:spMkLst>
            <pc:docMk/>
            <pc:sldMk cId="2865599619" sldId="343"/>
            <ac:spMk id="136" creationId="{D5309216-949A-444A-8054-317C6127C935}"/>
          </ac:spMkLst>
        </pc:spChg>
        <pc:spChg chg="del">
          <ac:chgData name="Joseph Martineau" userId="9cf559c9f64d1d8f" providerId="LiveId" clId="{703C9797-1081-CE40-BCA6-2478B56C6FEC}" dt="2020-01-19T22:44:11.144" v="2188" actId="478"/>
          <ac:spMkLst>
            <pc:docMk/>
            <pc:sldMk cId="2865599619" sldId="343"/>
            <ac:spMk id="143" creationId="{64BDCF2D-03D6-D649-B4C6-93D646E4816C}"/>
          </ac:spMkLst>
        </pc:spChg>
        <pc:spChg chg="del">
          <ac:chgData name="Joseph Martineau" userId="9cf559c9f64d1d8f" providerId="LiveId" clId="{703C9797-1081-CE40-BCA6-2478B56C6FEC}" dt="2020-01-19T22:44:09.170" v="2187" actId="478"/>
          <ac:spMkLst>
            <pc:docMk/>
            <pc:sldMk cId="2865599619" sldId="343"/>
            <ac:spMk id="144" creationId="{D751A274-C1BF-BE4F-A1B5-0F3575117E09}"/>
          </ac:spMkLst>
        </pc:spChg>
        <pc:spChg chg="del">
          <ac:chgData name="Joseph Martineau" userId="9cf559c9f64d1d8f" providerId="LiveId" clId="{703C9797-1081-CE40-BCA6-2478B56C6FEC}" dt="2020-01-19T22:44:05.997" v="2186" actId="478"/>
          <ac:spMkLst>
            <pc:docMk/>
            <pc:sldMk cId="2865599619" sldId="343"/>
            <ac:spMk id="145" creationId="{E0A87141-45DE-1C45-B1FE-5C36E23C8C98}"/>
          </ac:spMkLst>
        </pc:spChg>
        <pc:spChg chg="del">
          <ac:chgData name="Joseph Martineau" userId="9cf559c9f64d1d8f" providerId="LiveId" clId="{703C9797-1081-CE40-BCA6-2478B56C6FEC}" dt="2020-01-19T22:44:00.938" v="2184" actId="478"/>
          <ac:spMkLst>
            <pc:docMk/>
            <pc:sldMk cId="2865599619" sldId="343"/>
            <ac:spMk id="146" creationId="{7E2CABD4-53AE-4041-A376-D33AF85AB8E5}"/>
          </ac:spMkLst>
        </pc:spChg>
        <pc:spChg chg="del mod">
          <ac:chgData name="Joseph Martineau" userId="9cf559c9f64d1d8f" providerId="LiveId" clId="{703C9797-1081-CE40-BCA6-2478B56C6FEC}" dt="2020-01-20T01:07:22.914" v="4407" actId="478"/>
          <ac:spMkLst>
            <pc:docMk/>
            <pc:sldMk cId="2865599619" sldId="343"/>
            <ac:spMk id="147" creationId="{3CF0F28D-6538-8542-A21D-5D8CE3156E63}"/>
          </ac:spMkLst>
        </pc:spChg>
        <pc:spChg chg="del mod">
          <ac:chgData name="Joseph Martineau" userId="9cf559c9f64d1d8f" providerId="LiveId" clId="{703C9797-1081-CE40-BCA6-2478B56C6FEC}" dt="2020-01-20T01:07:20.102" v="4406" actId="478"/>
          <ac:spMkLst>
            <pc:docMk/>
            <pc:sldMk cId="2865599619" sldId="343"/>
            <ac:spMk id="148" creationId="{0CC78DE2-B964-2B48-BA33-FFFD57708B3B}"/>
          </ac:spMkLst>
        </pc:spChg>
        <pc:cxnChg chg="add del">
          <ac:chgData name="Joseph Martineau" userId="9cf559c9f64d1d8f" providerId="LiveId" clId="{703C9797-1081-CE40-BCA6-2478B56C6FEC}" dt="2020-01-20T01:54:01.930" v="6261" actId="478"/>
          <ac:cxnSpMkLst>
            <pc:docMk/>
            <pc:sldMk cId="2865599619" sldId="343"/>
            <ac:cxnSpMk id="35" creationId="{4BFE6B2A-9B8A-1947-8B8A-42860D9FC450}"/>
          </ac:cxnSpMkLst>
        </pc:cxnChg>
        <pc:cxnChg chg="del mod">
          <ac:chgData name="Joseph Martineau" userId="9cf559c9f64d1d8f" providerId="LiveId" clId="{703C9797-1081-CE40-BCA6-2478B56C6FEC}" dt="2020-01-20T01:53:07.439" v="6248" actId="478"/>
          <ac:cxnSpMkLst>
            <pc:docMk/>
            <pc:sldMk cId="2865599619" sldId="343"/>
            <ac:cxnSpMk id="117" creationId="{158FCB67-3E57-A24F-A771-115096AFCCE3}"/>
          </ac:cxnSpMkLst>
        </pc:cxnChg>
        <pc:cxnChg chg="mod">
          <ac:chgData name="Joseph Martineau" userId="9cf559c9f64d1d8f" providerId="LiveId" clId="{703C9797-1081-CE40-BCA6-2478B56C6FEC}" dt="2020-01-19T22:55:43.726" v="2350" actId="692"/>
          <ac:cxnSpMkLst>
            <pc:docMk/>
            <pc:sldMk cId="2865599619" sldId="343"/>
            <ac:cxnSpMk id="129" creationId="{BE3A4381-79A2-DC40-B5F3-E906DA657813}"/>
          </ac:cxnSpMkLst>
        </pc:cxnChg>
        <pc:cxnChg chg="del mod">
          <ac:chgData name="Joseph Martineau" userId="9cf559c9f64d1d8f" providerId="LiveId" clId="{703C9797-1081-CE40-BCA6-2478B56C6FEC}" dt="2020-01-19T22:44:16.219" v="2190" actId="478"/>
          <ac:cxnSpMkLst>
            <pc:docMk/>
            <pc:sldMk cId="2865599619" sldId="343"/>
            <ac:cxnSpMk id="133" creationId="{3F586220-8D2E-504E-9E53-95BF1F424A0B}"/>
          </ac:cxnSpMkLst>
        </pc:cxnChg>
        <pc:cxnChg chg="del mod">
          <ac:chgData name="Joseph Martineau" userId="9cf559c9f64d1d8f" providerId="LiveId" clId="{703C9797-1081-CE40-BCA6-2478B56C6FEC}" dt="2020-01-19T22:44:03.191" v="2185" actId="478"/>
          <ac:cxnSpMkLst>
            <pc:docMk/>
            <pc:sldMk cId="2865599619" sldId="343"/>
            <ac:cxnSpMk id="135" creationId="{B75DD1ED-B3B9-0645-B4B4-966151CF0003}"/>
          </ac:cxnSpMkLst>
        </pc:cxnChg>
        <pc:cxnChg chg="mod">
          <ac:chgData name="Joseph Martineau" userId="9cf559c9f64d1d8f" providerId="LiveId" clId="{703C9797-1081-CE40-BCA6-2478B56C6FEC}" dt="2020-01-19T22:55:43.726" v="2350" actId="692"/>
          <ac:cxnSpMkLst>
            <pc:docMk/>
            <pc:sldMk cId="2865599619" sldId="343"/>
            <ac:cxnSpMk id="137" creationId="{3E20839F-8CAD-0241-8EC7-6DADBF15DC02}"/>
          </ac:cxnSpMkLst>
        </pc:cxnChg>
        <pc:cxnChg chg="mod">
          <ac:chgData name="Joseph Martineau" userId="9cf559c9f64d1d8f" providerId="LiveId" clId="{703C9797-1081-CE40-BCA6-2478B56C6FEC}" dt="2020-01-20T02:01:57.743" v="6341" actId="692"/>
          <ac:cxnSpMkLst>
            <pc:docMk/>
            <pc:sldMk cId="2865599619" sldId="343"/>
            <ac:cxnSpMk id="138" creationId="{8614C7B0-16FE-CF41-8E4D-01BF9D34AF8C}"/>
          </ac:cxnSpMkLst>
        </pc:cxnChg>
      </pc:sldChg>
      <pc:sldChg chg="addSp delSp modSp add modAnim">
        <pc:chgData name="Joseph Martineau" userId="9cf559c9f64d1d8f" providerId="LiveId" clId="{703C9797-1081-CE40-BCA6-2478B56C6FEC}" dt="2020-01-20T18:16:46.192" v="10767" actId="20577"/>
        <pc:sldMkLst>
          <pc:docMk/>
          <pc:sldMk cId="2297157528" sldId="344"/>
        </pc:sldMkLst>
        <pc:spChg chg="mod">
          <ac:chgData name="Joseph Martineau" userId="9cf559c9f64d1d8f" providerId="LiveId" clId="{703C9797-1081-CE40-BCA6-2478B56C6FEC}" dt="2020-01-19T22:50:44.669" v="2295"/>
          <ac:spMkLst>
            <pc:docMk/>
            <pc:sldMk cId="2297157528" sldId="344"/>
            <ac:spMk id="2" creationId="{B3D31916-81ED-4924-9DCD-7C02E5C561DD}"/>
          </ac:spMkLst>
        </pc:spChg>
        <pc:spChg chg="mod">
          <ac:chgData name="Joseph Martineau" userId="9cf559c9f64d1d8f" providerId="LiveId" clId="{703C9797-1081-CE40-BCA6-2478B56C6FEC}" dt="2020-01-20T18:16:46.192" v="10767" actId="20577"/>
          <ac:spMkLst>
            <pc:docMk/>
            <pc:sldMk cId="2297157528" sldId="344"/>
            <ac:spMk id="34" creationId="{53EBC81C-E09A-AD49-BAB3-EC48C4BA93CC}"/>
          </ac:spMkLst>
        </pc:spChg>
        <pc:spChg chg="mod">
          <ac:chgData name="Joseph Martineau" userId="9cf559c9f64d1d8f" providerId="LiveId" clId="{703C9797-1081-CE40-BCA6-2478B56C6FEC}" dt="2020-01-20T01:05:13.811" v="4369" actId="255"/>
          <ac:spMkLst>
            <pc:docMk/>
            <pc:sldMk cId="2297157528" sldId="344"/>
            <ac:spMk id="76" creationId="{F8C55376-F47A-334A-BECA-8463FBC8B69E}"/>
          </ac:spMkLst>
        </pc:spChg>
        <pc:spChg chg="mod">
          <ac:chgData name="Joseph Martineau" userId="9cf559c9f64d1d8f" providerId="LiveId" clId="{703C9797-1081-CE40-BCA6-2478B56C6FEC}" dt="2020-01-20T01:05:13.811" v="4369" actId="255"/>
          <ac:spMkLst>
            <pc:docMk/>
            <pc:sldMk cId="2297157528" sldId="344"/>
            <ac:spMk id="99" creationId="{3DDA889F-27A7-4D49-913E-8FB6386D2B7B}"/>
          </ac:spMkLst>
        </pc:spChg>
        <pc:spChg chg="mod">
          <ac:chgData name="Joseph Martineau" userId="9cf559c9f64d1d8f" providerId="LiveId" clId="{703C9797-1081-CE40-BCA6-2478B56C6FEC}" dt="2020-01-20T01:05:13.811" v="4369" actId="255"/>
          <ac:spMkLst>
            <pc:docMk/>
            <pc:sldMk cId="2297157528" sldId="344"/>
            <ac:spMk id="105" creationId="{285C10FC-F905-8C46-9BF7-0F18BD9433FE}"/>
          </ac:spMkLst>
        </pc:spChg>
        <pc:spChg chg="del">
          <ac:chgData name="Joseph Martineau" userId="9cf559c9f64d1d8f" providerId="LiveId" clId="{703C9797-1081-CE40-BCA6-2478B56C6FEC}" dt="2020-01-19T22:45:50.461" v="2204" actId="478"/>
          <ac:spMkLst>
            <pc:docMk/>
            <pc:sldMk cId="2297157528" sldId="344"/>
            <ac:spMk id="106" creationId="{D27215EC-817F-114D-9E3A-C8E505373221}"/>
          </ac:spMkLst>
        </pc:spChg>
        <pc:spChg chg="del mod">
          <ac:chgData name="Joseph Martineau" userId="9cf559c9f64d1d8f" providerId="LiveId" clId="{703C9797-1081-CE40-BCA6-2478B56C6FEC}" dt="2020-01-20T01:07:40.405" v="4409" actId="478"/>
          <ac:spMkLst>
            <pc:docMk/>
            <pc:sldMk cId="2297157528" sldId="344"/>
            <ac:spMk id="108" creationId="{D1903CB0-7ABC-1446-9483-2EFF87919B98}"/>
          </ac:spMkLst>
        </pc:spChg>
        <pc:spChg chg="mod">
          <ac:chgData name="Joseph Martineau" userId="9cf559c9f64d1d8f" providerId="LiveId" clId="{703C9797-1081-CE40-BCA6-2478B56C6FEC}" dt="2020-01-20T01:05:13.811" v="4369" actId="255"/>
          <ac:spMkLst>
            <pc:docMk/>
            <pc:sldMk cId="2297157528" sldId="344"/>
            <ac:spMk id="113" creationId="{C51E3342-9DFB-5A4C-9F27-EF640A45F540}"/>
          </ac:spMkLst>
        </pc:spChg>
        <pc:spChg chg="mod">
          <ac:chgData name="Joseph Martineau" userId="9cf559c9f64d1d8f" providerId="LiveId" clId="{703C9797-1081-CE40-BCA6-2478B56C6FEC}" dt="2020-01-20T02:17:48.924" v="6445" actId="692"/>
          <ac:spMkLst>
            <pc:docMk/>
            <pc:sldMk cId="2297157528" sldId="344"/>
            <ac:spMk id="115" creationId="{E0D99DEC-620E-0944-84B3-F23E8D258135}"/>
          </ac:spMkLst>
        </pc:spChg>
        <pc:spChg chg="mod">
          <ac:chgData name="Joseph Martineau" userId="9cf559c9f64d1d8f" providerId="LiveId" clId="{703C9797-1081-CE40-BCA6-2478B56C6FEC}" dt="2020-01-20T01:20:03.621" v="4574" actId="20577"/>
          <ac:spMkLst>
            <pc:docMk/>
            <pc:sldMk cId="2297157528" sldId="344"/>
            <ac:spMk id="128" creationId="{6CC559A5-D692-744B-9EFA-89C4ECBAF72B}"/>
          </ac:spMkLst>
        </pc:spChg>
        <pc:spChg chg="del">
          <ac:chgData name="Joseph Martineau" userId="9cf559c9f64d1d8f" providerId="LiveId" clId="{703C9797-1081-CE40-BCA6-2478B56C6FEC}" dt="2020-01-19T22:45:43.228" v="2202" actId="478"/>
          <ac:spMkLst>
            <pc:docMk/>
            <pc:sldMk cId="2297157528" sldId="344"/>
            <ac:spMk id="130" creationId="{C8302AFA-09C8-CC44-82BA-2BC78A2F91F7}"/>
          </ac:spMkLst>
        </pc:spChg>
        <pc:spChg chg="mod">
          <ac:chgData name="Joseph Martineau" userId="9cf559c9f64d1d8f" providerId="LiveId" clId="{703C9797-1081-CE40-BCA6-2478B56C6FEC}" dt="2020-01-20T01:20:06.990" v="4575" actId="20577"/>
          <ac:spMkLst>
            <pc:docMk/>
            <pc:sldMk cId="2297157528" sldId="344"/>
            <ac:spMk id="136" creationId="{D5309216-949A-444A-8054-317C6127C935}"/>
          </ac:spMkLst>
        </pc:spChg>
        <pc:spChg chg="del">
          <ac:chgData name="Joseph Martineau" userId="9cf559c9f64d1d8f" providerId="LiveId" clId="{703C9797-1081-CE40-BCA6-2478B56C6FEC}" dt="2020-01-19T22:45:58.323" v="2206" actId="478"/>
          <ac:spMkLst>
            <pc:docMk/>
            <pc:sldMk cId="2297157528" sldId="344"/>
            <ac:spMk id="147" creationId="{3CF0F28D-6538-8542-A21D-5D8CE3156E63}"/>
          </ac:spMkLst>
        </pc:spChg>
        <pc:spChg chg="del">
          <ac:chgData name="Joseph Martineau" userId="9cf559c9f64d1d8f" providerId="LiveId" clId="{703C9797-1081-CE40-BCA6-2478B56C6FEC}" dt="2020-01-19T22:46:01.498" v="2207" actId="478"/>
          <ac:spMkLst>
            <pc:docMk/>
            <pc:sldMk cId="2297157528" sldId="344"/>
            <ac:spMk id="148" creationId="{0CC78DE2-B964-2B48-BA33-FFFD57708B3B}"/>
          </ac:spMkLst>
        </pc:spChg>
        <pc:cxnChg chg="add mod">
          <ac:chgData name="Joseph Martineau" userId="9cf559c9f64d1d8f" providerId="LiveId" clId="{703C9797-1081-CE40-BCA6-2478B56C6FEC}" dt="2020-01-20T01:53:51.869" v="6259" actId="692"/>
          <ac:cxnSpMkLst>
            <pc:docMk/>
            <pc:sldMk cId="2297157528" sldId="344"/>
            <ac:cxnSpMk id="25" creationId="{79ADEC85-B925-4D40-867E-63689C35DADF}"/>
          </ac:cxnSpMkLst>
        </pc:cxnChg>
        <pc:cxnChg chg="del mod">
          <ac:chgData name="Joseph Martineau" userId="9cf559c9f64d1d8f" providerId="LiveId" clId="{703C9797-1081-CE40-BCA6-2478B56C6FEC}" dt="2020-01-20T01:53:16.070" v="6251" actId="478"/>
          <ac:cxnSpMkLst>
            <pc:docMk/>
            <pc:sldMk cId="2297157528" sldId="344"/>
            <ac:cxnSpMk id="117" creationId="{158FCB67-3E57-A24F-A771-115096AFCCE3}"/>
          </ac:cxnSpMkLst>
        </pc:cxnChg>
        <pc:cxnChg chg="del mod">
          <ac:chgData name="Joseph Martineau" userId="9cf559c9f64d1d8f" providerId="LiveId" clId="{703C9797-1081-CE40-BCA6-2478B56C6FEC}" dt="2020-01-19T22:45:46.785" v="2203" actId="478"/>
          <ac:cxnSpMkLst>
            <pc:docMk/>
            <pc:sldMk cId="2297157528" sldId="344"/>
            <ac:cxnSpMk id="129" creationId="{BE3A4381-79A2-DC40-B5F3-E906DA657813}"/>
          </ac:cxnSpMkLst>
        </pc:cxnChg>
        <pc:cxnChg chg="del mod">
          <ac:chgData name="Joseph Martineau" userId="9cf559c9f64d1d8f" providerId="LiveId" clId="{703C9797-1081-CE40-BCA6-2478B56C6FEC}" dt="2020-01-19T22:45:54.477" v="2205" actId="478"/>
          <ac:cxnSpMkLst>
            <pc:docMk/>
            <pc:sldMk cId="2297157528" sldId="344"/>
            <ac:cxnSpMk id="137" creationId="{3E20839F-8CAD-0241-8EC7-6DADBF15DC02}"/>
          </ac:cxnSpMkLst>
        </pc:cxnChg>
        <pc:cxnChg chg="mod">
          <ac:chgData name="Joseph Martineau" userId="9cf559c9f64d1d8f" providerId="LiveId" clId="{703C9797-1081-CE40-BCA6-2478B56C6FEC}" dt="2020-01-20T02:01:48.762" v="6340" actId="692"/>
          <ac:cxnSpMkLst>
            <pc:docMk/>
            <pc:sldMk cId="2297157528" sldId="344"/>
            <ac:cxnSpMk id="138" creationId="{8614C7B0-16FE-CF41-8E4D-01BF9D34AF8C}"/>
          </ac:cxnSpMkLst>
        </pc:cxnChg>
        <pc:cxnChg chg="mod">
          <ac:chgData name="Joseph Martineau" userId="9cf559c9f64d1d8f" providerId="LiveId" clId="{703C9797-1081-CE40-BCA6-2478B56C6FEC}" dt="2020-01-19T22:55:07.992" v="2341" actId="692"/>
          <ac:cxnSpMkLst>
            <pc:docMk/>
            <pc:sldMk cId="2297157528" sldId="344"/>
            <ac:cxnSpMk id="139" creationId="{849CC79E-979B-1E4B-8D9C-B1A5E6DF0158}"/>
          </ac:cxnSpMkLst>
        </pc:cxnChg>
      </pc:sldChg>
      <pc:sldChg chg="delSp modSp add modAnim">
        <pc:chgData name="Joseph Martineau" userId="9cf559c9f64d1d8f" providerId="LiveId" clId="{703C9797-1081-CE40-BCA6-2478B56C6FEC}" dt="2020-01-20T01:19:56.256" v="4572" actId="20577"/>
        <pc:sldMkLst>
          <pc:docMk/>
          <pc:sldMk cId="3016995287" sldId="345"/>
        </pc:sldMkLst>
        <pc:spChg chg="mod">
          <ac:chgData name="Joseph Martineau" userId="9cf559c9f64d1d8f" providerId="LiveId" clId="{703C9797-1081-CE40-BCA6-2478B56C6FEC}" dt="2020-01-19T23:17:30.234" v="2656" actId="14100"/>
          <ac:spMkLst>
            <pc:docMk/>
            <pc:sldMk cId="3016995287" sldId="345"/>
            <ac:spMk id="2" creationId="{B3D31916-81ED-4924-9DCD-7C02E5C561DD}"/>
          </ac:spMkLst>
        </pc:spChg>
        <pc:spChg chg="mod">
          <ac:chgData name="Joseph Martineau" userId="9cf559c9f64d1d8f" providerId="LiveId" clId="{703C9797-1081-CE40-BCA6-2478B56C6FEC}" dt="2020-01-19T23:42:20.495" v="2957" actId="208"/>
          <ac:spMkLst>
            <pc:docMk/>
            <pc:sldMk cId="3016995287" sldId="345"/>
            <ac:spMk id="34" creationId="{53EBC81C-E09A-AD49-BAB3-EC48C4BA93CC}"/>
          </ac:spMkLst>
        </pc:spChg>
        <pc:spChg chg="mod">
          <ac:chgData name="Joseph Martineau" userId="9cf559c9f64d1d8f" providerId="LiveId" clId="{703C9797-1081-CE40-BCA6-2478B56C6FEC}" dt="2020-01-20T01:05:20.121" v="4370" actId="255"/>
          <ac:spMkLst>
            <pc:docMk/>
            <pc:sldMk cId="3016995287" sldId="345"/>
            <ac:spMk id="76" creationId="{F8C55376-F47A-334A-BECA-8463FBC8B69E}"/>
          </ac:spMkLst>
        </pc:spChg>
        <pc:spChg chg="mod">
          <ac:chgData name="Joseph Martineau" userId="9cf559c9f64d1d8f" providerId="LiveId" clId="{703C9797-1081-CE40-BCA6-2478B56C6FEC}" dt="2020-01-20T01:05:20.121" v="4370" actId="255"/>
          <ac:spMkLst>
            <pc:docMk/>
            <pc:sldMk cId="3016995287" sldId="345"/>
            <ac:spMk id="99" creationId="{3DDA889F-27A7-4D49-913E-8FB6386D2B7B}"/>
          </ac:spMkLst>
        </pc:spChg>
        <pc:spChg chg="del">
          <ac:chgData name="Joseph Martineau" userId="9cf559c9f64d1d8f" providerId="LiveId" clId="{703C9797-1081-CE40-BCA6-2478B56C6FEC}" dt="2020-01-19T22:49:05.027" v="2268" actId="478"/>
          <ac:spMkLst>
            <pc:docMk/>
            <pc:sldMk cId="3016995287" sldId="345"/>
            <ac:spMk id="105" creationId="{285C10FC-F905-8C46-9BF7-0F18BD9433FE}"/>
          </ac:spMkLst>
        </pc:spChg>
        <pc:spChg chg="del mod">
          <ac:chgData name="Joseph Martineau" userId="9cf559c9f64d1d8f" providerId="LiveId" clId="{703C9797-1081-CE40-BCA6-2478B56C6FEC}" dt="2020-01-20T01:07:35.387" v="4408" actId="478"/>
          <ac:spMkLst>
            <pc:docMk/>
            <pc:sldMk cId="3016995287" sldId="345"/>
            <ac:spMk id="108" creationId="{D1903CB0-7ABC-1446-9483-2EFF87919B98}"/>
          </ac:spMkLst>
        </pc:spChg>
        <pc:spChg chg="del">
          <ac:chgData name="Joseph Martineau" userId="9cf559c9f64d1d8f" providerId="LiveId" clId="{703C9797-1081-CE40-BCA6-2478B56C6FEC}" dt="2020-01-19T22:48:55.652" v="2264" actId="478"/>
          <ac:spMkLst>
            <pc:docMk/>
            <pc:sldMk cId="3016995287" sldId="345"/>
            <ac:spMk id="113" creationId="{C51E3342-9DFB-5A4C-9F27-EF640A45F540}"/>
          </ac:spMkLst>
        </pc:spChg>
        <pc:spChg chg="mod">
          <ac:chgData name="Joseph Martineau" userId="9cf559c9f64d1d8f" providerId="LiveId" clId="{703C9797-1081-CE40-BCA6-2478B56C6FEC}" dt="2020-01-20T01:05:20.121" v="4370" actId="255"/>
          <ac:spMkLst>
            <pc:docMk/>
            <pc:sldMk cId="3016995287" sldId="345"/>
            <ac:spMk id="115" creationId="{E0D99DEC-620E-0944-84B3-F23E8D258135}"/>
          </ac:spMkLst>
        </pc:spChg>
        <pc:spChg chg="mod">
          <ac:chgData name="Joseph Martineau" userId="9cf559c9f64d1d8f" providerId="LiveId" clId="{703C9797-1081-CE40-BCA6-2478B56C6FEC}" dt="2020-01-20T01:19:56.256" v="4572" actId="20577"/>
          <ac:spMkLst>
            <pc:docMk/>
            <pc:sldMk cId="3016995287" sldId="345"/>
            <ac:spMk id="128" creationId="{6CC559A5-D692-744B-9EFA-89C4ECBAF72B}"/>
          </ac:spMkLst>
        </pc:spChg>
        <pc:spChg chg="mod">
          <ac:chgData name="Joseph Martineau" userId="9cf559c9f64d1d8f" providerId="LiveId" clId="{703C9797-1081-CE40-BCA6-2478B56C6FEC}" dt="2020-01-20T01:19:49.979" v="4570" actId="20577"/>
          <ac:spMkLst>
            <pc:docMk/>
            <pc:sldMk cId="3016995287" sldId="345"/>
            <ac:spMk id="136" creationId="{D5309216-949A-444A-8054-317C6127C935}"/>
          </ac:spMkLst>
        </pc:spChg>
        <pc:cxnChg chg="mod">
          <ac:chgData name="Joseph Martineau" userId="9cf559c9f64d1d8f" providerId="LiveId" clId="{703C9797-1081-CE40-BCA6-2478B56C6FEC}" dt="2020-01-19T22:54:29.929" v="2332" actId="208"/>
          <ac:cxnSpMkLst>
            <pc:docMk/>
            <pc:sldMk cId="3016995287" sldId="345"/>
            <ac:cxnSpMk id="116" creationId="{04631731-C6EA-844D-80F1-FD16766EE92C}"/>
          </ac:cxnSpMkLst>
        </pc:cxnChg>
        <pc:cxnChg chg="del mod">
          <ac:chgData name="Joseph Martineau" userId="9cf559c9f64d1d8f" providerId="LiveId" clId="{703C9797-1081-CE40-BCA6-2478B56C6FEC}" dt="2020-01-19T22:49:02.416" v="2267" actId="478"/>
          <ac:cxnSpMkLst>
            <pc:docMk/>
            <pc:sldMk cId="3016995287" sldId="345"/>
            <ac:cxnSpMk id="117" creationId="{158FCB67-3E57-A24F-A771-115096AFCCE3}"/>
          </ac:cxnSpMkLst>
        </pc:cxnChg>
        <pc:cxnChg chg="mod">
          <ac:chgData name="Joseph Martineau" userId="9cf559c9f64d1d8f" providerId="LiveId" clId="{703C9797-1081-CE40-BCA6-2478B56C6FEC}" dt="2020-01-19T22:54:29.929" v="2332" actId="208"/>
          <ac:cxnSpMkLst>
            <pc:docMk/>
            <pc:sldMk cId="3016995287" sldId="345"/>
            <ac:cxnSpMk id="118" creationId="{0F24F82B-6D1D-B141-9D0B-75E5D65397B7}"/>
          </ac:cxnSpMkLst>
        </pc:cxnChg>
        <pc:cxnChg chg="del mod">
          <ac:chgData name="Joseph Martineau" userId="9cf559c9f64d1d8f" providerId="LiveId" clId="{703C9797-1081-CE40-BCA6-2478B56C6FEC}" dt="2020-01-19T22:48:58.159" v="2265" actId="478"/>
          <ac:cxnSpMkLst>
            <pc:docMk/>
            <pc:sldMk cId="3016995287" sldId="345"/>
            <ac:cxnSpMk id="138" creationId="{8614C7B0-16FE-CF41-8E4D-01BF9D34AF8C}"/>
          </ac:cxnSpMkLst>
        </pc:cxnChg>
        <pc:cxnChg chg="del mod">
          <ac:chgData name="Joseph Martineau" userId="9cf559c9f64d1d8f" providerId="LiveId" clId="{703C9797-1081-CE40-BCA6-2478B56C6FEC}" dt="2020-01-19T22:49:00.231" v="2266" actId="478"/>
          <ac:cxnSpMkLst>
            <pc:docMk/>
            <pc:sldMk cId="3016995287" sldId="345"/>
            <ac:cxnSpMk id="139" creationId="{849CC79E-979B-1E4B-8D9C-B1A5E6DF0158}"/>
          </ac:cxnSpMkLst>
        </pc:cxnChg>
      </pc:sldChg>
      <pc:sldChg chg="addSp delSp modSp add del modAnim">
        <pc:chgData name="Joseph Martineau" userId="9cf559c9f64d1d8f" providerId="LiveId" clId="{703C9797-1081-CE40-BCA6-2478B56C6FEC}" dt="2020-01-20T01:23:58.110" v="4608" actId="2696"/>
        <pc:sldMkLst>
          <pc:docMk/>
          <pc:sldMk cId="2182360174" sldId="346"/>
        </pc:sldMkLst>
        <pc:spChg chg="mod">
          <ac:chgData name="Joseph Martineau" userId="9cf559c9f64d1d8f" providerId="LiveId" clId="{703C9797-1081-CE40-BCA6-2478B56C6FEC}" dt="2020-01-19T23:10:55.809" v="2597" actId="20577"/>
          <ac:spMkLst>
            <pc:docMk/>
            <pc:sldMk cId="2182360174" sldId="346"/>
            <ac:spMk id="2" creationId="{B3D31916-81ED-4924-9DCD-7C02E5C561DD}"/>
          </ac:spMkLst>
        </pc:spChg>
        <pc:spChg chg="add del mod">
          <ac:chgData name="Joseph Martineau" userId="9cf559c9f64d1d8f" providerId="LiveId" clId="{703C9797-1081-CE40-BCA6-2478B56C6FEC}" dt="2020-01-19T23:44:34.252" v="2960" actId="478"/>
          <ac:spMkLst>
            <pc:docMk/>
            <pc:sldMk cId="2182360174" sldId="346"/>
            <ac:spMk id="7" creationId="{5D4B2884-C527-614E-8D3F-E568D05ECAE5}"/>
          </ac:spMkLst>
        </pc:spChg>
        <pc:spChg chg="mod">
          <ac:chgData name="Joseph Martineau" userId="9cf559c9f64d1d8f" providerId="LiveId" clId="{703C9797-1081-CE40-BCA6-2478B56C6FEC}" dt="2020-01-20T00:33:02.475" v="3051" actId="1582"/>
          <ac:spMkLst>
            <pc:docMk/>
            <pc:sldMk cId="2182360174" sldId="346"/>
            <ac:spMk id="42" creationId="{63CAF75C-F938-4614-AC15-054557B64E24}"/>
          </ac:spMkLst>
        </pc:spChg>
        <pc:spChg chg="mod">
          <ac:chgData name="Joseph Martineau" userId="9cf559c9f64d1d8f" providerId="LiveId" clId="{703C9797-1081-CE40-BCA6-2478B56C6FEC}" dt="2020-01-20T00:33:02.475" v="3051" actId="1582"/>
          <ac:spMkLst>
            <pc:docMk/>
            <pc:sldMk cId="2182360174" sldId="346"/>
            <ac:spMk id="43" creationId="{DEF2790A-73DF-4992-BA48-D8CA9298B9F9}"/>
          </ac:spMkLst>
        </pc:spChg>
        <pc:spChg chg="mod">
          <ac:chgData name="Joseph Martineau" userId="9cf559c9f64d1d8f" providerId="LiveId" clId="{703C9797-1081-CE40-BCA6-2478B56C6FEC}" dt="2020-01-20T00:33:02.475" v="3051" actId="1582"/>
          <ac:spMkLst>
            <pc:docMk/>
            <pc:sldMk cId="2182360174" sldId="346"/>
            <ac:spMk id="44" creationId="{8E12C3DB-2081-4883-B844-B86C9C4775DC}"/>
          </ac:spMkLst>
        </pc:spChg>
        <pc:spChg chg="mod">
          <ac:chgData name="Joseph Martineau" userId="9cf559c9f64d1d8f" providerId="LiveId" clId="{703C9797-1081-CE40-BCA6-2478B56C6FEC}" dt="2020-01-20T00:33:02.475" v="3051" actId="1582"/>
          <ac:spMkLst>
            <pc:docMk/>
            <pc:sldMk cId="2182360174" sldId="346"/>
            <ac:spMk id="45" creationId="{4EB54CD1-4501-4509-81B5-2277130F4569}"/>
          </ac:spMkLst>
        </pc:spChg>
        <pc:spChg chg="del">
          <ac:chgData name="Joseph Martineau" userId="9cf559c9f64d1d8f" providerId="LiveId" clId="{703C9797-1081-CE40-BCA6-2478B56C6FEC}" dt="2020-01-20T01:10:11.472" v="4436" actId="478"/>
          <ac:spMkLst>
            <pc:docMk/>
            <pc:sldMk cId="2182360174" sldId="346"/>
            <ac:spMk id="46" creationId="{BCD68392-EB56-421F-B1C8-CCFE7C6A8AFC}"/>
          </ac:spMkLst>
        </pc:spChg>
        <pc:spChg chg="mod">
          <ac:chgData name="Joseph Martineau" userId="9cf559c9f64d1d8f" providerId="LiveId" clId="{703C9797-1081-CE40-BCA6-2478B56C6FEC}" dt="2020-01-20T00:37:17.289" v="3293" actId="207"/>
          <ac:spMkLst>
            <pc:docMk/>
            <pc:sldMk cId="2182360174" sldId="346"/>
            <ac:spMk id="48" creationId="{37DE6F94-F08E-4C61-ABF0-9486BD309CE3}"/>
          </ac:spMkLst>
        </pc:spChg>
        <pc:spChg chg="mod">
          <ac:chgData name="Joseph Martineau" userId="9cf559c9f64d1d8f" providerId="LiveId" clId="{703C9797-1081-CE40-BCA6-2478B56C6FEC}" dt="2020-01-20T00:33:16.391" v="3053" actId="113"/>
          <ac:spMkLst>
            <pc:docMk/>
            <pc:sldMk cId="2182360174" sldId="346"/>
            <ac:spMk id="52" creationId="{1ABED7F2-BF9A-467F-AE51-4A154A94AEDA}"/>
          </ac:spMkLst>
        </pc:spChg>
        <pc:spChg chg="mod">
          <ac:chgData name="Joseph Martineau" userId="9cf559c9f64d1d8f" providerId="LiveId" clId="{703C9797-1081-CE40-BCA6-2478B56C6FEC}" dt="2020-01-20T00:24:56.079" v="2994" actId="208"/>
          <ac:spMkLst>
            <pc:docMk/>
            <pc:sldMk cId="2182360174" sldId="346"/>
            <ac:spMk id="54" creationId="{CB141662-F5BB-4801-BF0B-0AD1BC4DEF57}"/>
          </ac:spMkLst>
        </pc:spChg>
        <pc:spChg chg="mod">
          <ac:chgData name="Joseph Martineau" userId="9cf559c9f64d1d8f" providerId="LiveId" clId="{703C9797-1081-CE40-BCA6-2478B56C6FEC}" dt="2020-01-20T00:25:11.311" v="2996" actId="208"/>
          <ac:spMkLst>
            <pc:docMk/>
            <pc:sldMk cId="2182360174" sldId="346"/>
            <ac:spMk id="61" creationId="{51AD779C-26C2-4B33-BFEA-5A78373D4916}"/>
          </ac:spMkLst>
        </pc:spChg>
        <pc:spChg chg="mod">
          <ac:chgData name="Joseph Martineau" userId="9cf559c9f64d1d8f" providerId="LiveId" clId="{703C9797-1081-CE40-BCA6-2478B56C6FEC}" dt="2020-01-20T00:25:07.524" v="2995" actId="208"/>
          <ac:spMkLst>
            <pc:docMk/>
            <pc:sldMk cId="2182360174" sldId="346"/>
            <ac:spMk id="64" creationId="{AF941F1F-DCDC-4030-8668-F2C027C6580B}"/>
          </ac:spMkLst>
        </pc:spChg>
        <pc:spChg chg="mod">
          <ac:chgData name="Joseph Martineau" userId="9cf559c9f64d1d8f" providerId="LiveId" clId="{703C9797-1081-CE40-BCA6-2478B56C6FEC}" dt="2020-01-20T00:24:56.079" v="2994" actId="208"/>
          <ac:spMkLst>
            <pc:docMk/>
            <pc:sldMk cId="2182360174" sldId="346"/>
            <ac:spMk id="66" creationId="{B8DFB893-5D79-43C7-AFDA-C123563978DA}"/>
          </ac:spMkLst>
        </pc:spChg>
        <pc:spChg chg="del mod">
          <ac:chgData name="Joseph Martineau" userId="9cf559c9f64d1d8f" providerId="LiveId" clId="{703C9797-1081-CE40-BCA6-2478B56C6FEC}" dt="2020-01-20T00:32:23.350" v="3040" actId="478"/>
          <ac:spMkLst>
            <pc:docMk/>
            <pc:sldMk cId="2182360174" sldId="346"/>
            <ac:spMk id="67" creationId="{C4209E2E-EDCB-4E6B-8E4F-3E522F604839}"/>
          </ac:spMkLst>
        </pc:spChg>
        <pc:spChg chg="add del">
          <ac:chgData name="Joseph Martineau" userId="9cf559c9f64d1d8f" providerId="LiveId" clId="{703C9797-1081-CE40-BCA6-2478B56C6FEC}" dt="2020-01-19T23:44:28.332" v="2959" actId="478"/>
          <ac:spMkLst>
            <pc:docMk/>
            <pc:sldMk cId="2182360174" sldId="346"/>
            <ac:spMk id="69" creationId="{B869B6CE-F8A1-C74F-963B-24561BCED528}"/>
          </ac:spMkLst>
        </pc:spChg>
        <pc:spChg chg="del mod">
          <ac:chgData name="Joseph Martineau" userId="9cf559c9f64d1d8f" providerId="LiveId" clId="{703C9797-1081-CE40-BCA6-2478B56C6FEC}" dt="2020-01-20T00:32:02.938" v="3032" actId="478"/>
          <ac:spMkLst>
            <pc:docMk/>
            <pc:sldMk cId="2182360174" sldId="346"/>
            <ac:spMk id="71" creationId="{DED0A6A6-67C7-4287-BFA4-EAEC1F91DEF1}"/>
          </ac:spMkLst>
        </pc:spChg>
        <pc:spChg chg="add mod">
          <ac:chgData name="Joseph Martineau" userId="9cf559c9f64d1d8f" providerId="LiveId" clId="{703C9797-1081-CE40-BCA6-2478B56C6FEC}" dt="2020-01-20T00:44:55.931" v="3861" actId="20577"/>
          <ac:spMkLst>
            <pc:docMk/>
            <pc:sldMk cId="2182360174" sldId="346"/>
            <ac:spMk id="73" creationId="{0E4B7366-AFC7-E04D-A114-A37E99384439}"/>
          </ac:spMkLst>
        </pc:spChg>
        <pc:spChg chg="mod">
          <ac:chgData name="Joseph Martineau" userId="9cf559c9f64d1d8f" providerId="LiveId" clId="{703C9797-1081-CE40-BCA6-2478B56C6FEC}" dt="2020-01-20T00:24:56.079" v="2994" actId="208"/>
          <ac:spMkLst>
            <pc:docMk/>
            <pc:sldMk cId="2182360174" sldId="346"/>
            <ac:spMk id="77" creationId="{4B06CBD0-C45B-479C-8405-9C40C24DC1E6}"/>
          </ac:spMkLst>
        </pc:spChg>
        <pc:spChg chg="mod">
          <ac:chgData name="Joseph Martineau" userId="9cf559c9f64d1d8f" providerId="LiveId" clId="{703C9797-1081-CE40-BCA6-2478B56C6FEC}" dt="2020-01-20T00:24:56.079" v="2994" actId="208"/>
          <ac:spMkLst>
            <pc:docMk/>
            <pc:sldMk cId="2182360174" sldId="346"/>
            <ac:spMk id="82" creationId="{5F505D14-ACCB-4ABE-99E4-6C33C2AE93CF}"/>
          </ac:spMkLst>
        </pc:spChg>
        <pc:spChg chg="mod">
          <ac:chgData name="Joseph Martineau" userId="9cf559c9f64d1d8f" providerId="LiveId" clId="{703C9797-1081-CE40-BCA6-2478B56C6FEC}" dt="2020-01-20T00:24:56.079" v="2994" actId="208"/>
          <ac:spMkLst>
            <pc:docMk/>
            <pc:sldMk cId="2182360174" sldId="346"/>
            <ac:spMk id="85" creationId="{1F771146-C906-4E8E-B54C-D6D564B07AF6}"/>
          </ac:spMkLst>
        </pc:spChg>
        <pc:spChg chg="del mod">
          <ac:chgData name="Joseph Martineau" userId="9cf559c9f64d1d8f" providerId="LiveId" clId="{703C9797-1081-CE40-BCA6-2478B56C6FEC}" dt="2020-01-20T00:32:10.322" v="3035" actId="478"/>
          <ac:spMkLst>
            <pc:docMk/>
            <pc:sldMk cId="2182360174" sldId="346"/>
            <ac:spMk id="87" creationId="{7FD5BFF7-125C-45D8-B1FF-57C01A3374A4}"/>
          </ac:spMkLst>
        </pc:spChg>
        <pc:spChg chg="del">
          <ac:chgData name="Joseph Martineau" userId="9cf559c9f64d1d8f" providerId="LiveId" clId="{703C9797-1081-CE40-BCA6-2478B56C6FEC}" dt="2020-01-20T00:32:31.574" v="3043" actId="478"/>
          <ac:spMkLst>
            <pc:docMk/>
            <pc:sldMk cId="2182360174" sldId="346"/>
            <ac:spMk id="88" creationId="{6392954D-C032-4B39-BF9B-E614B9902105}"/>
          </ac:spMkLst>
        </pc:spChg>
        <pc:spChg chg="del mod">
          <ac:chgData name="Joseph Martineau" userId="9cf559c9f64d1d8f" providerId="LiveId" clId="{703C9797-1081-CE40-BCA6-2478B56C6FEC}" dt="2020-01-20T00:32:16.067" v="3037" actId="478"/>
          <ac:spMkLst>
            <pc:docMk/>
            <pc:sldMk cId="2182360174" sldId="346"/>
            <ac:spMk id="90" creationId="{B427D7DD-040B-4F9D-96A6-85002A07DCBE}"/>
          </ac:spMkLst>
        </pc:spChg>
        <pc:spChg chg="add del mod">
          <ac:chgData name="Joseph Martineau" userId="9cf559c9f64d1d8f" providerId="LiveId" clId="{703C9797-1081-CE40-BCA6-2478B56C6FEC}" dt="2020-01-20T00:34:32.181" v="3152" actId="478"/>
          <ac:spMkLst>
            <pc:docMk/>
            <pc:sldMk cId="2182360174" sldId="346"/>
            <ac:spMk id="91" creationId="{8EEE4F11-7337-4A1B-9A52-4F7A7D11D4AB}"/>
          </ac:spMkLst>
        </pc:spChg>
        <pc:spChg chg="del">
          <ac:chgData name="Joseph Martineau" userId="9cf559c9f64d1d8f" providerId="LiveId" clId="{703C9797-1081-CE40-BCA6-2478B56C6FEC}" dt="2020-01-20T00:32:34.271" v="3044" actId="478"/>
          <ac:spMkLst>
            <pc:docMk/>
            <pc:sldMk cId="2182360174" sldId="346"/>
            <ac:spMk id="94" creationId="{0C0F9985-A4A3-477B-857E-9C07EF1F2096}"/>
          </ac:spMkLst>
        </pc:spChg>
        <pc:spChg chg="mod">
          <ac:chgData name="Joseph Martineau" userId="9cf559c9f64d1d8f" providerId="LiveId" clId="{703C9797-1081-CE40-BCA6-2478B56C6FEC}" dt="2020-01-20T00:24:56.079" v="2994" actId="208"/>
          <ac:spMkLst>
            <pc:docMk/>
            <pc:sldMk cId="2182360174" sldId="346"/>
            <ac:spMk id="95" creationId="{4E7A72E9-278F-4FE9-B625-C9AFBFD055B2}"/>
          </ac:spMkLst>
        </pc:spChg>
        <pc:spChg chg="mod">
          <ac:chgData name="Joseph Martineau" userId="9cf559c9f64d1d8f" providerId="LiveId" clId="{703C9797-1081-CE40-BCA6-2478B56C6FEC}" dt="2020-01-20T00:24:56.079" v="2994" actId="208"/>
          <ac:spMkLst>
            <pc:docMk/>
            <pc:sldMk cId="2182360174" sldId="346"/>
            <ac:spMk id="97" creationId="{E916FAE9-1E19-418C-B7D1-CEE771D238D6}"/>
          </ac:spMkLst>
        </pc:spChg>
        <pc:spChg chg="add">
          <ac:chgData name="Joseph Martineau" userId="9cf559c9f64d1d8f" providerId="LiveId" clId="{703C9797-1081-CE40-BCA6-2478B56C6FEC}" dt="2020-01-20T00:41:49.769" v="3676"/>
          <ac:spMkLst>
            <pc:docMk/>
            <pc:sldMk cId="2182360174" sldId="346"/>
            <ac:spMk id="102" creationId="{8369AF5F-8140-5A4F-9085-032C286645CA}"/>
          </ac:spMkLst>
        </pc:spChg>
        <pc:spChg chg="add">
          <ac:chgData name="Joseph Martineau" userId="9cf559c9f64d1d8f" providerId="LiveId" clId="{703C9797-1081-CE40-BCA6-2478B56C6FEC}" dt="2020-01-20T00:42:00.027" v="3677"/>
          <ac:spMkLst>
            <pc:docMk/>
            <pc:sldMk cId="2182360174" sldId="346"/>
            <ac:spMk id="104" creationId="{8911E739-5ED9-784D-AD15-9091ECEEB883}"/>
          </ac:spMkLst>
        </pc:spChg>
        <pc:spChg chg="add mod">
          <ac:chgData name="Joseph Martineau" userId="9cf559c9f64d1d8f" providerId="LiveId" clId="{703C9797-1081-CE40-BCA6-2478B56C6FEC}" dt="2020-01-20T00:42:47.345" v="3680" actId="208"/>
          <ac:spMkLst>
            <pc:docMk/>
            <pc:sldMk cId="2182360174" sldId="346"/>
            <ac:spMk id="105" creationId="{EB08BEB7-983A-F947-B459-129E947DF587}"/>
          </ac:spMkLst>
        </pc:spChg>
        <pc:spChg chg="add mod">
          <ac:chgData name="Joseph Martineau" userId="9cf559c9f64d1d8f" providerId="LiveId" clId="{703C9797-1081-CE40-BCA6-2478B56C6FEC}" dt="2020-01-20T00:42:47.345" v="3680" actId="208"/>
          <ac:spMkLst>
            <pc:docMk/>
            <pc:sldMk cId="2182360174" sldId="346"/>
            <ac:spMk id="107" creationId="{3CE13E34-9785-6242-A625-034B4EF21051}"/>
          </ac:spMkLst>
        </pc:spChg>
        <pc:spChg chg="add mod">
          <ac:chgData name="Joseph Martineau" userId="9cf559c9f64d1d8f" providerId="LiveId" clId="{703C9797-1081-CE40-BCA6-2478B56C6FEC}" dt="2020-01-20T00:42:57.419" v="3681" actId="2085"/>
          <ac:spMkLst>
            <pc:docMk/>
            <pc:sldMk cId="2182360174" sldId="346"/>
            <ac:spMk id="110" creationId="{91A83B2B-6EE2-484B-828E-045348853F81}"/>
          </ac:spMkLst>
        </pc:spChg>
        <pc:spChg chg="add mod">
          <ac:chgData name="Joseph Martineau" userId="9cf559c9f64d1d8f" providerId="LiveId" clId="{703C9797-1081-CE40-BCA6-2478B56C6FEC}" dt="2020-01-20T00:42:57.419" v="3681" actId="2085"/>
          <ac:spMkLst>
            <pc:docMk/>
            <pc:sldMk cId="2182360174" sldId="346"/>
            <ac:spMk id="111" creationId="{F3CAA247-3D53-7E4C-B92E-A294A711B485}"/>
          </ac:spMkLst>
        </pc:spChg>
        <pc:cxnChg chg="del mod">
          <ac:chgData name="Joseph Martineau" userId="9cf559c9f64d1d8f" providerId="LiveId" clId="{703C9797-1081-CE40-BCA6-2478B56C6FEC}" dt="2020-01-20T00:32:18.434" v="3038" actId="478"/>
          <ac:cxnSpMkLst>
            <pc:docMk/>
            <pc:sldMk cId="2182360174" sldId="346"/>
            <ac:cxnSpMk id="53" creationId="{1D432C83-3F31-4355-910C-E29E37CFFD2E}"/>
          </ac:cxnSpMkLst>
        </pc:cxnChg>
        <pc:cxnChg chg="del mod">
          <ac:chgData name="Joseph Martineau" userId="9cf559c9f64d1d8f" providerId="LiveId" clId="{703C9797-1081-CE40-BCA6-2478B56C6FEC}" dt="2020-01-20T00:32:28.027" v="3042" actId="478"/>
          <ac:cxnSpMkLst>
            <pc:docMk/>
            <pc:sldMk cId="2182360174" sldId="346"/>
            <ac:cxnSpMk id="59" creationId="{A534138F-CADF-4837-9D9D-D4D3B7060166}"/>
          </ac:cxnSpMkLst>
        </pc:cxnChg>
        <pc:cxnChg chg="mod">
          <ac:chgData name="Joseph Martineau" userId="9cf559c9f64d1d8f" providerId="LiveId" clId="{703C9797-1081-CE40-BCA6-2478B56C6FEC}" dt="2020-01-20T00:25:19.886" v="2998" actId="208"/>
          <ac:cxnSpMkLst>
            <pc:docMk/>
            <pc:sldMk cId="2182360174" sldId="346"/>
            <ac:cxnSpMk id="62" creationId="{AD66916B-74A2-4E9F-8EA7-A2CF96393DED}"/>
          </ac:cxnSpMkLst>
        </pc:cxnChg>
        <pc:cxnChg chg="mod">
          <ac:chgData name="Joseph Martineau" userId="9cf559c9f64d1d8f" providerId="LiveId" clId="{703C9797-1081-CE40-BCA6-2478B56C6FEC}" dt="2020-01-20T00:25:15.978" v="2997" actId="208"/>
          <ac:cxnSpMkLst>
            <pc:docMk/>
            <pc:sldMk cId="2182360174" sldId="346"/>
            <ac:cxnSpMk id="65" creationId="{00349FF6-89B9-42EA-847E-37EA9492BE3A}"/>
          </ac:cxnSpMkLst>
        </pc:cxnChg>
        <pc:cxnChg chg="del mod">
          <ac:chgData name="Joseph Martineau" userId="9cf559c9f64d1d8f" providerId="LiveId" clId="{703C9797-1081-CE40-BCA6-2478B56C6FEC}" dt="2020-01-20T00:32:05.600" v="3033" actId="478"/>
          <ac:cxnSpMkLst>
            <pc:docMk/>
            <pc:sldMk cId="2182360174" sldId="346"/>
            <ac:cxnSpMk id="68" creationId="{B0902C51-85BB-40B8-939C-84AC8436C2C7}"/>
          </ac:cxnSpMkLst>
        </pc:cxnChg>
        <pc:cxnChg chg="del mod">
          <ac:chgData name="Joseph Martineau" userId="9cf559c9f64d1d8f" providerId="LiveId" clId="{703C9797-1081-CE40-BCA6-2478B56C6FEC}" dt="2020-01-20T00:32:20.743" v="3039" actId="478"/>
          <ac:cxnSpMkLst>
            <pc:docMk/>
            <pc:sldMk cId="2182360174" sldId="346"/>
            <ac:cxnSpMk id="70" creationId="{C4CA69B4-506C-4285-9AF4-81ECA823D449}"/>
          </ac:cxnSpMkLst>
        </pc:cxnChg>
        <pc:cxnChg chg="del mod">
          <ac:chgData name="Joseph Martineau" userId="9cf559c9f64d1d8f" providerId="LiveId" clId="{703C9797-1081-CE40-BCA6-2478B56C6FEC}" dt="2020-01-20T00:31:59.543" v="3031" actId="478"/>
          <ac:cxnSpMkLst>
            <pc:docMk/>
            <pc:sldMk cId="2182360174" sldId="346"/>
            <ac:cxnSpMk id="72" creationId="{5AB13E77-1DA2-461D-BA12-506566E100C7}"/>
          </ac:cxnSpMkLst>
        </pc:cxnChg>
        <pc:cxnChg chg="del mod">
          <ac:chgData name="Joseph Martineau" userId="9cf559c9f64d1d8f" providerId="LiveId" clId="{703C9797-1081-CE40-BCA6-2478B56C6FEC}" dt="2020-01-20T00:32:25.885" v="3041" actId="478"/>
          <ac:cxnSpMkLst>
            <pc:docMk/>
            <pc:sldMk cId="2182360174" sldId="346"/>
            <ac:cxnSpMk id="74" creationId="{D0CA90C7-600E-4FEB-8A4E-1FB378D90D26}"/>
          </ac:cxnSpMkLst>
        </pc:cxnChg>
        <pc:cxnChg chg="del mod">
          <ac:chgData name="Joseph Martineau" userId="9cf559c9f64d1d8f" providerId="LiveId" clId="{703C9797-1081-CE40-BCA6-2478B56C6FEC}" dt="2020-01-20T00:32:08.029" v="3034" actId="478"/>
          <ac:cxnSpMkLst>
            <pc:docMk/>
            <pc:sldMk cId="2182360174" sldId="346"/>
            <ac:cxnSpMk id="75" creationId="{534CB7B0-8DDC-41BA-97F1-95226BB1775F}"/>
          </ac:cxnSpMkLst>
        </pc:cxnChg>
        <pc:cxnChg chg="mod">
          <ac:chgData name="Joseph Martineau" userId="9cf559c9f64d1d8f" providerId="LiveId" clId="{703C9797-1081-CE40-BCA6-2478B56C6FEC}" dt="2020-01-20T00:24:56.079" v="2994" actId="208"/>
          <ac:cxnSpMkLst>
            <pc:docMk/>
            <pc:sldMk cId="2182360174" sldId="346"/>
            <ac:cxnSpMk id="78" creationId="{7C44F74D-53EC-4E1A-A7EA-6F4EE4392F27}"/>
          </ac:cxnSpMkLst>
        </pc:cxnChg>
        <pc:cxnChg chg="mod">
          <ac:chgData name="Joseph Martineau" userId="9cf559c9f64d1d8f" providerId="LiveId" clId="{703C9797-1081-CE40-BCA6-2478B56C6FEC}" dt="2020-01-20T00:24:56.079" v="2994" actId="208"/>
          <ac:cxnSpMkLst>
            <pc:docMk/>
            <pc:sldMk cId="2182360174" sldId="346"/>
            <ac:cxnSpMk id="79" creationId="{EF90BE0A-0862-4A34-B644-5B0F013AC941}"/>
          </ac:cxnSpMkLst>
        </pc:cxnChg>
        <pc:cxnChg chg="mod">
          <ac:chgData name="Joseph Martineau" userId="9cf559c9f64d1d8f" providerId="LiveId" clId="{703C9797-1081-CE40-BCA6-2478B56C6FEC}" dt="2020-01-20T00:24:56.079" v="2994" actId="208"/>
          <ac:cxnSpMkLst>
            <pc:docMk/>
            <pc:sldMk cId="2182360174" sldId="346"/>
            <ac:cxnSpMk id="80" creationId="{FADFC23C-3902-4D8D-B91C-4B14A24590BF}"/>
          </ac:cxnSpMkLst>
        </pc:cxnChg>
        <pc:cxnChg chg="mod">
          <ac:chgData name="Joseph Martineau" userId="9cf559c9f64d1d8f" providerId="LiveId" clId="{703C9797-1081-CE40-BCA6-2478B56C6FEC}" dt="2020-01-20T00:24:56.079" v="2994" actId="208"/>
          <ac:cxnSpMkLst>
            <pc:docMk/>
            <pc:sldMk cId="2182360174" sldId="346"/>
            <ac:cxnSpMk id="81" creationId="{A5C7909A-28A0-482D-B263-7844ADFDAB0C}"/>
          </ac:cxnSpMkLst>
        </pc:cxnChg>
        <pc:cxnChg chg="mod">
          <ac:chgData name="Joseph Martineau" userId="9cf559c9f64d1d8f" providerId="LiveId" clId="{703C9797-1081-CE40-BCA6-2478B56C6FEC}" dt="2020-01-20T00:24:56.079" v="2994" actId="208"/>
          <ac:cxnSpMkLst>
            <pc:docMk/>
            <pc:sldMk cId="2182360174" sldId="346"/>
            <ac:cxnSpMk id="83" creationId="{8A6E284E-248F-4F6E-B86D-42182CDD2EE4}"/>
          </ac:cxnSpMkLst>
        </pc:cxnChg>
        <pc:cxnChg chg="mod">
          <ac:chgData name="Joseph Martineau" userId="9cf559c9f64d1d8f" providerId="LiveId" clId="{703C9797-1081-CE40-BCA6-2478B56C6FEC}" dt="2020-01-20T00:24:56.079" v="2994" actId="208"/>
          <ac:cxnSpMkLst>
            <pc:docMk/>
            <pc:sldMk cId="2182360174" sldId="346"/>
            <ac:cxnSpMk id="84" creationId="{CC43EE4B-F3CB-4E47-8A30-2F05B41975F4}"/>
          </ac:cxnSpMkLst>
        </pc:cxnChg>
        <pc:cxnChg chg="del mod">
          <ac:chgData name="Joseph Martineau" userId="9cf559c9f64d1d8f" providerId="LiveId" clId="{703C9797-1081-CE40-BCA6-2478B56C6FEC}" dt="2020-01-20T00:32:12.838" v="3036" actId="478"/>
          <ac:cxnSpMkLst>
            <pc:docMk/>
            <pc:sldMk cId="2182360174" sldId="346"/>
            <ac:cxnSpMk id="89" creationId="{177856E5-F542-443A-9E56-3BAD94CDBBD9}"/>
          </ac:cxnSpMkLst>
        </pc:cxnChg>
        <pc:cxnChg chg="del mod">
          <ac:chgData name="Joseph Martineau" userId="9cf559c9f64d1d8f" providerId="LiveId" clId="{703C9797-1081-CE40-BCA6-2478B56C6FEC}" dt="2020-01-20T00:32:43.213" v="3047" actId="478"/>
          <ac:cxnSpMkLst>
            <pc:docMk/>
            <pc:sldMk cId="2182360174" sldId="346"/>
            <ac:cxnSpMk id="92" creationId="{8D53A8C5-8DDF-47A0-86B2-490457582011}"/>
          </ac:cxnSpMkLst>
        </pc:cxnChg>
        <pc:cxnChg chg="del mod">
          <ac:chgData name="Joseph Martineau" userId="9cf559c9f64d1d8f" providerId="LiveId" clId="{703C9797-1081-CE40-BCA6-2478B56C6FEC}" dt="2020-01-20T00:32:36.880" v="3045" actId="478"/>
          <ac:cxnSpMkLst>
            <pc:docMk/>
            <pc:sldMk cId="2182360174" sldId="346"/>
            <ac:cxnSpMk id="93" creationId="{BA9DF50C-BA70-4E89-A2D6-FB275AFD3B13}"/>
          </ac:cxnSpMkLst>
        </pc:cxnChg>
        <pc:cxnChg chg="mod">
          <ac:chgData name="Joseph Martineau" userId="9cf559c9f64d1d8f" providerId="LiveId" clId="{703C9797-1081-CE40-BCA6-2478B56C6FEC}" dt="2020-01-20T00:34:32.181" v="3152" actId="478"/>
          <ac:cxnSpMkLst>
            <pc:docMk/>
            <pc:sldMk cId="2182360174" sldId="346"/>
            <ac:cxnSpMk id="96" creationId="{8206D05E-6E31-4DE5-908C-563216166AF1}"/>
          </ac:cxnSpMkLst>
        </pc:cxnChg>
        <pc:cxnChg chg="del mod">
          <ac:chgData name="Joseph Martineau" userId="9cf559c9f64d1d8f" providerId="LiveId" clId="{703C9797-1081-CE40-BCA6-2478B56C6FEC}" dt="2020-01-20T00:32:40.008" v="3046" actId="478"/>
          <ac:cxnSpMkLst>
            <pc:docMk/>
            <pc:sldMk cId="2182360174" sldId="346"/>
            <ac:cxnSpMk id="98" creationId="{6C6BD5D5-DA25-48DE-82EE-8BFE5AE6621E}"/>
          </ac:cxnSpMkLst>
        </pc:cxnChg>
        <pc:cxnChg chg="mod">
          <ac:chgData name="Joseph Martineau" userId="9cf559c9f64d1d8f" providerId="LiveId" clId="{703C9797-1081-CE40-BCA6-2478B56C6FEC}" dt="2020-01-20T00:24:56.079" v="2994" actId="208"/>
          <ac:cxnSpMkLst>
            <pc:docMk/>
            <pc:sldMk cId="2182360174" sldId="346"/>
            <ac:cxnSpMk id="99" creationId="{065940C7-2F7B-4B11-9C57-3DF1E537B08C}"/>
          </ac:cxnSpMkLst>
        </pc:cxnChg>
        <pc:cxnChg chg="mod">
          <ac:chgData name="Joseph Martineau" userId="9cf559c9f64d1d8f" providerId="LiveId" clId="{703C9797-1081-CE40-BCA6-2478B56C6FEC}" dt="2020-01-20T00:25:34.450" v="2999" actId="1582"/>
          <ac:cxnSpMkLst>
            <pc:docMk/>
            <pc:sldMk cId="2182360174" sldId="346"/>
            <ac:cxnSpMk id="103" creationId="{EA69D62D-048B-4CD2-87C4-0E47BCCD6F17}"/>
          </ac:cxnSpMkLst>
        </pc:cxnChg>
        <pc:cxnChg chg="add mod">
          <ac:chgData name="Joseph Martineau" userId="9cf559c9f64d1d8f" providerId="LiveId" clId="{703C9797-1081-CE40-BCA6-2478B56C6FEC}" dt="2020-01-20T00:42:47.345" v="3680" actId="208"/>
          <ac:cxnSpMkLst>
            <pc:docMk/>
            <pc:sldMk cId="2182360174" sldId="346"/>
            <ac:cxnSpMk id="106" creationId="{0BCB6F45-8F2D-8C4E-B754-2A9EDC1DEA60}"/>
          </ac:cxnSpMkLst>
        </pc:cxnChg>
        <pc:cxnChg chg="add mod">
          <ac:chgData name="Joseph Martineau" userId="9cf559c9f64d1d8f" providerId="LiveId" clId="{703C9797-1081-CE40-BCA6-2478B56C6FEC}" dt="2020-01-20T00:42:47.345" v="3680" actId="208"/>
          <ac:cxnSpMkLst>
            <pc:docMk/>
            <pc:sldMk cId="2182360174" sldId="346"/>
            <ac:cxnSpMk id="108" creationId="{8DCC71EF-3ADB-5E48-A477-0137D56A6ACE}"/>
          </ac:cxnSpMkLst>
        </pc:cxnChg>
        <pc:cxnChg chg="add mod">
          <ac:chgData name="Joseph Martineau" userId="9cf559c9f64d1d8f" providerId="LiveId" clId="{703C9797-1081-CE40-BCA6-2478B56C6FEC}" dt="2020-01-20T00:42:47.345" v="3680" actId="208"/>
          <ac:cxnSpMkLst>
            <pc:docMk/>
            <pc:sldMk cId="2182360174" sldId="346"/>
            <ac:cxnSpMk id="109" creationId="{6AAA6CCA-FAC2-BD42-80E2-66C0124C5C4E}"/>
          </ac:cxnSpMkLst>
        </pc:cxnChg>
      </pc:sldChg>
      <pc:sldChg chg="addSp delSp modSp add modAnim">
        <pc:chgData name="Joseph Martineau" userId="9cf559c9f64d1d8f" providerId="LiveId" clId="{703C9797-1081-CE40-BCA6-2478B56C6FEC}" dt="2020-01-20T18:21:22.784" v="11134" actId="20577"/>
        <pc:sldMkLst>
          <pc:docMk/>
          <pc:sldMk cId="1008284768" sldId="347"/>
        </pc:sldMkLst>
        <pc:spChg chg="mod">
          <ac:chgData name="Joseph Martineau" userId="9cf559c9f64d1d8f" providerId="LiveId" clId="{703C9797-1081-CE40-BCA6-2478B56C6FEC}" dt="2020-01-20T18:21:22.784" v="11134" actId="20577"/>
          <ac:spMkLst>
            <pc:docMk/>
            <pc:sldMk cId="1008284768" sldId="347"/>
            <ac:spMk id="38" creationId="{859C8E1E-63B2-6241-B9EC-EF0489B2AAC3}"/>
          </ac:spMkLst>
        </pc:spChg>
        <pc:spChg chg="del mod">
          <ac:chgData name="Joseph Martineau" userId="9cf559c9f64d1d8f" providerId="LiveId" clId="{703C9797-1081-CE40-BCA6-2478B56C6FEC}" dt="2020-01-19T23:15:43.955" v="2635" actId="478"/>
          <ac:spMkLst>
            <pc:docMk/>
            <pc:sldMk cId="1008284768" sldId="347"/>
            <ac:spMk id="70" creationId="{44C22505-14C6-C146-A7CF-B4980F5D295A}"/>
          </ac:spMkLst>
        </pc:spChg>
        <pc:spChg chg="mod">
          <ac:chgData name="Joseph Martineau" userId="9cf559c9f64d1d8f" providerId="LiveId" clId="{703C9797-1081-CE40-BCA6-2478B56C6FEC}" dt="2020-01-20T01:04:59.224" v="4366" actId="255"/>
          <ac:spMkLst>
            <pc:docMk/>
            <pc:sldMk cId="1008284768" sldId="347"/>
            <ac:spMk id="76" creationId="{F8C55376-F47A-334A-BECA-8463FBC8B69E}"/>
          </ac:spMkLst>
        </pc:spChg>
        <pc:spChg chg="mod">
          <ac:chgData name="Joseph Martineau" userId="9cf559c9f64d1d8f" providerId="LiveId" clId="{703C9797-1081-CE40-BCA6-2478B56C6FEC}" dt="2020-01-20T01:04:59.224" v="4366" actId="255"/>
          <ac:spMkLst>
            <pc:docMk/>
            <pc:sldMk cId="1008284768" sldId="347"/>
            <ac:spMk id="99" creationId="{3DDA889F-27A7-4D49-913E-8FB6386D2B7B}"/>
          </ac:spMkLst>
        </pc:spChg>
        <pc:spChg chg="mod">
          <ac:chgData name="Joseph Martineau" userId="9cf559c9f64d1d8f" providerId="LiveId" clId="{703C9797-1081-CE40-BCA6-2478B56C6FEC}" dt="2020-01-20T02:19:14.049" v="6456" actId="692"/>
          <ac:spMkLst>
            <pc:docMk/>
            <pc:sldMk cId="1008284768" sldId="347"/>
            <ac:spMk id="105" creationId="{285C10FC-F905-8C46-9BF7-0F18BD9433FE}"/>
          </ac:spMkLst>
        </pc:spChg>
        <pc:spChg chg="mod">
          <ac:chgData name="Joseph Martineau" userId="9cf559c9f64d1d8f" providerId="LiveId" clId="{703C9797-1081-CE40-BCA6-2478B56C6FEC}" dt="2020-01-20T01:04:59.224" v="4366" actId="255"/>
          <ac:spMkLst>
            <pc:docMk/>
            <pc:sldMk cId="1008284768" sldId="347"/>
            <ac:spMk id="106" creationId="{D27215EC-817F-114D-9E3A-C8E505373221}"/>
          </ac:spMkLst>
        </pc:spChg>
        <pc:spChg chg="del mod">
          <ac:chgData name="Joseph Martineau" userId="9cf559c9f64d1d8f" providerId="LiveId" clId="{703C9797-1081-CE40-BCA6-2478B56C6FEC}" dt="2020-01-20T01:07:57.805" v="4412" actId="478"/>
          <ac:spMkLst>
            <pc:docMk/>
            <pc:sldMk cId="1008284768" sldId="347"/>
            <ac:spMk id="108" creationId="{D1903CB0-7ABC-1446-9483-2EFF87919B98}"/>
          </ac:spMkLst>
        </pc:spChg>
        <pc:spChg chg="mod">
          <ac:chgData name="Joseph Martineau" userId="9cf559c9f64d1d8f" providerId="LiveId" clId="{703C9797-1081-CE40-BCA6-2478B56C6FEC}" dt="2020-01-20T02:19:46.102" v="6460" actId="113"/>
          <ac:spMkLst>
            <pc:docMk/>
            <pc:sldMk cId="1008284768" sldId="347"/>
            <ac:spMk id="113" creationId="{C51E3342-9DFB-5A4C-9F27-EF640A45F540}"/>
          </ac:spMkLst>
        </pc:spChg>
        <pc:spChg chg="mod">
          <ac:chgData name="Joseph Martineau" userId="9cf559c9f64d1d8f" providerId="LiveId" clId="{703C9797-1081-CE40-BCA6-2478B56C6FEC}" dt="2020-01-20T02:19:46.102" v="6460" actId="113"/>
          <ac:spMkLst>
            <pc:docMk/>
            <pc:sldMk cId="1008284768" sldId="347"/>
            <ac:spMk id="115" creationId="{E0D99DEC-620E-0944-84B3-F23E8D258135}"/>
          </ac:spMkLst>
        </pc:spChg>
        <pc:spChg chg="mod">
          <ac:chgData name="Joseph Martineau" userId="9cf559c9f64d1d8f" providerId="LiveId" clId="{703C9797-1081-CE40-BCA6-2478B56C6FEC}" dt="2020-01-20T02:19:46.102" v="6460" actId="113"/>
          <ac:spMkLst>
            <pc:docMk/>
            <pc:sldMk cId="1008284768" sldId="347"/>
            <ac:spMk id="128" creationId="{6CC559A5-D692-744B-9EFA-89C4ECBAF72B}"/>
          </ac:spMkLst>
        </pc:spChg>
        <pc:spChg chg="mod">
          <ac:chgData name="Joseph Martineau" userId="9cf559c9f64d1d8f" providerId="LiveId" clId="{703C9797-1081-CE40-BCA6-2478B56C6FEC}" dt="2020-01-20T01:14:17.081" v="4495" actId="113"/>
          <ac:spMkLst>
            <pc:docMk/>
            <pc:sldMk cId="1008284768" sldId="347"/>
            <ac:spMk id="130" creationId="{C8302AFA-09C8-CC44-82BA-2BC78A2F91F7}"/>
          </ac:spMkLst>
        </pc:spChg>
        <pc:spChg chg="mod">
          <ac:chgData name="Joseph Martineau" userId="9cf559c9f64d1d8f" providerId="LiveId" clId="{703C9797-1081-CE40-BCA6-2478B56C6FEC}" dt="2020-01-20T01:18:13.063" v="4550" actId="207"/>
          <ac:spMkLst>
            <pc:docMk/>
            <pc:sldMk cId="1008284768" sldId="347"/>
            <ac:spMk id="131" creationId="{B640A4BA-6E11-5846-8EE3-C2CA59CE961F}"/>
          </ac:spMkLst>
        </pc:spChg>
        <pc:spChg chg="mod">
          <ac:chgData name="Joseph Martineau" userId="9cf559c9f64d1d8f" providerId="LiveId" clId="{703C9797-1081-CE40-BCA6-2478B56C6FEC}" dt="2020-01-20T02:19:24.909" v="6457" actId="113"/>
          <ac:spMkLst>
            <pc:docMk/>
            <pc:sldMk cId="1008284768" sldId="347"/>
            <ac:spMk id="134" creationId="{BDAF906F-6841-E64B-BE39-D47B4264C853}"/>
          </ac:spMkLst>
        </pc:spChg>
        <pc:spChg chg="mod">
          <ac:chgData name="Joseph Martineau" userId="9cf559c9f64d1d8f" providerId="LiveId" clId="{703C9797-1081-CE40-BCA6-2478B56C6FEC}" dt="2020-01-20T02:19:46.102" v="6460" actId="113"/>
          <ac:spMkLst>
            <pc:docMk/>
            <pc:sldMk cId="1008284768" sldId="347"/>
            <ac:spMk id="136" creationId="{D5309216-949A-444A-8054-317C6127C935}"/>
          </ac:spMkLst>
        </pc:spChg>
        <pc:spChg chg="del">
          <ac:chgData name="Joseph Martineau" userId="9cf559c9f64d1d8f" providerId="LiveId" clId="{703C9797-1081-CE40-BCA6-2478B56C6FEC}" dt="2020-01-20T00:48:18.608" v="4007" actId="478"/>
          <ac:spMkLst>
            <pc:docMk/>
            <pc:sldMk cId="1008284768" sldId="347"/>
            <ac:spMk id="143" creationId="{64BDCF2D-03D6-D649-B4C6-93D646E4816C}"/>
          </ac:spMkLst>
        </pc:spChg>
        <pc:spChg chg="del">
          <ac:chgData name="Joseph Martineau" userId="9cf559c9f64d1d8f" providerId="LiveId" clId="{703C9797-1081-CE40-BCA6-2478B56C6FEC}" dt="2020-01-20T00:48:15.864" v="4006" actId="478"/>
          <ac:spMkLst>
            <pc:docMk/>
            <pc:sldMk cId="1008284768" sldId="347"/>
            <ac:spMk id="144" creationId="{D751A274-C1BF-BE4F-A1B5-0F3575117E09}"/>
          </ac:spMkLst>
        </pc:spChg>
        <pc:spChg chg="del">
          <ac:chgData name="Joseph Martineau" userId="9cf559c9f64d1d8f" providerId="LiveId" clId="{703C9797-1081-CE40-BCA6-2478B56C6FEC}" dt="2020-01-20T00:48:22.762" v="4009" actId="478"/>
          <ac:spMkLst>
            <pc:docMk/>
            <pc:sldMk cId="1008284768" sldId="347"/>
            <ac:spMk id="145" creationId="{E0A87141-45DE-1C45-B1FE-5C36E23C8C98}"/>
          </ac:spMkLst>
        </pc:spChg>
        <pc:spChg chg="del">
          <ac:chgData name="Joseph Martineau" userId="9cf559c9f64d1d8f" providerId="LiveId" clId="{703C9797-1081-CE40-BCA6-2478B56C6FEC}" dt="2020-01-20T00:48:20.667" v="4008" actId="478"/>
          <ac:spMkLst>
            <pc:docMk/>
            <pc:sldMk cId="1008284768" sldId="347"/>
            <ac:spMk id="146" creationId="{7E2CABD4-53AE-4041-A376-D33AF85AB8E5}"/>
          </ac:spMkLst>
        </pc:spChg>
        <pc:spChg chg="del">
          <ac:chgData name="Joseph Martineau" userId="9cf559c9f64d1d8f" providerId="LiveId" clId="{703C9797-1081-CE40-BCA6-2478B56C6FEC}" dt="2020-01-20T00:48:27.835" v="4011" actId="478"/>
          <ac:spMkLst>
            <pc:docMk/>
            <pc:sldMk cId="1008284768" sldId="347"/>
            <ac:spMk id="147" creationId="{3CF0F28D-6538-8542-A21D-5D8CE3156E63}"/>
          </ac:spMkLst>
        </pc:spChg>
        <pc:spChg chg="del">
          <ac:chgData name="Joseph Martineau" userId="9cf559c9f64d1d8f" providerId="LiveId" clId="{703C9797-1081-CE40-BCA6-2478B56C6FEC}" dt="2020-01-20T00:48:25.545" v="4010" actId="478"/>
          <ac:spMkLst>
            <pc:docMk/>
            <pc:sldMk cId="1008284768" sldId="347"/>
            <ac:spMk id="148" creationId="{0CC78DE2-B964-2B48-BA33-FFFD57708B3B}"/>
          </ac:spMkLst>
        </pc:spChg>
        <pc:grpChg chg="mod">
          <ac:chgData name="Joseph Martineau" userId="9cf559c9f64d1d8f" providerId="LiveId" clId="{703C9797-1081-CE40-BCA6-2478B56C6FEC}" dt="2020-01-20T02:19:02.358" v="6454" actId="207"/>
          <ac:grpSpMkLst>
            <pc:docMk/>
            <pc:sldMk cId="1008284768" sldId="347"/>
            <ac:grpSpMk id="73" creationId="{5DDFB902-E59E-094A-914D-AF7FFC215406}"/>
          </ac:grpSpMkLst>
        </pc:grpChg>
        <pc:cxnChg chg="add">
          <ac:chgData name="Joseph Martineau" userId="9cf559c9f64d1d8f" providerId="LiveId" clId="{703C9797-1081-CE40-BCA6-2478B56C6FEC}" dt="2020-01-20T01:53:33.508" v="6252"/>
          <ac:cxnSpMkLst>
            <pc:docMk/>
            <pc:sldMk cId="1008284768" sldId="347"/>
            <ac:cxnSpMk id="34" creationId="{180DE240-3EF0-674A-9054-C34EE152D477}"/>
          </ac:cxnSpMkLst>
        </pc:cxnChg>
        <pc:cxnChg chg="del mod">
          <ac:chgData name="Joseph Martineau" userId="9cf559c9f64d1d8f" providerId="LiveId" clId="{703C9797-1081-CE40-BCA6-2478B56C6FEC}" dt="2020-01-20T01:52:56.370" v="6246" actId="478"/>
          <ac:cxnSpMkLst>
            <pc:docMk/>
            <pc:sldMk cId="1008284768" sldId="347"/>
            <ac:cxnSpMk id="117" creationId="{158FCB67-3E57-A24F-A771-115096AFCCE3}"/>
          </ac:cxnSpMkLst>
        </pc:cxnChg>
        <pc:cxnChg chg="mod">
          <ac:chgData name="Joseph Martineau" userId="9cf559c9f64d1d8f" providerId="LiveId" clId="{703C9797-1081-CE40-BCA6-2478B56C6FEC}" dt="2020-01-20T02:02:08.856" v="6343" actId="692"/>
          <ac:cxnSpMkLst>
            <pc:docMk/>
            <pc:sldMk cId="1008284768" sldId="347"/>
            <ac:cxnSpMk id="138" creationId="{8614C7B0-16FE-CF41-8E4D-01BF9D34AF8C}"/>
          </ac:cxnSpMkLst>
        </pc:cxnChg>
      </pc:sldChg>
      <pc:sldChg chg="addSp delSp modSp add">
        <pc:chgData name="Joseph Martineau" userId="9cf559c9f64d1d8f" providerId="LiveId" clId="{703C9797-1081-CE40-BCA6-2478B56C6FEC}" dt="2020-01-20T02:08:33.393" v="6393"/>
        <pc:sldMkLst>
          <pc:docMk/>
          <pc:sldMk cId="2428312410" sldId="348"/>
        </pc:sldMkLst>
        <pc:spChg chg="mod">
          <ac:chgData name="Joseph Martineau" userId="9cf559c9f64d1d8f" providerId="LiveId" clId="{703C9797-1081-CE40-BCA6-2478B56C6FEC}" dt="2020-01-20T01:23:12.866" v="4604"/>
          <ac:spMkLst>
            <pc:docMk/>
            <pc:sldMk cId="2428312410" sldId="348"/>
            <ac:spMk id="2" creationId="{B3D31916-81ED-4924-9DCD-7C02E5C561DD}"/>
          </ac:spMkLst>
        </pc:spChg>
        <pc:spChg chg="mod">
          <ac:chgData name="Joseph Martineau" userId="9cf559c9f64d1d8f" providerId="LiveId" clId="{703C9797-1081-CE40-BCA6-2478B56C6FEC}" dt="2020-01-20T02:07:36.717" v="6383"/>
          <ac:spMkLst>
            <pc:docMk/>
            <pc:sldMk cId="2428312410" sldId="348"/>
            <ac:spMk id="52" creationId="{1ABED7F2-BF9A-467F-AE51-4A154A94AEDA}"/>
          </ac:spMkLst>
        </pc:spChg>
        <pc:cxnChg chg="add">
          <ac:chgData name="Joseph Martineau" userId="9cf559c9f64d1d8f" providerId="LiveId" clId="{703C9797-1081-CE40-BCA6-2478B56C6FEC}" dt="2020-01-20T02:06:52.571" v="6379"/>
          <ac:cxnSpMkLst>
            <pc:docMk/>
            <pc:sldMk cId="2428312410" sldId="348"/>
            <ac:cxnSpMk id="50" creationId="{8E997AB3-235A-A941-962A-9E16C84EAFD8}"/>
          </ac:cxnSpMkLst>
        </pc:cxnChg>
        <pc:cxnChg chg="add">
          <ac:chgData name="Joseph Martineau" userId="9cf559c9f64d1d8f" providerId="LiveId" clId="{703C9797-1081-CE40-BCA6-2478B56C6FEC}" dt="2020-01-20T02:06:52.571" v="6379"/>
          <ac:cxnSpMkLst>
            <pc:docMk/>
            <pc:sldMk cId="2428312410" sldId="348"/>
            <ac:cxnSpMk id="51" creationId="{CA8C2265-F697-4147-8B8C-C726EAE69CF0}"/>
          </ac:cxnSpMkLst>
        </pc:cxnChg>
        <pc:cxnChg chg="add">
          <ac:chgData name="Joseph Martineau" userId="9cf559c9f64d1d8f" providerId="LiveId" clId="{703C9797-1081-CE40-BCA6-2478B56C6FEC}" dt="2020-01-20T02:06:52.571" v="6379"/>
          <ac:cxnSpMkLst>
            <pc:docMk/>
            <pc:sldMk cId="2428312410" sldId="348"/>
            <ac:cxnSpMk id="55" creationId="{B32062BF-A830-5040-98B8-FC122C7126B2}"/>
          </ac:cxnSpMkLst>
        </pc:cxnChg>
        <pc:cxnChg chg="add">
          <ac:chgData name="Joseph Martineau" userId="9cf559c9f64d1d8f" providerId="LiveId" clId="{703C9797-1081-CE40-BCA6-2478B56C6FEC}" dt="2020-01-20T02:08:33.393" v="6393"/>
          <ac:cxnSpMkLst>
            <pc:docMk/>
            <pc:sldMk cId="2428312410" sldId="348"/>
            <ac:cxnSpMk id="56" creationId="{E584E8A6-A95F-E546-A6B9-1478CE2854D2}"/>
          </ac:cxnSpMkLst>
        </pc:cxnChg>
        <pc:cxnChg chg="mod">
          <ac:chgData name="Joseph Martineau" userId="9cf559c9f64d1d8f" providerId="LiveId" clId="{703C9797-1081-CE40-BCA6-2478B56C6FEC}" dt="2020-01-20T02:03:30.223" v="6357" actId="692"/>
          <ac:cxnSpMkLst>
            <pc:docMk/>
            <pc:sldMk cId="2428312410" sldId="348"/>
            <ac:cxnSpMk id="59" creationId="{A534138F-CADF-4837-9D9D-D4D3B7060166}"/>
          </ac:cxnSpMkLst>
        </pc:cxnChg>
        <pc:cxnChg chg="del mod">
          <ac:chgData name="Joseph Martineau" userId="9cf559c9f64d1d8f" providerId="LiveId" clId="{703C9797-1081-CE40-BCA6-2478B56C6FEC}" dt="2020-01-20T02:06:05.201" v="6372" actId="478"/>
          <ac:cxnSpMkLst>
            <pc:docMk/>
            <pc:sldMk cId="2428312410" sldId="348"/>
            <ac:cxnSpMk id="74" creationId="{D0CA90C7-600E-4FEB-8A4E-1FB378D90D26}"/>
          </ac:cxnSpMkLst>
        </pc:cxnChg>
      </pc:sldChg>
      <pc:sldChg chg="delSp modSp add del">
        <pc:chgData name="Joseph Martineau" userId="9cf559c9f64d1d8f" providerId="LiveId" clId="{703C9797-1081-CE40-BCA6-2478B56C6FEC}" dt="2020-01-20T01:22:45.801" v="4602" actId="2696"/>
        <pc:sldMkLst>
          <pc:docMk/>
          <pc:sldMk cId="2811483005" sldId="348"/>
        </pc:sldMkLst>
        <pc:spChg chg="del">
          <ac:chgData name="Joseph Martineau" userId="9cf559c9f64d1d8f" providerId="LiveId" clId="{703C9797-1081-CE40-BCA6-2478B56C6FEC}" dt="2020-01-20T01:09:00.931" v="4425" actId="478"/>
          <ac:spMkLst>
            <pc:docMk/>
            <pc:sldMk cId="2811483005" sldId="348"/>
            <ac:spMk id="3" creationId="{F2E1B658-4977-462B-83DB-592263B57350}"/>
          </ac:spMkLst>
        </pc:spChg>
        <pc:spChg chg="mod">
          <ac:chgData name="Joseph Martineau" userId="9cf559c9f64d1d8f" providerId="LiveId" clId="{703C9797-1081-CE40-BCA6-2478B56C6FEC}" dt="2020-01-20T01:09:15.075" v="4429" actId="255"/>
          <ac:spMkLst>
            <pc:docMk/>
            <pc:sldMk cId="2811483005" sldId="348"/>
            <ac:spMk id="5" creationId="{CEF69940-FE5C-194F-BEF3-C5EB00770D0C}"/>
          </ac:spMkLst>
        </pc:spChg>
        <pc:spChg chg="mod">
          <ac:chgData name="Joseph Martineau" userId="9cf559c9f64d1d8f" providerId="LiveId" clId="{703C9797-1081-CE40-BCA6-2478B56C6FEC}" dt="2020-01-20T01:09:15.075" v="4429" actId="255"/>
          <ac:spMkLst>
            <pc:docMk/>
            <pc:sldMk cId="2811483005" sldId="348"/>
            <ac:spMk id="42" creationId="{63CAF75C-F938-4614-AC15-054557B64E24}"/>
          </ac:spMkLst>
        </pc:spChg>
        <pc:spChg chg="mod">
          <ac:chgData name="Joseph Martineau" userId="9cf559c9f64d1d8f" providerId="LiveId" clId="{703C9797-1081-CE40-BCA6-2478B56C6FEC}" dt="2020-01-20T01:09:15.075" v="4429" actId="255"/>
          <ac:spMkLst>
            <pc:docMk/>
            <pc:sldMk cId="2811483005" sldId="348"/>
            <ac:spMk id="43" creationId="{DEF2790A-73DF-4992-BA48-D8CA9298B9F9}"/>
          </ac:spMkLst>
        </pc:spChg>
        <pc:spChg chg="mod">
          <ac:chgData name="Joseph Martineau" userId="9cf559c9f64d1d8f" providerId="LiveId" clId="{703C9797-1081-CE40-BCA6-2478B56C6FEC}" dt="2020-01-20T01:09:15.075" v="4429" actId="255"/>
          <ac:spMkLst>
            <pc:docMk/>
            <pc:sldMk cId="2811483005" sldId="348"/>
            <ac:spMk id="44" creationId="{8E12C3DB-2081-4883-B844-B86C9C4775DC}"/>
          </ac:spMkLst>
        </pc:spChg>
        <pc:spChg chg="mod">
          <ac:chgData name="Joseph Martineau" userId="9cf559c9f64d1d8f" providerId="LiveId" clId="{703C9797-1081-CE40-BCA6-2478B56C6FEC}" dt="2020-01-20T01:09:15.075" v="4429" actId="255"/>
          <ac:spMkLst>
            <pc:docMk/>
            <pc:sldMk cId="2811483005" sldId="348"/>
            <ac:spMk id="45" creationId="{4EB54CD1-4501-4509-81B5-2277130F4569}"/>
          </ac:spMkLst>
        </pc:spChg>
        <pc:spChg chg="del">
          <ac:chgData name="Joseph Martineau" userId="9cf559c9f64d1d8f" providerId="LiveId" clId="{703C9797-1081-CE40-BCA6-2478B56C6FEC}" dt="2020-01-20T01:08:41.624" v="4421" actId="478"/>
          <ac:spMkLst>
            <pc:docMk/>
            <pc:sldMk cId="2811483005" sldId="348"/>
            <ac:spMk id="46" creationId="{BCD68392-EB56-421F-B1C8-CCFE7C6A8AFC}"/>
          </ac:spMkLst>
        </pc:spChg>
        <pc:spChg chg="mod">
          <ac:chgData name="Joseph Martineau" userId="9cf559c9f64d1d8f" providerId="LiveId" clId="{703C9797-1081-CE40-BCA6-2478B56C6FEC}" dt="2020-01-20T01:09:15.075" v="4429" actId="255"/>
          <ac:spMkLst>
            <pc:docMk/>
            <pc:sldMk cId="2811483005" sldId="348"/>
            <ac:spMk id="48" creationId="{37DE6F94-F08E-4C61-ABF0-9486BD309CE3}"/>
          </ac:spMkLst>
        </pc:spChg>
        <pc:spChg chg="del">
          <ac:chgData name="Joseph Martineau" userId="9cf559c9f64d1d8f" providerId="LiveId" clId="{703C9797-1081-CE40-BCA6-2478B56C6FEC}" dt="2020-01-20T01:09:03.146" v="4426" actId="478"/>
          <ac:spMkLst>
            <pc:docMk/>
            <pc:sldMk cId="2811483005" sldId="348"/>
            <ac:spMk id="49" creationId="{3015789C-0F71-4B3C-A62D-957F368FEEDF}"/>
          </ac:spMkLst>
        </pc:spChg>
        <pc:spChg chg="mod">
          <ac:chgData name="Joseph Martineau" userId="9cf559c9f64d1d8f" providerId="LiveId" clId="{703C9797-1081-CE40-BCA6-2478B56C6FEC}" dt="2020-01-20T01:09:15.075" v="4429" actId="255"/>
          <ac:spMkLst>
            <pc:docMk/>
            <pc:sldMk cId="2811483005" sldId="348"/>
            <ac:spMk id="52" creationId="{1ABED7F2-BF9A-467F-AE51-4A154A94AEDA}"/>
          </ac:spMkLst>
        </pc:spChg>
        <pc:spChg chg="mod">
          <ac:chgData name="Joseph Martineau" userId="9cf559c9f64d1d8f" providerId="LiveId" clId="{703C9797-1081-CE40-BCA6-2478B56C6FEC}" dt="2020-01-20T01:09:15.075" v="4429" actId="255"/>
          <ac:spMkLst>
            <pc:docMk/>
            <pc:sldMk cId="2811483005" sldId="348"/>
            <ac:spMk id="54" creationId="{CB141662-F5BB-4801-BF0B-0AD1BC4DEF57}"/>
          </ac:spMkLst>
        </pc:spChg>
        <pc:spChg chg="mod">
          <ac:chgData name="Joseph Martineau" userId="9cf559c9f64d1d8f" providerId="LiveId" clId="{703C9797-1081-CE40-BCA6-2478B56C6FEC}" dt="2020-01-20T01:09:15.075" v="4429" actId="255"/>
          <ac:spMkLst>
            <pc:docMk/>
            <pc:sldMk cId="2811483005" sldId="348"/>
            <ac:spMk id="61" creationId="{51AD779C-26C2-4B33-BFEA-5A78373D4916}"/>
          </ac:spMkLst>
        </pc:spChg>
        <pc:spChg chg="mod">
          <ac:chgData name="Joseph Martineau" userId="9cf559c9f64d1d8f" providerId="LiveId" clId="{703C9797-1081-CE40-BCA6-2478B56C6FEC}" dt="2020-01-20T01:09:15.075" v="4429" actId="255"/>
          <ac:spMkLst>
            <pc:docMk/>
            <pc:sldMk cId="2811483005" sldId="348"/>
            <ac:spMk id="64" creationId="{AF941F1F-DCDC-4030-8668-F2C027C6580B}"/>
          </ac:spMkLst>
        </pc:spChg>
        <pc:spChg chg="mod">
          <ac:chgData name="Joseph Martineau" userId="9cf559c9f64d1d8f" providerId="LiveId" clId="{703C9797-1081-CE40-BCA6-2478B56C6FEC}" dt="2020-01-20T01:09:15.075" v="4429" actId="255"/>
          <ac:spMkLst>
            <pc:docMk/>
            <pc:sldMk cId="2811483005" sldId="348"/>
            <ac:spMk id="66" creationId="{B8DFB893-5D79-43C7-AFDA-C123563978DA}"/>
          </ac:spMkLst>
        </pc:spChg>
        <pc:spChg chg="mod">
          <ac:chgData name="Joseph Martineau" userId="9cf559c9f64d1d8f" providerId="LiveId" clId="{703C9797-1081-CE40-BCA6-2478B56C6FEC}" dt="2020-01-20T01:09:15.075" v="4429" actId="255"/>
          <ac:spMkLst>
            <pc:docMk/>
            <pc:sldMk cId="2811483005" sldId="348"/>
            <ac:spMk id="67" creationId="{C4209E2E-EDCB-4E6B-8E4F-3E522F604839}"/>
          </ac:spMkLst>
        </pc:spChg>
        <pc:spChg chg="mod">
          <ac:chgData name="Joseph Martineau" userId="9cf559c9f64d1d8f" providerId="LiveId" clId="{703C9797-1081-CE40-BCA6-2478B56C6FEC}" dt="2020-01-20T01:09:15.075" v="4429" actId="255"/>
          <ac:spMkLst>
            <pc:docMk/>
            <pc:sldMk cId="2811483005" sldId="348"/>
            <ac:spMk id="71" creationId="{DED0A6A6-67C7-4287-BFA4-EAEC1F91DEF1}"/>
          </ac:spMkLst>
        </pc:spChg>
        <pc:spChg chg="del">
          <ac:chgData name="Joseph Martineau" userId="9cf559c9f64d1d8f" providerId="LiveId" clId="{703C9797-1081-CE40-BCA6-2478B56C6FEC}" dt="2020-01-20T01:09:05.063" v="4427" actId="478"/>
          <ac:spMkLst>
            <pc:docMk/>
            <pc:sldMk cId="2811483005" sldId="348"/>
            <ac:spMk id="76" creationId="{AA3EDFB7-5758-4F6B-9212-13C99255773A}"/>
          </ac:spMkLst>
        </pc:spChg>
        <pc:spChg chg="mod">
          <ac:chgData name="Joseph Martineau" userId="9cf559c9f64d1d8f" providerId="LiveId" clId="{703C9797-1081-CE40-BCA6-2478B56C6FEC}" dt="2020-01-20T01:09:15.075" v="4429" actId="255"/>
          <ac:spMkLst>
            <pc:docMk/>
            <pc:sldMk cId="2811483005" sldId="348"/>
            <ac:spMk id="77" creationId="{4B06CBD0-C45B-479C-8405-9C40C24DC1E6}"/>
          </ac:spMkLst>
        </pc:spChg>
        <pc:spChg chg="mod">
          <ac:chgData name="Joseph Martineau" userId="9cf559c9f64d1d8f" providerId="LiveId" clId="{703C9797-1081-CE40-BCA6-2478B56C6FEC}" dt="2020-01-20T01:09:15.075" v="4429" actId="255"/>
          <ac:spMkLst>
            <pc:docMk/>
            <pc:sldMk cId="2811483005" sldId="348"/>
            <ac:spMk id="82" creationId="{5F505D14-ACCB-4ABE-99E4-6C33C2AE93CF}"/>
          </ac:spMkLst>
        </pc:spChg>
        <pc:spChg chg="mod">
          <ac:chgData name="Joseph Martineau" userId="9cf559c9f64d1d8f" providerId="LiveId" clId="{703C9797-1081-CE40-BCA6-2478B56C6FEC}" dt="2020-01-20T01:09:15.075" v="4429" actId="255"/>
          <ac:spMkLst>
            <pc:docMk/>
            <pc:sldMk cId="2811483005" sldId="348"/>
            <ac:spMk id="85" creationId="{1F771146-C906-4E8E-B54C-D6D564B07AF6}"/>
          </ac:spMkLst>
        </pc:spChg>
        <pc:spChg chg="del">
          <ac:chgData name="Joseph Martineau" userId="9cf559c9f64d1d8f" providerId="LiveId" clId="{703C9797-1081-CE40-BCA6-2478B56C6FEC}" dt="2020-01-20T01:09:07.472" v="4428" actId="478"/>
          <ac:spMkLst>
            <pc:docMk/>
            <pc:sldMk cId="2811483005" sldId="348"/>
            <ac:spMk id="86" creationId="{118000EE-7068-4616-A288-3E55339E2B58}"/>
          </ac:spMkLst>
        </pc:spChg>
        <pc:spChg chg="mod">
          <ac:chgData name="Joseph Martineau" userId="9cf559c9f64d1d8f" providerId="LiveId" clId="{703C9797-1081-CE40-BCA6-2478B56C6FEC}" dt="2020-01-20T01:09:15.075" v="4429" actId="255"/>
          <ac:spMkLst>
            <pc:docMk/>
            <pc:sldMk cId="2811483005" sldId="348"/>
            <ac:spMk id="87" creationId="{7FD5BFF7-125C-45D8-B1FF-57C01A3374A4}"/>
          </ac:spMkLst>
        </pc:spChg>
        <pc:spChg chg="del">
          <ac:chgData name="Joseph Martineau" userId="9cf559c9f64d1d8f" providerId="LiveId" clId="{703C9797-1081-CE40-BCA6-2478B56C6FEC}" dt="2020-01-20T00:56:46.038" v="4213" actId="478"/>
          <ac:spMkLst>
            <pc:docMk/>
            <pc:sldMk cId="2811483005" sldId="348"/>
            <ac:spMk id="88" creationId="{6392954D-C032-4B39-BF9B-E614B9902105}"/>
          </ac:spMkLst>
        </pc:spChg>
        <pc:spChg chg="mod">
          <ac:chgData name="Joseph Martineau" userId="9cf559c9f64d1d8f" providerId="LiveId" clId="{703C9797-1081-CE40-BCA6-2478B56C6FEC}" dt="2020-01-20T01:09:15.075" v="4429" actId="255"/>
          <ac:spMkLst>
            <pc:docMk/>
            <pc:sldMk cId="2811483005" sldId="348"/>
            <ac:spMk id="90" creationId="{B427D7DD-040B-4F9D-96A6-85002A07DCBE}"/>
          </ac:spMkLst>
        </pc:spChg>
        <pc:spChg chg="mod">
          <ac:chgData name="Joseph Martineau" userId="9cf559c9f64d1d8f" providerId="LiveId" clId="{703C9797-1081-CE40-BCA6-2478B56C6FEC}" dt="2020-01-20T01:09:15.075" v="4429" actId="255"/>
          <ac:spMkLst>
            <pc:docMk/>
            <pc:sldMk cId="2811483005" sldId="348"/>
            <ac:spMk id="91" creationId="{8EEE4F11-7337-4A1B-9A52-4F7A7D11D4AB}"/>
          </ac:spMkLst>
        </pc:spChg>
        <pc:spChg chg="del">
          <ac:chgData name="Joseph Martineau" userId="9cf559c9f64d1d8f" providerId="LiveId" clId="{703C9797-1081-CE40-BCA6-2478B56C6FEC}" dt="2020-01-20T01:08:58.424" v="4424" actId="478"/>
          <ac:spMkLst>
            <pc:docMk/>
            <pc:sldMk cId="2811483005" sldId="348"/>
            <ac:spMk id="94" creationId="{0C0F9985-A4A3-477B-857E-9C07EF1F2096}"/>
          </ac:spMkLst>
        </pc:spChg>
        <pc:spChg chg="mod">
          <ac:chgData name="Joseph Martineau" userId="9cf559c9f64d1d8f" providerId="LiveId" clId="{703C9797-1081-CE40-BCA6-2478B56C6FEC}" dt="2020-01-20T01:09:15.075" v="4429" actId="255"/>
          <ac:spMkLst>
            <pc:docMk/>
            <pc:sldMk cId="2811483005" sldId="348"/>
            <ac:spMk id="95" creationId="{4E7A72E9-278F-4FE9-B625-C9AFBFD055B2}"/>
          </ac:spMkLst>
        </pc:spChg>
        <pc:spChg chg="mod">
          <ac:chgData name="Joseph Martineau" userId="9cf559c9f64d1d8f" providerId="LiveId" clId="{703C9797-1081-CE40-BCA6-2478B56C6FEC}" dt="2020-01-20T01:09:15.075" v="4429" actId="255"/>
          <ac:spMkLst>
            <pc:docMk/>
            <pc:sldMk cId="2811483005" sldId="348"/>
            <ac:spMk id="97" creationId="{E916FAE9-1E19-418C-B7D1-CEE771D238D6}"/>
          </ac:spMkLst>
        </pc:spChg>
        <pc:spChg chg="del">
          <ac:chgData name="Joseph Martineau" userId="9cf559c9f64d1d8f" providerId="LiveId" clId="{703C9797-1081-CE40-BCA6-2478B56C6FEC}" dt="2020-01-20T01:08:53.848" v="4422" actId="478"/>
          <ac:spMkLst>
            <pc:docMk/>
            <pc:sldMk cId="2811483005" sldId="348"/>
            <ac:spMk id="100" creationId="{7E08983A-FABF-45F0-972D-3707E9A3DFAE}"/>
          </ac:spMkLst>
        </pc:spChg>
        <pc:spChg chg="del">
          <ac:chgData name="Joseph Martineau" userId="9cf559c9f64d1d8f" providerId="LiveId" clId="{703C9797-1081-CE40-BCA6-2478B56C6FEC}" dt="2020-01-20T01:08:56.187" v="4423" actId="478"/>
          <ac:spMkLst>
            <pc:docMk/>
            <pc:sldMk cId="2811483005" sldId="348"/>
            <ac:spMk id="101" creationId="{E1562383-D91B-44F6-BCE6-739D862D5C02}"/>
          </ac:spMkLst>
        </pc:spChg>
      </pc:sldChg>
      <pc:sldChg chg="addSp delSp modSp add">
        <pc:chgData name="Joseph Martineau" userId="9cf559c9f64d1d8f" providerId="LiveId" clId="{703C9797-1081-CE40-BCA6-2478B56C6FEC}" dt="2020-01-20T18:33:53.705" v="12239" actId="20577"/>
        <pc:sldMkLst>
          <pc:docMk/>
          <pc:sldMk cId="2715847000" sldId="349"/>
        </pc:sldMkLst>
        <pc:spChg chg="mod">
          <ac:chgData name="Joseph Martineau" userId="9cf559c9f64d1d8f" providerId="LiveId" clId="{703C9797-1081-CE40-BCA6-2478B56C6FEC}" dt="2020-01-20T18:29:37.591" v="11902" actId="20577"/>
          <ac:spMkLst>
            <pc:docMk/>
            <pc:sldMk cId="2715847000" sldId="349"/>
            <ac:spMk id="2" creationId="{B3D31916-81ED-4924-9DCD-7C02E5C561DD}"/>
          </ac:spMkLst>
        </pc:spChg>
        <pc:spChg chg="mod">
          <ac:chgData name="Joseph Martineau" userId="9cf559c9f64d1d8f" providerId="LiveId" clId="{703C9797-1081-CE40-BCA6-2478B56C6FEC}" dt="2020-01-20T02:33:11.184" v="6674" actId="207"/>
          <ac:spMkLst>
            <pc:docMk/>
            <pc:sldMk cId="2715847000" sldId="349"/>
            <ac:spMk id="42" creationId="{63CAF75C-F938-4614-AC15-054557B64E24}"/>
          </ac:spMkLst>
        </pc:spChg>
        <pc:spChg chg="mod">
          <ac:chgData name="Joseph Martineau" userId="9cf559c9f64d1d8f" providerId="LiveId" clId="{703C9797-1081-CE40-BCA6-2478B56C6FEC}" dt="2020-01-20T02:33:11.184" v="6674" actId="207"/>
          <ac:spMkLst>
            <pc:docMk/>
            <pc:sldMk cId="2715847000" sldId="349"/>
            <ac:spMk id="43" creationId="{DEF2790A-73DF-4992-BA48-D8CA9298B9F9}"/>
          </ac:spMkLst>
        </pc:spChg>
        <pc:spChg chg="mod">
          <ac:chgData name="Joseph Martineau" userId="9cf559c9f64d1d8f" providerId="LiveId" clId="{703C9797-1081-CE40-BCA6-2478B56C6FEC}" dt="2020-01-20T01:36:16.815" v="5463" actId="113"/>
          <ac:spMkLst>
            <pc:docMk/>
            <pc:sldMk cId="2715847000" sldId="349"/>
            <ac:spMk id="48" creationId="{37DE6F94-F08E-4C61-ABF0-9486BD309CE3}"/>
          </ac:spMkLst>
        </pc:spChg>
        <pc:spChg chg="add mod">
          <ac:chgData name="Joseph Martineau" userId="9cf559c9f64d1d8f" providerId="LiveId" clId="{703C9797-1081-CE40-BCA6-2478B56C6FEC}" dt="2020-01-20T18:33:53.705" v="12239" actId="20577"/>
          <ac:spMkLst>
            <pc:docMk/>
            <pc:sldMk cId="2715847000" sldId="349"/>
            <ac:spMk id="50" creationId="{B89CDB13-9611-D74E-B5E6-8685EEE3DA83}"/>
          </ac:spMkLst>
        </pc:spChg>
        <pc:spChg chg="mod">
          <ac:chgData name="Joseph Martineau" userId="9cf559c9f64d1d8f" providerId="LiveId" clId="{703C9797-1081-CE40-BCA6-2478B56C6FEC}" dt="2020-01-20T02:07:59.771" v="6388" actId="207"/>
          <ac:spMkLst>
            <pc:docMk/>
            <pc:sldMk cId="2715847000" sldId="349"/>
            <ac:spMk id="52" creationId="{1ABED7F2-BF9A-467F-AE51-4A154A94AEDA}"/>
          </ac:spMkLst>
        </pc:spChg>
        <pc:spChg chg="mod">
          <ac:chgData name="Joseph Martineau" userId="9cf559c9f64d1d8f" providerId="LiveId" clId="{703C9797-1081-CE40-BCA6-2478B56C6FEC}" dt="2020-01-20T01:35:37.649" v="5457" actId="692"/>
          <ac:spMkLst>
            <pc:docMk/>
            <pc:sldMk cId="2715847000" sldId="349"/>
            <ac:spMk id="61" creationId="{51AD779C-26C2-4B33-BFEA-5A78373D4916}"/>
          </ac:spMkLst>
        </pc:spChg>
        <pc:spChg chg="mod">
          <ac:chgData name="Joseph Martineau" userId="9cf559c9f64d1d8f" providerId="LiveId" clId="{703C9797-1081-CE40-BCA6-2478B56C6FEC}" dt="2020-01-20T01:35:37.649" v="5457" actId="692"/>
          <ac:spMkLst>
            <pc:docMk/>
            <pc:sldMk cId="2715847000" sldId="349"/>
            <ac:spMk id="64" creationId="{AF941F1F-DCDC-4030-8668-F2C027C6580B}"/>
          </ac:spMkLst>
        </pc:spChg>
        <pc:spChg chg="mod">
          <ac:chgData name="Joseph Martineau" userId="9cf559c9f64d1d8f" providerId="LiveId" clId="{703C9797-1081-CE40-BCA6-2478B56C6FEC}" dt="2020-01-20T02:32:29.954" v="6671" actId="207"/>
          <ac:spMkLst>
            <pc:docMk/>
            <pc:sldMk cId="2715847000" sldId="349"/>
            <ac:spMk id="67" creationId="{C4209E2E-EDCB-4E6B-8E4F-3E522F604839}"/>
          </ac:spMkLst>
        </pc:spChg>
        <pc:spChg chg="add">
          <ac:chgData name="Joseph Martineau" userId="9cf559c9f64d1d8f" providerId="LiveId" clId="{703C9797-1081-CE40-BCA6-2478B56C6FEC}" dt="2020-01-20T02:34:44.355" v="6685"/>
          <ac:spMkLst>
            <pc:docMk/>
            <pc:sldMk cId="2715847000" sldId="349"/>
            <ac:spMk id="69" creationId="{4682B64E-CD0C-BC45-BFED-594E43311075}"/>
          </ac:spMkLst>
        </pc:spChg>
        <pc:spChg chg="mod">
          <ac:chgData name="Joseph Martineau" userId="9cf559c9f64d1d8f" providerId="LiveId" clId="{703C9797-1081-CE40-BCA6-2478B56C6FEC}" dt="2020-01-20T02:35:40.756" v="6691" actId="692"/>
          <ac:spMkLst>
            <pc:docMk/>
            <pc:sldMk cId="2715847000" sldId="349"/>
            <ac:spMk id="77" creationId="{4B06CBD0-C45B-479C-8405-9C40C24DC1E6}"/>
          </ac:spMkLst>
        </pc:spChg>
        <pc:spChg chg="mod">
          <ac:chgData name="Joseph Martineau" userId="9cf559c9f64d1d8f" providerId="LiveId" clId="{703C9797-1081-CE40-BCA6-2478B56C6FEC}" dt="2020-01-20T02:35:27.462" v="6688" actId="207"/>
          <ac:spMkLst>
            <pc:docMk/>
            <pc:sldMk cId="2715847000" sldId="349"/>
            <ac:spMk id="85" creationId="{1F771146-C906-4E8E-B54C-D6D564B07AF6}"/>
          </ac:spMkLst>
        </pc:spChg>
        <pc:spChg chg="mod">
          <ac:chgData name="Joseph Martineau" userId="9cf559c9f64d1d8f" providerId="LiveId" clId="{703C9797-1081-CE40-BCA6-2478B56C6FEC}" dt="2020-01-20T02:32:35.113" v="6672" actId="207"/>
          <ac:spMkLst>
            <pc:docMk/>
            <pc:sldMk cId="2715847000" sldId="349"/>
            <ac:spMk id="90" creationId="{B427D7DD-040B-4F9D-96A6-85002A07DCBE}"/>
          </ac:spMkLst>
        </pc:spChg>
        <pc:spChg chg="mod">
          <ac:chgData name="Joseph Martineau" userId="9cf559c9f64d1d8f" providerId="LiveId" clId="{703C9797-1081-CE40-BCA6-2478B56C6FEC}" dt="2020-01-20T02:32:38.893" v="6673" actId="207"/>
          <ac:spMkLst>
            <pc:docMk/>
            <pc:sldMk cId="2715847000" sldId="349"/>
            <ac:spMk id="95" creationId="{4E7A72E9-278F-4FE9-B625-C9AFBFD055B2}"/>
          </ac:spMkLst>
        </pc:spChg>
        <pc:spChg chg="del mod">
          <ac:chgData name="Joseph Martineau" userId="9cf559c9f64d1d8f" providerId="LiveId" clId="{703C9797-1081-CE40-BCA6-2478B56C6FEC}" dt="2020-01-20T02:34:43.198" v="6684"/>
          <ac:spMkLst>
            <pc:docMk/>
            <pc:sldMk cId="2715847000" sldId="349"/>
            <ac:spMk id="97" creationId="{E916FAE9-1E19-418C-B7D1-CEE771D238D6}"/>
          </ac:spMkLst>
        </pc:spChg>
        <pc:grpChg chg="mod">
          <ac:chgData name="Joseph Martineau" userId="9cf559c9f64d1d8f" providerId="LiveId" clId="{703C9797-1081-CE40-BCA6-2478B56C6FEC}" dt="2020-01-20T02:34:43.198" v="6684"/>
          <ac:grpSpMkLst>
            <pc:docMk/>
            <pc:sldMk cId="2715847000" sldId="349"/>
            <ac:grpSpMk id="4" creationId="{00B3D756-EC90-B346-8ED0-7603DBECB6C0}"/>
          </ac:grpSpMkLst>
        </pc:grpChg>
        <pc:grpChg chg="mod">
          <ac:chgData name="Joseph Martineau" userId="9cf559c9f64d1d8f" providerId="LiveId" clId="{703C9797-1081-CE40-BCA6-2478B56C6FEC}" dt="2020-01-20T02:34:43.198" v="6684"/>
          <ac:grpSpMkLst>
            <pc:docMk/>
            <pc:sldMk cId="2715847000" sldId="349"/>
            <ac:grpSpMk id="6" creationId="{26185BC1-6CAD-904E-8287-B87ADEC9DE06}"/>
          </ac:grpSpMkLst>
        </pc:grpChg>
        <pc:cxnChg chg="add del mod">
          <ac:chgData name="Joseph Martineau" userId="9cf559c9f64d1d8f" providerId="LiveId" clId="{703C9797-1081-CE40-BCA6-2478B56C6FEC}" dt="2020-01-20T02:05:56.751" v="6370" actId="478"/>
          <ac:cxnSpMkLst>
            <pc:docMk/>
            <pc:sldMk cId="2715847000" sldId="349"/>
            <ac:cxnSpMk id="51" creationId="{2E06E6F1-C1C9-6842-9042-3E8C8D90D9F3}"/>
          </ac:cxnSpMkLst>
        </pc:cxnChg>
        <pc:cxnChg chg="mod">
          <ac:chgData name="Joseph Martineau" userId="9cf559c9f64d1d8f" providerId="LiveId" clId="{703C9797-1081-CE40-BCA6-2478B56C6FEC}" dt="2020-01-20T01:26:40.952" v="4680" actId="1582"/>
          <ac:cxnSpMkLst>
            <pc:docMk/>
            <pc:sldMk cId="2715847000" sldId="349"/>
            <ac:cxnSpMk id="53" creationId="{1D432C83-3F31-4355-910C-E29E37CFFD2E}"/>
          </ac:cxnSpMkLst>
        </pc:cxnChg>
        <pc:cxnChg chg="add">
          <ac:chgData name="Joseph Martineau" userId="9cf559c9f64d1d8f" providerId="LiveId" clId="{703C9797-1081-CE40-BCA6-2478B56C6FEC}" dt="2020-01-20T02:06:55.992" v="6380"/>
          <ac:cxnSpMkLst>
            <pc:docMk/>
            <pc:sldMk cId="2715847000" sldId="349"/>
            <ac:cxnSpMk id="55" creationId="{186FE1AA-3179-E847-A8DF-F9F80047C765}"/>
          </ac:cxnSpMkLst>
        </pc:cxnChg>
        <pc:cxnChg chg="add">
          <ac:chgData name="Joseph Martineau" userId="9cf559c9f64d1d8f" providerId="LiveId" clId="{703C9797-1081-CE40-BCA6-2478B56C6FEC}" dt="2020-01-20T02:06:55.992" v="6380"/>
          <ac:cxnSpMkLst>
            <pc:docMk/>
            <pc:sldMk cId="2715847000" sldId="349"/>
            <ac:cxnSpMk id="56" creationId="{086B838D-0435-714D-A9BE-E58BF352BF1A}"/>
          </ac:cxnSpMkLst>
        </pc:cxnChg>
        <pc:cxnChg chg="add mod">
          <ac:chgData name="Joseph Martineau" userId="9cf559c9f64d1d8f" providerId="LiveId" clId="{703C9797-1081-CE40-BCA6-2478B56C6FEC}" dt="2020-01-20T02:35:09.237" v="6687" actId="692"/>
          <ac:cxnSpMkLst>
            <pc:docMk/>
            <pc:sldMk cId="2715847000" sldId="349"/>
            <ac:cxnSpMk id="57" creationId="{90595F0A-BB3F-D14A-A014-34177D467B90}"/>
          </ac:cxnSpMkLst>
        </pc:cxnChg>
        <pc:cxnChg chg="add mod">
          <ac:chgData name="Joseph Martineau" userId="9cf559c9f64d1d8f" providerId="LiveId" clId="{703C9797-1081-CE40-BCA6-2478B56C6FEC}" dt="2020-01-20T02:35:09.237" v="6687" actId="692"/>
          <ac:cxnSpMkLst>
            <pc:docMk/>
            <pc:sldMk cId="2715847000" sldId="349"/>
            <ac:cxnSpMk id="58" creationId="{41F3371D-1D36-B043-926F-A23B63C85ED0}"/>
          </ac:cxnSpMkLst>
        </pc:cxnChg>
        <pc:cxnChg chg="mod">
          <ac:chgData name="Joseph Martineau" userId="9cf559c9f64d1d8f" providerId="LiveId" clId="{703C9797-1081-CE40-BCA6-2478B56C6FEC}" dt="2020-01-20T02:03:41.078" v="6358" actId="692"/>
          <ac:cxnSpMkLst>
            <pc:docMk/>
            <pc:sldMk cId="2715847000" sldId="349"/>
            <ac:cxnSpMk id="59" creationId="{A534138F-CADF-4837-9D9D-D4D3B7060166}"/>
          </ac:cxnSpMkLst>
        </pc:cxnChg>
        <pc:cxnChg chg="mod">
          <ac:chgData name="Joseph Martineau" userId="9cf559c9f64d1d8f" providerId="LiveId" clId="{703C9797-1081-CE40-BCA6-2478B56C6FEC}" dt="2020-01-20T01:36:10.999" v="5461" actId="692"/>
          <ac:cxnSpMkLst>
            <pc:docMk/>
            <pc:sldMk cId="2715847000" sldId="349"/>
            <ac:cxnSpMk id="62" creationId="{AD66916B-74A2-4E9F-8EA7-A2CF96393DED}"/>
          </ac:cxnSpMkLst>
        </pc:cxnChg>
        <pc:cxnChg chg="mod">
          <ac:chgData name="Joseph Martineau" userId="9cf559c9f64d1d8f" providerId="LiveId" clId="{703C9797-1081-CE40-BCA6-2478B56C6FEC}" dt="2020-01-20T01:35:53.273" v="5459" actId="692"/>
          <ac:cxnSpMkLst>
            <pc:docMk/>
            <pc:sldMk cId="2715847000" sldId="349"/>
            <ac:cxnSpMk id="65" creationId="{00349FF6-89B9-42EA-847E-37EA9492BE3A}"/>
          </ac:cxnSpMkLst>
        </pc:cxnChg>
        <pc:cxnChg chg="del mod">
          <ac:chgData name="Joseph Martineau" userId="9cf559c9f64d1d8f" providerId="LiveId" clId="{703C9797-1081-CE40-BCA6-2478B56C6FEC}" dt="2020-01-20T02:05:59.494" v="6371" actId="478"/>
          <ac:cxnSpMkLst>
            <pc:docMk/>
            <pc:sldMk cId="2715847000" sldId="349"/>
            <ac:cxnSpMk id="74" creationId="{D0CA90C7-600E-4FEB-8A4E-1FB378D90D26}"/>
          </ac:cxnSpMkLst>
        </pc:cxnChg>
        <pc:cxnChg chg="mod">
          <ac:chgData name="Joseph Martineau" userId="9cf559c9f64d1d8f" providerId="LiveId" clId="{703C9797-1081-CE40-BCA6-2478B56C6FEC}" dt="2020-01-20T01:26:40.952" v="4680" actId="1582"/>
          <ac:cxnSpMkLst>
            <pc:docMk/>
            <pc:sldMk cId="2715847000" sldId="349"/>
            <ac:cxnSpMk id="89" creationId="{177856E5-F542-443A-9E56-3BAD94CDBBD9}"/>
          </ac:cxnSpMkLst>
        </pc:cxnChg>
      </pc:sldChg>
      <pc:sldChg chg="addSp delSp modSp add">
        <pc:chgData name="Joseph Martineau" userId="9cf559c9f64d1d8f" providerId="LiveId" clId="{703C9797-1081-CE40-BCA6-2478B56C6FEC}" dt="2020-01-20T18:35:11.068" v="12366" actId="20577"/>
        <pc:sldMkLst>
          <pc:docMk/>
          <pc:sldMk cId="4263683313" sldId="350"/>
        </pc:sldMkLst>
        <pc:spChg chg="mod">
          <ac:chgData name="Joseph Martineau" userId="9cf559c9f64d1d8f" providerId="LiveId" clId="{703C9797-1081-CE40-BCA6-2478B56C6FEC}" dt="2020-01-20T18:30:11.037" v="11903"/>
          <ac:spMkLst>
            <pc:docMk/>
            <pc:sldMk cId="4263683313" sldId="350"/>
            <ac:spMk id="2" creationId="{B3D31916-81ED-4924-9DCD-7C02E5C561DD}"/>
          </ac:spMkLst>
        </pc:spChg>
        <pc:spChg chg="mod">
          <ac:chgData name="Joseph Martineau" userId="9cf559c9f64d1d8f" providerId="LiveId" clId="{703C9797-1081-CE40-BCA6-2478B56C6FEC}" dt="2020-01-20T02:33:28.692" v="6676" actId="207"/>
          <ac:spMkLst>
            <pc:docMk/>
            <pc:sldMk cId="4263683313" sldId="350"/>
            <ac:spMk id="43" creationId="{DEF2790A-73DF-4992-BA48-D8CA9298B9F9}"/>
          </ac:spMkLst>
        </pc:spChg>
        <pc:spChg chg="mod">
          <ac:chgData name="Joseph Martineau" userId="9cf559c9f64d1d8f" providerId="LiveId" clId="{703C9797-1081-CE40-BCA6-2478B56C6FEC}" dt="2020-01-20T02:33:28.692" v="6676" actId="207"/>
          <ac:spMkLst>
            <pc:docMk/>
            <pc:sldMk cId="4263683313" sldId="350"/>
            <ac:spMk id="44" creationId="{8E12C3DB-2081-4883-B844-B86C9C4775DC}"/>
          </ac:spMkLst>
        </pc:spChg>
        <pc:spChg chg="mod">
          <ac:chgData name="Joseph Martineau" userId="9cf559c9f64d1d8f" providerId="LiveId" clId="{703C9797-1081-CE40-BCA6-2478B56C6FEC}" dt="2020-01-20T02:36:23.196" v="6699" actId="692"/>
          <ac:spMkLst>
            <pc:docMk/>
            <pc:sldMk cId="4263683313" sldId="350"/>
            <ac:spMk id="48" creationId="{37DE6F94-F08E-4C61-ABF0-9486BD309CE3}"/>
          </ac:spMkLst>
        </pc:spChg>
        <pc:spChg chg="mod">
          <ac:chgData name="Joseph Martineau" userId="9cf559c9f64d1d8f" providerId="LiveId" clId="{703C9797-1081-CE40-BCA6-2478B56C6FEC}" dt="2020-01-20T18:35:11.068" v="12366" actId="20577"/>
          <ac:spMkLst>
            <pc:docMk/>
            <pc:sldMk cId="4263683313" sldId="350"/>
            <ac:spMk id="50" creationId="{B89CDB13-9611-D74E-B5E6-8685EEE3DA83}"/>
          </ac:spMkLst>
        </pc:spChg>
        <pc:spChg chg="mod">
          <ac:chgData name="Joseph Martineau" userId="9cf559c9f64d1d8f" providerId="LiveId" clId="{703C9797-1081-CE40-BCA6-2478B56C6FEC}" dt="2020-01-20T02:24:45.748" v="6515" actId="207"/>
          <ac:spMkLst>
            <pc:docMk/>
            <pc:sldMk cId="4263683313" sldId="350"/>
            <ac:spMk id="52" creationId="{1ABED7F2-BF9A-467F-AE51-4A154A94AEDA}"/>
          </ac:spMkLst>
        </pc:spChg>
        <pc:spChg chg="mod">
          <ac:chgData name="Joseph Martineau" userId="9cf559c9f64d1d8f" providerId="LiveId" clId="{703C9797-1081-CE40-BCA6-2478B56C6FEC}" dt="2020-01-20T02:37:23.432" v="6702" actId="113"/>
          <ac:spMkLst>
            <pc:docMk/>
            <pc:sldMk cId="4263683313" sldId="350"/>
            <ac:spMk id="67" creationId="{C4209E2E-EDCB-4E6B-8E4F-3E522F604839}"/>
          </ac:spMkLst>
        </pc:spChg>
        <pc:spChg chg="add mod">
          <ac:chgData name="Joseph Martineau" userId="9cf559c9f64d1d8f" providerId="LiveId" clId="{703C9797-1081-CE40-BCA6-2478B56C6FEC}" dt="2020-01-20T02:33:31.419" v="6677" actId="207"/>
          <ac:spMkLst>
            <pc:docMk/>
            <pc:sldMk cId="4263683313" sldId="350"/>
            <ac:spMk id="69" creationId="{0221295C-5595-1241-AA28-3290B05F3AB4}"/>
          </ac:spMkLst>
        </pc:spChg>
        <pc:spChg chg="mod">
          <ac:chgData name="Joseph Martineau" userId="9cf559c9f64d1d8f" providerId="LiveId" clId="{703C9797-1081-CE40-BCA6-2478B56C6FEC}" dt="2020-01-20T02:36:07.500" v="6695" actId="692"/>
          <ac:spMkLst>
            <pc:docMk/>
            <pc:sldMk cId="4263683313" sldId="350"/>
            <ac:spMk id="77" creationId="{4B06CBD0-C45B-479C-8405-9C40C24DC1E6}"/>
          </ac:spMkLst>
        </pc:spChg>
        <pc:spChg chg="mod">
          <ac:chgData name="Joseph Martineau" userId="9cf559c9f64d1d8f" providerId="LiveId" clId="{703C9797-1081-CE40-BCA6-2478B56C6FEC}" dt="2020-01-20T02:33:23.943" v="6675" actId="207"/>
          <ac:spMkLst>
            <pc:docMk/>
            <pc:sldMk cId="4263683313" sldId="350"/>
            <ac:spMk id="82" creationId="{5F505D14-ACCB-4ABE-99E4-6C33C2AE93CF}"/>
          </ac:spMkLst>
        </pc:spChg>
        <pc:spChg chg="mod">
          <ac:chgData name="Joseph Martineau" userId="9cf559c9f64d1d8f" providerId="LiveId" clId="{703C9797-1081-CE40-BCA6-2478B56C6FEC}" dt="2020-01-20T02:36:07.500" v="6695" actId="692"/>
          <ac:spMkLst>
            <pc:docMk/>
            <pc:sldMk cId="4263683313" sldId="350"/>
            <ac:spMk id="85" creationId="{1F771146-C906-4E8E-B54C-D6D564B07AF6}"/>
          </ac:spMkLst>
        </pc:spChg>
        <pc:spChg chg="mod">
          <ac:chgData name="Joseph Martineau" userId="9cf559c9f64d1d8f" providerId="LiveId" clId="{703C9797-1081-CE40-BCA6-2478B56C6FEC}" dt="2020-01-20T02:33:23.943" v="6675" actId="207"/>
          <ac:spMkLst>
            <pc:docMk/>
            <pc:sldMk cId="4263683313" sldId="350"/>
            <ac:spMk id="90" creationId="{B427D7DD-040B-4F9D-96A6-85002A07DCBE}"/>
          </ac:spMkLst>
        </pc:spChg>
        <pc:spChg chg="mod">
          <ac:chgData name="Joseph Martineau" userId="9cf559c9f64d1d8f" providerId="LiveId" clId="{703C9797-1081-CE40-BCA6-2478B56C6FEC}" dt="2020-01-20T02:33:23.943" v="6675" actId="207"/>
          <ac:spMkLst>
            <pc:docMk/>
            <pc:sldMk cId="4263683313" sldId="350"/>
            <ac:spMk id="95" creationId="{4E7A72E9-278F-4FE9-B625-C9AFBFD055B2}"/>
          </ac:spMkLst>
        </pc:spChg>
        <pc:spChg chg="del mod">
          <ac:chgData name="Joseph Martineau" userId="9cf559c9f64d1d8f" providerId="LiveId" clId="{703C9797-1081-CE40-BCA6-2478B56C6FEC}" dt="2020-01-20T02:24:57.244" v="6516"/>
          <ac:spMkLst>
            <pc:docMk/>
            <pc:sldMk cId="4263683313" sldId="350"/>
            <ac:spMk id="97" creationId="{E916FAE9-1E19-418C-B7D1-CEE771D238D6}"/>
          </ac:spMkLst>
        </pc:spChg>
        <pc:grpChg chg="mod">
          <ac:chgData name="Joseph Martineau" userId="9cf559c9f64d1d8f" providerId="LiveId" clId="{703C9797-1081-CE40-BCA6-2478B56C6FEC}" dt="2020-01-20T02:24:57.244" v="6516"/>
          <ac:grpSpMkLst>
            <pc:docMk/>
            <pc:sldMk cId="4263683313" sldId="350"/>
            <ac:grpSpMk id="4" creationId="{00B3D756-EC90-B346-8ED0-7603DBECB6C0}"/>
          </ac:grpSpMkLst>
        </pc:grpChg>
        <pc:grpChg chg="mod">
          <ac:chgData name="Joseph Martineau" userId="9cf559c9f64d1d8f" providerId="LiveId" clId="{703C9797-1081-CE40-BCA6-2478B56C6FEC}" dt="2020-01-20T02:24:57.244" v="6516"/>
          <ac:grpSpMkLst>
            <pc:docMk/>
            <pc:sldMk cId="4263683313" sldId="350"/>
            <ac:grpSpMk id="6" creationId="{26185BC1-6CAD-904E-8287-B87ADEC9DE06}"/>
          </ac:grpSpMkLst>
        </pc:grpChg>
        <pc:cxnChg chg="add del">
          <ac:chgData name="Joseph Martineau" userId="9cf559c9f64d1d8f" providerId="LiveId" clId="{703C9797-1081-CE40-BCA6-2478B56C6FEC}" dt="2020-01-20T02:09:10.695" v="6396"/>
          <ac:cxnSpMkLst>
            <pc:docMk/>
            <pc:sldMk cId="4263683313" sldId="350"/>
            <ac:cxnSpMk id="51" creationId="{B123DD25-45ED-734C-813F-7FF9ADD23398}"/>
          </ac:cxnSpMkLst>
        </pc:cxnChg>
        <pc:cxnChg chg="mod">
          <ac:chgData name="Joseph Martineau" userId="9cf559c9f64d1d8f" providerId="LiveId" clId="{703C9797-1081-CE40-BCA6-2478B56C6FEC}" dt="2020-01-20T01:28:54.209" v="4795" actId="1582"/>
          <ac:cxnSpMkLst>
            <pc:docMk/>
            <pc:sldMk cId="4263683313" sldId="350"/>
            <ac:cxnSpMk id="53" creationId="{1D432C83-3F31-4355-910C-E29E37CFFD2E}"/>
          </ac:cxnSpMkLst>
        </pc:cxnChg>
        <pc:cxnChg chg="add mod">
          <ac:chgData name="Joseph Martineau" userId="9cf559c9f64d1d8f" providerId="LiveId" clId="{703C9797-1081-CE40-BCA6-2478B56C6FEC}" dt="2020-01-20T02:25:20.591" v="6519" actId="692"/>
          <ac:cxnSpMkLst>
            <pc:docMk/>
            <pc:sldMk cId="4263683313" sldId="350"/>
            <ac:cxnSpMk id="55" creationId="{11D1886A-94E4-3749-96B2-7301387D43E3}"/>
          </ac:cxnSpMkLst>
        </pc:cxnChg>
        <pc:cxnChg chg="add mod">
          <ac:chgData name="Joseph Martineau" userId="9cf559c9f64d1d8f" providerId="LiveId" clId="{703C9797-1081-CE40-BCA6-2478B56C6FEC}" dt="2020-01-20T02:25:20.591" v="6519" actId="692"/>
          <ac:cxnSpMkLst>
            <pc:docMk/>
            <pc:sldMk cId="4263683313" sldId="350"/>
            <ac:cxnSpMk id="56" creationId="{0177DF47-A8BF-F54B-8127-97351CFBF42A}"/>
          </ac:cxnSpMkLst>
        </pc:cxnChg>
        <pc:cxnChg chg="add mod">
          <ac:chgData name="Joseph Martineau" userId="9cf559c9f64d1d8f" providerId="LiveId" clId="{703C9797-1081-CE40-BCA6-2478B56C6FEC}" dt="2020-01-20T02:37:14.922" v="6701" actId="692"/>
          <ac:cxnSpMkLst>
            <pc:docMk/>
            <pc:sldMk cId="4263683313" sldId="350"/>
            <ac:cxnSpMk id="57" creationId="{1E4C2F05-98C4-6B45-890B-D40A38FA7CB5}"/>
          </ac:cxnSpMkLst>
        </pc:cxnChg>
        <pc:cxnChg chg="add mod">
          <ac:chgData name="Joseph Martineau" userId="9cf559c9f64d1d8f" providerId="LiveId" clId="{703C9797-1081-CE40-BCA6-2478B56C6FEC}" dt="2020-01-20T02:25:20.591" v="6519" actId="692"/>
          <ac:cxnSpMkLst>
            <pc:docMk/>
            <pc:sldMk cId="4263683313" sldId="350"/>
            <ac:cxnSpMk id="58" creationId="{D5DFA82A-823F-A74D-9E22-16516BE867E9}"/>
          </ac:cxnSpMkLst>
        </pc:cxnChg>
        <pc:cxnChg chg="mod">
          <ac:chgData name="Joseph Martineau" userId="9cf559c9f64d1d8f" providerId="LiveId" clId="{703C9797-1081-CE40-BCA6-2478B56C6FEC}" dt="2020-01-20T02:03:50.556" v="6359" actId="692"/>
          <ac:cxnSpMkLst>
            <pc:docMk/>
            <pc:sldMk cId="4263683313" sldId="350"/>
            <ac:cxnSpMk id="59" creationId="{A534138F-CADF-4837-9D9D-D4D3B7060166}"/>
          </ac:cxnSpMkLst>
        </pc:cxnChg>
        <pc:cxnChg chg="mod">
          <ac:chgData name="Joseph Martineau" userId="9cf559c9f64d1d8f" providerId="LiveId" clId="{703C9797-1081-CE40-BCA6-2478B56C6FEC}" dt="2020-01-20T01:28:54.209" v="4795" actId="1582"/>
          <ac:cxnSpMkLst>
            <pc:docMk/>
            <pc:sldMk cId="4263683313" sldId="350"/>
            <ac:cxnSpMk id="70" creationId="{C4CA69B4-506C-4285-9AF4-81ECA823D449}"/>
          </ac:cxnSpMkLst>
        </pc:cxnChg>
        <pc:cxnChg chg="del mod">
          <ac:chgData name="Joseph Martineau" userId="9cf559c9f64d1d8f" providerId="LiveId" clId="{703C9797-1081-CE40-BCA6-2478B56C6FEC}" dt="2020-01-20T02:06:10.648" v="6373" actId="478"/>
          <ac:cxnSpMkLst>
            <pc:docMk/>
            <pc:sldMk cId="4263683313" sldId="350"/>
            <ac:cxnSpMk id="74" creationId="{D0CA90C7-600E-4FEB-8A4E-1FB378D90D26}"/>
          </ac:cxnSpMkLst>
        </pc:cxnChg>
        <pc:cxnChg chg="mod">
          <ac:chgData name="Joseph Martineau" userId="9cf559c9f64d1d8f" providerId="LiveId" clId="{703C9797-1081-CE40-BCA6-2478B56C6FEC}" dt="2020-01-20T01:28:54.209" v="4795" actId="1582"/>
          <ac:cxnSpMkLst>
            <pc:docMk/>
            <pc:sldMk cId="4263683313" sldId="350"/>
            <ac:cxnSpMk id="93" creationId="{BA9DF50C-BA70-4E89-A2D6-FB275AFD3B13}"/>
          </ac:cxnSpMkLst>
        </pc:cxnChg>
      </pc:sldChg>
      <pc:sldChg chg="addSp delSp modSp add">
        <pc:chgData name="Joseph Martineau" userId="9cf559c9f64d1d8f" providerId="LiveId" clId="{703C9797-1081-CE40-BCA6-2478B56C6FEC}" dt="2020-01-20T18:36:13.873" v="12550" actId="20577"/>
        <pc:sldMkLst>
          <pc:docMk/>
          <pc:sldMk cId="2800095432" sldId="351"/>
        </pc:sldMkLst>
        <pc:spChg chg="mod">
          <ac:chgData name="Joseph Martineau" userId="9cf559c9f64d1d8f" providerId="LiveId" clId="{703C9797-1081-CE40-BCA6-2478B56C6FEC}" dt="2020-01-20T18:30:16.425" v="11904"/>
          <ac:spMkLst>
            <pc:docMk/>
            <pc:sldMk cId="2800095432" sldId="351"/>
            <ac:spMk id="2" creationId="{B3D31916-81ED-4924-9DCD-7C02E5C561DD}"/>
          </ac:spMkLst>
        </pc:spChg>
        <pc:spChg chg="mod">
          <ac:chgData name="Joseph Martineau" userId="9cf559c9f64d1d8f" providerId="LiveId" clId="{703C9797-1081-CE40-BCA6-2478B56C6FEC}" dt="2020-01-20T02:13:41.629" v="6416" actId="2085"/>
          <ac:spMkLst>
            <pc:docMk/>
            <pc:sldMk cId="2800095432" sldId="351"/>
            <ac:spMk id="5" creationId="{CEF69940-FE5C-194F-BEF3-C5EB00770D0C}"/>
          </ac:spMkLst>
        </pc:spChg>
        <pc:spChg chg="mod">
          <ac:chgData name="Joseph Martineau" userId="9cf559c9f64d1d8f" providerId="LiveId" clId="{703C9797-1081-CE40-BCA6-2478B56C6FEC}" dt="2020-01-20T02:12:38.524" v="6414" actId="2085"/>
          <ac:spMkLst>
            <pc:docMk/>
            <pc:sldMk cId="2800095432" sldId="351"/>
            <ac:spMk id="42" creationId="{63CAF75C-F938-4614-AC15-054557B64E24}"/>
          </ac:spMkLst>
        </pc:spChg>
        <pc:spChg chg="mod">
          <ac:chgData name="Joseph Martineau" userId="9cf559c9f64d1d8f" providerId="LiveId" clId="{703C9797-1081-CE40-BCA6-2478B56C6FEC}" dt="2020-01-20T02:34:23.792" v="6683" actId="207"/>
          <ac:spMkLst>
            <pc:docMk/>
            <pc:sldMk cId="2800095432" sldId="351"/>
            <ac:spMk id="43" creationId="{DEF2790A-73DF-4992-BA48-D8CA9298B9F9}"/>
          </ac:spMkLst>
        </pc:spChg>
        <pc:spChg chg="mod">
          <ac:chgData name="Joseph Martineau" userId="9cf559c9f64d1d8f" providerId="LiveId" clId="{703C9797-1081-CE40-BCA6-2478B56C6FEC}" dt="2020-01-20T02:34:21.458" v="6682" actId="207"/>
          <ac:spMkLst>
            <pc:docMk/>
            <pc:sldMk cId="2800095432" sldId="351"/>
            <ac:spMk id="44" creationId="{8E12C3DB-2081-4883-B844-B86C9C4775DC}"/>
          </ac:spMkLst>
        </pc:spChg>
        <pc:spChg chg="mod">
          <ac:chgData name="Joseph Martineau" userId="9cf559c9f64d1d8f" providerId="LiveId" clId="{703C9797-1081-CE40-BCA6-2478B56C6FEC}" dt="2020-01-20T02:12:38.524" v="6414" actId="2085"/>
          <ac:spMkLst>
            <pc:docMk/>
            <pc:sldMk cId="2800095432" sldId="351"/>
            <ac:spMk id="45" creationId="{4EB54CD1-4501-4509-81B5-2277130F4569}"/>
          </ac:spMkLst>
        </pc:spChg>
        <pc:spChg chg="mod">
          <ac:chgData name="Joseph Martineau" userId="9cf559c9f64d1d8f" providerId="LiveId" clId="{703C9797-1081-CE40-BCA6-2478B56C6FEC}" dt="2020-01-20T02:12:38.524" v="6414" actId="2085"/>
          <ac:spMkLst>
            <pc:docMk/>
            <pc:sldMk cId="2800095432" sldId="351"/>
            <ac:spMk id="48" creationId="{37DE6F94-F08E-4C61-ABF0-9486BD309CE3}"/>
          </ac:spMkLst>
        </pc:spChg>
        <pc:spChg chg="mod">
          <ac:chgData name="Joseph Martineau" userId="9cf559c9f64d1d8f" providerId="LiveId" clId="{703C9797-1081-CE40-BCA6-2478B56C6FEC}" dt="2020-01-20T18:36:13.873" v="12550" actId="20577"/>
          <ac:spMkLst>
            <pc:docMk/>
            <pc:sldMk cId="2800095432" sldId="351"/>
            <ac:spMk id="50" creationId="{B89CDB13-9611-D74E-B5E6-8685EEE3DA83}"/>
          </ac:spMkLst>
        </pc:spChg>
        <pc:spChg chg="mod">
          <ac:chgData name="Joseph Martineau" userId="9cf559c9f64d1d8f" providerId="LiveId" clId="{703C9797-1081-CE40-BCA6-2478B56C6FEC}" dt="2020-01-20T02:31:02.326" v="6658" actId="2085"/>
          <ac:spMkLst>
            <pc:docMk/>
            <pc:sldMk cId="2800095432" sldId="351"/>
            <ac:spMk id="52" creationId="{1ABED7F2-BF9A-467F-AE51-4A154A94AEDA}"/>
          </ac:spMkLst>
        </pc:spChg>
        <pc:spChg chg="del mod">
          <ac:chgData name="Joseph Martineau" userId="9cf559c9f64d1d8f" providerId="LiveId" clId="{703C9797-1081-CE40-BCA6-2478B56C6FEC}" dt="2020-01-20T02:26:31.003" v="6529"/>
          <ac:spMkLst>
            <pc:docMk/>
            <pc:sldMk cId="2800095432" sldId="351"/>
            <ac:spMk id="54" creationId="{CB141662-F5BB-4801-BF0B-0AD1BC4DEF57}"/>
          </ac:spMkLst>
        </pc:spChg>
        <pc:spChg chg="add mod">
          <ac:chgData name="Joseph Martineau" userId="9cf559c9f64d1d8f" providerId="LiveId" clId="{703C9797-1081-CE40-BCA6-2478B56C6FEC}" dt="2020-01-20T02:26:23.779" v="6528" actId="2085"/>
          <ac:spMkLst>
            <pc:docMk/>
            <pc:sldMk cId="2800095432" sldId="351"/>
            <ac:spMk id="58" creationId="{D06EE54B-60DA-0E47-8229-BB37BF92DD94}"/>
          </ac:spMkLst>
        </pc:spChg>
        <pc:spChg chg="mod">
          <ac:chgData name="Joseph Martineau" userId="9cf559c9f64d1d8f" providerId="LiveId" clId="{703C9797-1081-CE40-BCA6-2478B56C6FEC}" dt="2020-01-20T02:11:27.877" v="6409" actId="692"/>
          <ac:spMkLst>
            <pc:docMk/>
            <pc:sldMk cId="2800095432" sldId="351"/>
            <ac:spMk id="61" creationId="{51AD779C-26C2-4B33-BFEA-5A78373D4916}"/>
          </ac:spMkLst>
        </pc:spChg>
        <pc:spChg chg="mod">
          <ac:chgData name="Joseph Martineau" userId="9cf559c9f64d1d8f" providerId="LiveId" clId="{703C9797-1081-CE40-BCA6-2478B56C6FEC}" dt="2020-01-20T02:11:53.955" v="6410" actId="692"/>
          <ac:spMkLst>
            <pc:docMk/>
            <pc:sldMk cId="2800095432" sldId="351"/>
            <ac:spMk id="64" creationId="{AF941F1F-DCDC-4030-8668-F2C027C6580B}"/>
          </ac:spMkLst>
        </pc:spChg>
        <pc:spChg chg="mod">
          <ac:chgData name="Joseph Martineau" userId="9cf559c9f64d1d8f" providerId="LiveId" clId="{703C9797-1081-CE40-BCA6-2478B56C6FEC}" dt="2020-01-20T02:12:12.330" v="6413" actId="2085"/>
          <ac:spMkLst>
            <pc:docMk/>
            <pc:sldMk cId="2800095432" sldId="351"/>
            <ac:spMk id="66" creationId="{B8DFB893-5D79-43C7-AFDA-C123563978DA}"/>
          </ac:spMkLst>
        </pc:spChg>
        <pc:spChg chg="mod">
          <ac:chgData name="Joseph Martineau" userId="9cf559c9f64d1d8f" providerId="LiveId" clId="{703C9797-1081-CE40-BCA6-2478B56C6FEC}" dt="2020-01-20T02:12:38.524" v="6414" actId="2085"/>
          <ac:spMkLst>
            <pc:docMk/>
            <pc:sldMk cId="2800095432" sldId="351"/>
            <ac:spMk id="67" creationId="{C4209E2E-EDCB-4E6B-8E4F-3E522F604839}"/>
          </ac:spMkLst>
        </pc:spChg>
        <pc:spChg chg="add mod">
          <ac:chgData name="Joseph Martineau" userId="9cf559c9f64d1d8f" providerId="LiveId" clId="{703C9797-1081-CE40-BCA6-2478B56C6FEC}" dt="2020-01-20T02:33:52.029" v="6679" actId="207"/>
          <ac:spMkLst>
            <pc:docMk/>
            <pc:sldMk cId="2800095432" sldId="351"/>
            <ac:spMk id="69" creationId="{AB67793F-CF26-7548-A07A-170B6168BA15}"/>
          </ac:spMkLst>
        </pc:spChg>
        <pc:spChg chg="mod">
          <ac:chgData name="Joseph Martineau" userId="9cf559c9f64d1d8f" providerId="LiveId" clId="{703C9797-1081-CE40-BCA6-2478B56C6FEC}" dt="2020-01-20T02:12:38.524" v="6414" actId="2085"/>
          <ac:spMkLst>
            <pc:docMk/>
            <pc:sldMk cId="2800095432" sldId="351"/>
            <ac:spMk id="71" creationId="{DED0A6A6-67C7-4287-BFA4-EAEC1F91DEF1}"/>
          </ac:spMkLst>
        </pc:spChg>
        <pc:spChg chg="mod">
          <ac:chgData name="Joseph Martineau" userId="9cf559c9f64d1d8f" providerId="LiveId" clId="{703C9797-1081-CE40-BCA6-2478B56C6FEC}" dt="2020-01-20T02:12:12.330" v="6413" actId="2085"/>
          <ac:spMkLst>
            <pc:docMk/>
            <pc:sldMk cId="2800095432" sldId="351"/>
            <ac:spMk id="77" creationId="{4B06CBD0-C45B-479C-8405-9C40C24DC1E6}"/>
          </ac:spMkLst>
        </pc:spChg>
        <pc:spChg chg="mod">
          <ac:chgData name="Joseph Martineau" userId="9cf559c9f64d1d8f" providerId="LiveId" clId="{703C9797-1081-CE40-BCA6-2478B56C6FEC}" dt="2020-01-20T02:33:49.228" v="6678" actId="207"/>
          <ac:spMkLst>
            <pc:docMk/>
            <pc:sldMk cId="2800095432" sldId="351"/>
            <ac:spMk id="82" creationId="{5F505D14-ACCB-4ABE-99E4-6C33C2AE93CF}"/>
          </ac:spMkLst>
        </pc:spChg>
        <pc:spChg chg="mod">
          <ac:chgData name="Joseph Martineau" userId="9cf559c9f64d1d8f" providerId="LiveId" clId="{703C9797-1081-CE40-BCA6-2478B56C6FEC}" dt="2020-01-20T02:12:12.330" v="6413" actId="2085"/>
          <ac:spMkLst>
            <pc:docMk/>
            <pc:sldMk cId="2800095432" sldId="351"/>
            <ac:spMk id="85" creationId="{1F771146-C906-4E8E-B54C-D6D564B07AF6}"/>
          </ac:spMkLst>
        </pc:spChg>
        <pc:spChg chg="mod">
          <ac:chgData name="Joseph Martineau" userId="9cf559c9f64d1d8f" providerId="LiveId" clId="{703C9797-1081-CE40-BCA6-2478B56C6FEC}" dt="2020-01-20T02:12:38.524" v="6414" actId="2085"/>
          <ac:spMkLst>
            <pc:docMk/>
            <pc:sldMk cId="2800095432" sldId="351"/>
            <ac:spMk id="87" creationId="{7FD5BFF7-125C-45D8-B1FF-57C01A3374A4}"/>
          </ac:spMkLst>
        </pc:spChg>
        <pc:spChg chg="mod">
          <ac:chgData name="Joseph Martineau" userId="9cf559c9f64d1d8f" providerId="LiveId" clId="{703C9797-1081-CE40-BCA6-2478B56C6FEC}" dt="2020-01-20T02:12:38.524" v="6414" actId="2085"/>
          <ac:spMkLst>
            <pc:docMk/>
            <pc:sldMk cId="2800095432" sldId="351"/>
            <ac:spMk id="90" creationId="{B427D7DD-040B-4F9D-96A6-85002A07DCBE}"/>
          </ac:spMkLst>
        </pc:spChg>
        <pc:spChg chg="mod">
          <ac:chgData name="Joseph Martineau" userId="9cf559c9f64d1d8f" providerId="LiveId" clId="{703C9797-1081-CE40-BCA6-2478B56C6FEC}" dt="2020-01-20T02:33:49.228" v="6678" actId="207"/>
          <ac:spMkLst>
            <pc:docMk/>
            <pc:sldMk cId="2800095432" sldId="351"/>
            <ac:spMk id="91" creationId="{8EEE4F11-7337-4A1B-9A52-4F7A7D11D4AB}"/>
          </ac:spMkLst>
        </pc:spChg>
        <pc:spChg chg="mod">
          <ac:chgData name="Joseph Martineau" userId="9cf559c9f64d1d8f" providerId="LiveId" clId="{703C9797-1081-CE40-BCA6-2478B56C6FEC}" dt="2020-01-20T02:33:49.228" v="6678" actId="207"/>
          <ac:spMkLst>
            <pc:docMk/>
            <pc:sldMk cId="2800095432" sldId="351"/>
            <ac:spMk id="95" creationId="{4E7A72E9-278F-4FE9-B625-C9AFBFD055B2}"/>
          </ac:spMkLst>
        </pc:spChg>
        <pc:spChg chg="del mod">
          <ac:chgData name="Joseph Martineau" userId="9cf559c9f64d1d8f" providerId="LiveId" clId="{703C9797-1081-CE40-BCA6-2478B56C6FEC}" dt="2020-01-20T02:13:57.881" v="6419"/>
          <ac:spMkLst>
            <pc:docMk/>
            <pc:sldMk cId="2800095432" sldId="351"/>
            <ac:spMk id="97" creationId="{E916FAE9-1E19-418C-B7D1-CEE771D238D6}"/>
          </ac:spMkLst>
        </pc:spChg>
        <pc:grpChg chg="mod">
          <ac:chgData name="Joseph Martineau" userId="9cf559c9f64d1d8f" providerId="LiveId" clId="{703C9797-1081-CE40-BCA6-2478B56C6FEC}" dt="2020-01-20T02:26:31.003" v="6529"/>
          <ac:grpSpMkLst>
            <pc:docMk/>
            <pc:sldMk cId="2800095432" sldId="351"/>
            <ac:grpSpMk id="4" creationId="{00B3D756-EC90-B346-8ED0-7603DBECB6C0}"/>
          </ac:grpSpMkLst>
        </pc:grpChg>
        <pc:grpChg chg="mod">
          <ac:chgData name="Joseph Martineau" userId="9cf559c9f64d1d8f" providerId="LiveId" clId="{703C9797-1081-CE40-BCA6-2478B56C6FEC}" dt="2020-01-20T02:26:31.003" v="6529"/>
          <ac:grpSpMkLst>
            <pc:docMk/>
            <pc:sldMk cId="2800095432" sldId="351"/>
            <ac:grpSpMk id="6" creationId="{26185BC1-6CAD-904E-8287-B87ADEC9DE06}"/>
          </ac:grpSpMkLst>
        </pc:grpChg>
        <pc:cxnChg chg="add">
          <ac:chgData name="Joseph Martineau" userId="9cf559c9f64d1d8f" providerId="LiveId" clId="{703C9797-1081-CE40-BCA6-2478B56C6FEC}" dt="2020-01-20T02:09:29.140" v="6398"/>
          <ac:cxnSpMkLst>
            <pc:docMk/>
            <pc:sldMk cId="2800095432" sldId="351"/>
            <ac:cxnSpMk id="51" creationId="{FD076724-9FAB-2C41-9EC2-A43B53E69D5A}"/>
          </ac:cxnSpMkLst>
        </pc:cxnChg>
        <pc:cxnChg chg="mod">
          <ac:chgData name="Joseph Martineau" userId="9cf559c9f64d1d8f" providerId="LiveId" clId="{703C9797-1081-CE40-BCA6-2478B56C6FEC}" dt="2020-01-20T02:11:27.877" v="6409" actId="692"/>
          <ac:cxnSpMkLst>
            <pc:docMk/>
            <pc:sldMk cId="2800095432" sldId="351"/>
            <ac:cxnSpMk id="53" creationId="{1D432C83-3F31-4355-910C-E29E37CFFD2E}"/>
          </ac:cxnSpMkLst>
        </pc:cxnChg>
        <pc:cxnChg chg="add mod">
          <ac:chgData name="Joseph Martineau" userId="9cf559c9f64d1d8f" providerId="LiveId" clId="{703C9797-1081-CE40-BCA6-2478B56C6FEC}" dt="2020-01-20T02:25:59.049" v="6523" actId="692"/>
          <ac:cxnSpMkLst>
            <pc:docMk/>
            <pc:sldMk cId="2800095432" sldId="351"/>
            <ac:cxnSpMk id="55" creationId="{3DC5F162-899B-9343-A878-A64A0F96A472}"/>
          </ac:cxnSpMkLst>
        </pc:cxnChg>
        <pc:cxnChg chg="add">
          <ac:chgData name="Joseph Martineau" userId="9cf559c9f64d1d8f" providerId="LiveId" clId="{703C9797-1081-CE40-BCA6-2478B56C6FEC}" dt="2020-01-20T02:09:29.140" v="6398"/>
          <ac:cxnSpMkLst>
            <pc:docMk/>
            <pc:sldMk cId="2800095432" sldId="351"/>
            <ac:cxnSpMk id="56" creationId="{6ADA227A-25FC-8F4A-8917-C0A17EC0A4F7}"/>
          </ac:cxnSpMkLst>
        </pc:cxnChg>
        <pc:cxnChg chg="add">
          <ac:chgData name="Joseph Martineau" userId="9cf559c9f64d1d8f" providerId="LiveId" clId="{703C9797-1081-CE40-BCA6-2478B56C6FEC}" dt="2020-01-20T02:09:29.140" v="6398"/>
          <ac:cxnSpMkLst>
            <pc:docMk/>
            <pc:sldMk cId="2800095432" sldId="351"/>
            <ac:cxnSpMk id="57" creationId="{511D30A4-3003-E94C-A576-E3CF7CD305F1}"/>
          </ac:cxnSpMkLst>
        </pc:cxnChg>
        <pc:cxnChg chg="mod">
          <ac:chgData name="Joseph Martineau" userId="9cf559c9f64d1d8f" providerId="LiveId" clId="{703C9797-1081-CE40-BCA6-2478B56C6FEC}" dt="2020-01-20T02:10:01.195" v="6403" actId="692"/>
          <ac:cxnSpMkLst>
            <pc:docMk/>
            <pc:sldMk cId="2800095432" sldId="351"/>
            <ac:cxnSpMk id="59" creationId="{A534138F-CADF-4837-9D9D-D4D3B7060166}"/>
          </ac:cxnSpMkLst>
        </pc:cxnChg>
        <pc:cxnChg chg="mod">
          <ac:chgData name="Joseph Martineau" userId="9cf559c9f64d1d8f" providerId="LiveId" clId="{703C9797-1081-CE40-BCA6-2478B56C6FEC}" dt="2020-01-20T02:12:03.570" v="6412" actId="692"/>
          <ac:cxnSpMkLst>
            <pc:docMk/>
            <pc:sldMk cId="2800095432" sldId="351"/>
            <ac:cxnSpMk id="62" creationId="{AD66916B-74A2-4E9F-8EA7-A2CF96393DED}"/>
          </ac:cxnSpMkLst>
        </pc:cxnChg>
        <pc:cxnChg chg="mod">
          <ac:chgData name="Joseph Martineau" userId="9cf559c9f64d1d8f" providerId="LiveId" clId="{703C9797-1081-CE40-BCA6-2478B56C6FEC}" dt="2020-01-20T02:11:59.631" v="6411" actId="692"/>
          <ac:cxnSpMkLst>
            <pc:docMk/>
            <pc:sldMk cId="2800095432" sldId="351"/>
            <ac:cxnSpMk id="65" creationId="{00349FF6-89B9-42EA-847E-37EA9492BE3A}"/>
          </ac:cxnSpMkLst>
        </pc:cxnChg>
        <pc:cxnChg chg="mod">
          <ac:chgData name="Joseph Martineau" userId="9cf559c9f64d1d8f" providerId="LiveId" clId="{703C9797-1081-CE40-BCA6-2478B56C6FEC}" dt="2020-01-20T02:13:33.404" v="6415" actId="692"/>
          <ac:cxnSpMkLst>
            <pc:docMk/>
            <pc:sldMk cId="2800095432" sldId="351"/>
            <ac:cxnSpMk id="68" creationId="{B0902C51-85BB-40B8-939C-84AC8436C2C7}"/>
          </ac:cxnSpMkLst>
        </pc:cxnChg>
        <pc:cxnChg chg="mod">
          <ac:chgData name="Joseph Martineau" userId="9cf559c9f64d1d8f" providerId="LiveId" clId="{703C9797-1081-CE40-BCA6-2478B56C6FEC}" dt="2020-01-20T02:11:27.877" v="6409" actId="692"/>
          <ac:cxnSpMkLst>
            <pc:docMk/>
            <pc:sldMk cId="2800095432" sldId="351"/>
            <ac:cxnSpMk id="70" creationId="{C4CA69B4-506C-4285-9AF4-81ECA823D449}"/>
          </ac:cxnSpMkLst>
        </pc:cxnChg>
        <pc:cxnChg chg="mod">
          <ac:chgData name="Joseph Martineau" userId="9cf559c9f64d1d8f" providerId="LiveId" clId="{703C9797-1081-CE40-BCA6-2478B56C6FEC}" dt="2020-01-20T02:11:27.877" v="6409" actId="692"/>
          <ac:cxnSpMkLst>
            <pc:docMk/>
            <pc:sldMk cId="2800095432" sldId="351"/>
            <ac:cxnSpMk id="72" creationId="{5AB13E77-1DA2-461D-BA12-506566E100C7}"/>
          </ac:cxnSpMkLst>
        </pc:cxnChg>
        <pc:cxnChg chg="del mod">
          <ac:chgData name="Joseph Martineau" userId="9cf559c9f64d1d8f" providerId="LiveId" clId="{703C9797-1081-CE40-BCA6-2478B56C6FEC}" dt="2020-01-20T02:06:15.763" v="6374" actId="478"/>
          <ac:cxnSpMkLst>
            <pc:docMk/>
            <pc:sldMk cId="2800095432" sldId="351"/>
            <ac:cxnSpMk id="74" creationId="{D0CA90C7-600E-4FEB-8A4E-1FB378D90D26}"/>
          </ac:cxnSpMkLst>
        </pc:cxnChg>
        <pc:cxnChg chg="mod">
          <ac:chgData name="Joseph Martineau" userId="9cf559c9f64d1d8f" providerId="LiveId" clId="{703C9797-1081-CE40-BCA6-2478B56C6FEC}" dt="2020-01-20T02:11:27.877" v="6409" actId="692"/>
          <ac:cxnSpMkLst>
            <pc:docMk/>
            <pc:sldMk cId="2800095432" sldId="351"/>
            <ac:cxnSpMk id="75" creationId="{534CB7B0-8DDC-41BA-97F1-95226BB1775F}"/>
          </ac:cxnSpMkLst>
        </pc:cxnChg>
        <pc:cxnChg chg="mod">
          <ac:chgData name="Joseph Martineau" userId="9cf559c9f64d1d8f" providerId="LiveId" clId="{703C9797-1081-CE40-BCA6-2478B56C6FEC}" dt="2020-01-20T02:11:27.877" v="6409" actId="692"/>
          <ac:cxnSpMkLst>
            <pc:docMk/>
            <pc:sldMk cId="2800095432" sldId="351"/>
            <ac:cxnSpMk id="78" creationId="{7C44F74D-53EC-4E1A-A7EA-6F4EE4392F27}"/>
          </ac:cxnSpMkLst>
        </pc:cxnChg>
        <pc:cxnChg chg="mod">
          <ac:chgData name="Joseph Martineau" userId="9cf559c9f64d1d8f" providerId="LiveId" clId="{703C9797-1081-CE40-BCA6-2478B56C6FEC}" dt="2020-01-20T02:11:27.877" v="6409" actId="692"/>
          <ac:cxnSpMkLst>
            <pc:docMk/>
            <pc:sldMk cId="2800095432" sldId="351"/>
            <ac:cxnSpMk id="79" creationId="{EF90BE0A-0862-4A34-B644-5B0F013AC941}"/>
          </ac:cxnSpMkLst>
        </pc:cxnChg>
        <pc:cxnChg chg="mod">
          <ac:chgData name="Joseph Martineau" userId="9cf559c9f64d1d8f" providerId="LiveId" clId="{703C9797-1081-CE40-BCA6-2478B56C6FEC}" dt="2020-01-20T02:11:27.877" v="6409" actId="692"/>
          <ac:cxnSpMkLst>
            <pc:docMk/>
            <pc:sldMk cId="2800095432" sldId="351"/>
            <ac:cxnSpMk id="80" creationId="{FADFC23C-3902-4D8D-B91C-4B14A24590BF}"/>
          </ac:cxnSpMkLst>
        </pc:cxnChg>
        <pc:cxnChg chg="mod">
          <ac:chgData name="Joseph Martineau" userId="9cf559c9f64d1d8f" providerId="LiveId" clId="{703C9797-1081-CE40-BCA6-2478B56C6FEC}" dt="2020-01-20T02:11:27.877" v="6409" actId="692"/>
          <ac:cxnSpMkLst>
            <pc:docMk/>
            <pc:sldMk cId="2800095432" sldId="351"/>
            <ac:cxnSpMk id="81" creationId="{A5C7909A-28A0-482D-B263-7844ADFDAB0C}"/>
          </ac:cxnSpMkLst>
        </pc:cxnChg>
        <pc:cxnChg chg="mod">
          <ac:chgData name="Joseph Martineau" userId="9cf559c9f64d1d8f" providerId="LiveId" clId="{703C9797-1081-CE40-BCA6-2478B56C6FEC}" dt="2020-01-20T02:11:27.877" v="6409" actId="692"/>
          <ac:cxnSpMkLst>
            <pc:docMk/>
            <pc:sldMk cId="2800095432" sldId="351"/>
            <ac:cxnSpMk id="83" creationId="{8A6E284E-248F-4F6E-B86D-42182CDD2EE4}"/>
          </ac:cxnSpMkLst>
        </pc:cxnChg>
        <pc:cxnChg chg="mod">
          <ac:chgData name="Joseph Martineau" userId="9cf559c9f64d1d8f" providerId="LiveId" clId="{703C9797-1081-CE40-BCA6-2478B56C6FEC}" dt="2020-01-20T02:11:27.877" v="6409" actId="692"/>
          <ac:cxnSpMkLst>
            <pc:docMk/>
            <pc:sldMk cId="2800095432" sldId="351"/>
            <ac:cxnSpMk id="84" creationId="{CC43EE4B-F3CB-4E47-8A30-2F05B41975F4}"/>
          </ac:cxnSpMkLst>
        </pc:cxnChg>
        <pc:cxnChg chg="mod">
          <ac:chgData name="Joseph Martineau" userId="9cf559c9f64d1d8f" providerId="LiveId" clId="{703C9797-1081-CE40-BCA6-2478B56C6FEC}" dt="2020-01-20T02:11:27.877" v="6409" actId="692"/>
          <ac:cxnSpMkLst>
            <pc:docMk/>
            <pc:sldMk cId="2800095432" sldId="351"/>
            <ac:cxnSpMk id="89" creationId="{177856E5-F542-443A-9E56-3BAD94CDBBD9}"/>
          </ac:cxnSpMkLst>
        </pc:cxnChg>
        <pc:cxnChg chg="mod">
          <ac:chgData name="Joseph Martineau" userId="9cf559c9f64d1d8f" providerId="LiveId" clId="{703C9797-1081-CE40-BCA6-2478B56C6FEC}" dt="2020-01-20T02:10:36.959" v="6406" actId="692"/>
          <ac:cxnSpMkLst>
            <pc:docMk/>
            <pc:sldMk cId="2800095432" sldId="351"/>
            <ac:cxnSpMk id="92" creationId="{8D53A8C5-8DDF-47A0-86B2-490457582011}"/>
          </ac:cxnSpMkLst>
        </pc:cxnChg>
        <pc:cxnChg chg="mod">
          <ac:chgData name="Joseph Martineau" userId="9cf559c9f64d1d8f" providerId="LiveId" clId="{703C9797-1081-CE40-BCA6-2478B56C6FEC}" dt="2020-01-20T02:13:33.404" v="6415" actId="692"/>
          <ac:cxnSpMkLst>
            <pc:docMk/>
            <pc:sldMk cId="2800095432" sldId="351"/>
            <ac:cxnSpMk id="93" creationId="{BA9DF50C-BA70-4E89-A2D6-FB275AFD3B13}"/>
          </ac:cxnSpMkLst>
        </pc:cxnChg>
        <pc:cxnChg chg="mod">
          <ac:chgData name="Joseph Martineau" userId="9cf559c9f64d1d8f" providerId="LiveId" clId="{703C9797-1081-CE40-BCA6-2478B56C6FEC}" dt="2020-01-20T02:10:01.195" v="6403" actId="692"/>
          <ac:cxnSpMkLst>
            <pc:docMk/>
            <pc:sldMk cId="2800095432" sldId="351"/>
            <ac:cxnSpMk id="96" creationId="{8206D05E-6E31-4DE5-908C-563216166AF1}"/>
          </ac:cxnSpMkLst>
        </pc:cxnChg>
        <pc:cxnChg chg="mod">
          <ac:chgData name="Joseph Martineau" userId="9cf559c9f64d1d8f" providerId="LiveId" clId="{703C9797-1081-CE40-BCA6-2478B56C6FEC}" dt="2020-01-20T02:10:36.959" v="6406" actId="692"/>
          <ac:cxnSpMkLst>
            <pc:docMk/>
            <pc:sldMk cId="2800095432" sldId="351"/>
            <ac:cxnSpMk id="98" creationId="{6C6BD5D5-DA25-48DE-82EE-8BFE5AE6621E}"/>
          </ac:cxnSpMkLst>
        </pc:cxnChg>
        <pc:cxnChg chg="mod">
          <ac:chgData name="Joseph Martineau" userId="9cf559c9f64d1d8f" providerId="LiveId" clId="{703C9797-1081-CE40-BCA6-2478B56C6FEC}" dt="2020-01-20T02:10:01.195" v="6403" actId="692"/>
          <ac:cxnSpMkLst>
            <pc:docMk/>
            <pc:sldMk cId="2800095432" sldId="351"/>
            <ac:cxnSpMk id="99" creationId="{065940C7-2F7B-4B11-9C57-3DF1E537B08C}"/>
          </ac:cxnSpMkLst>
        </pc:cxnChg>
        <pc:cxnChg chg="mod">
          <ac:chgData name="Joseph Martineau" userId="9cf559c9f64d1d8f" providerId="LiveId" clId="{703C9797-1081-CE40-BCA6-2478B56C6FEC}" dt="2020-01-20T02:11:27.877" v="6409" actId="692"/>
          <ac:cxnSpMkLst>
            <pc:docMk/>
            <pc:sldMk cId="2800095432" sldId="351"/>
            <ac:cxnSpMk id="103" creationId="{EA69D62D-048B-4CD2-87C4-0E47BCCD6F17}"/>
          </ac:cxnSpMkLst>
        </pc:cxnChg>
      </pc:sldChg>
      <pc:sldChg chg="addSp delSp modSp add">
        <pc:chgData name="Joseph Martineau" userId="9cf559c9f64d1d8f" providerId="LiveId" clId="{703C9797-1081-CE40-BCA6-2478B56C6FEC}" dt="2020-01-20T18:36:28.047" v="12568" actId="404"/>
        <pc:sldMkLst>
          <pc:docMk/>
          <pc:sldMk cId="3966047068" sldId="352"/>
        </pc:sldMkLst>
        <pc:spChg chg="mod">
          <ac:chgData name="Joseph Martineau" userId="9cf559c9f64d1d8f" providerId="LiveId" clId="{703C9797-1081-CE40-BCA6-2478B56C6FEC}" dt="2020-01-20T02:34:15.414" v="6681" actId="207"/>
          <ac:spMkLst>
            <pc:docMk/>
            <pc:sldMk cId="3966047068" sldId="352"/>
            <ac:spMk id="44" creationId="{8E12C3DB-2081-4883-B844-B86C9C4775DC}"/>
          </ac:spMkLst>
        </pc:spChg>
        <pc:spChg chg="mod">
          <ac:chgData name="Joseph Martineau" userId="9cf559c9f64d1d8f" providerId="LiveId" clId="{703C9797-1081-CE40-BCA6-2478B56C6FEC}" dt="2020-01-20T02:34:15.414" v="6681" actId="207"/>
          <ac:spMkLst>
            <pc:docMk/>
            <pc:sldMk cId="3966047068" sldId="352"/>
            <ac:spMk id="45" creationId="{4EB54CD1-4501-4509-81B5-2277130F4569}"/>
          </ac:spMkLst>
        </pc:spChg>
        <pc:spChg chg="mod">
          <ac:chgData name="Joseph Martineau" userId="9cf559c9f64d1d8f" providerId="LiveId" clId="{703C9797-1081-CE40-BCA6-2478B56C6FEC}" dt="2020-01-20T18:36:28.047" v="12568" actId="404"/>
          <ac:spMkLst>
            <pc:docMk/>
            <pc:sldMk cId="3966047068" sldId="352"/>
            <ac:spMk id="50" creationId="{B89CDB13-9611-D74E-B5E6-8685EEE3DA83}"/>
          </ac:spMkLst>
        </pc:spChg>
        <pc:spChg chg="mod">
          <ac:chgData name="Joseph Martineau" userId="9cf559c9f64d1d8f" providerId="LiveId" clId="{703C9797-1081-CE40-BCA6-2478B56C6FEC}" dt="2020-01-20T02:08:15.911" v="6391"/>
          <ac:spMkLst>
            <pc:docMk/>
            <pc:sldMk cId="3966047068" sldId="352"/>
            <ac:spMk id="52" creationId="{1ABED7F2-BF9A-467F-AE51-4A154A94AEDA}"/>
          </ac:spMkLst>
        </pc:spChg>
        <pc:spChg chg="add mod">
          <ac:chgData name="Joseph Martineau" userId="9cf559c9f64d1d8f" providerId="LiveId" clId="{703C9797-1081-CE40-BCA6-2478B56C6FEC}" dt="2020-01-20T02:26:53.309" v="6531" actId="2085"/>
          <ac:spMkLst>
            <pc:docMk/>
            <pc:sldMk cId="3966047068" sldId="352"/>
            <ac:spMk id="58" creationId="{DFEFC52B-6959-124F-AFC8-5B55A12B9C86}"/>
          </ac:spMkLst>
        </pc:spChg>
        <pc:spChg chg="mod">
          <ac:chgData name="Joseph Martineau" userId="9cf559c9f64d1d8f" providerId="LiveId" clId="{703C9797-1081-CE40-BCA6-2478B56C6FEC}" dt="2020-01-20T01:31:52.005" v="5048" actId="692"/>
          <ac:spMkLst>
            <pc:docMk/>
            <pc:sldMk cId="3966047068" sldId="352"/>
            <ac:spMk id="61" creationId="{51AD779C-26C2-4B33-BFEA-5A78373D4916}"/>
          </ac:spMkLst>
        </pc:spChg>
        <pc:spChg chg="mod">
          <ac:chgData name="Joseph Martineau" userId="9cf559c9f64d1d8f" providerId="LiveId" clId="{703C9797-1081-CE40-BCA6-2478B56C6FEC}" dt="2020-01-20T01:32:22.742" v="5054" actId="692"/>
          <ac:spMkLst>
            <pc:docMk/>
            <pc:sldMk cId="3966047068" sldId="352"/>
            <ac:spMk id="64" creationId="{AF941F1F-DCDC-4030-8668-F2C027C6580B}"/>
          </ac:spMkLst>
        </pc:spChg>
        <pc:spChg chg="mod">
          <ac:chgData name="Joseph Martineau" userId="9cf559c9f64d1d8f" providerId="LiveId" clId="{703C9797-1081-CE40-BCA6-2478B56C6FEC}" dt="2020-01-20T02:34:04.299" v="6680" actId="207"/>
          <ac:spMkLst>
            <pc:docMk/>
            <pc:sldMk cId="3966047068" sldId="352"/>
            <ac:spMk id="66" creationId="{B8DFB893-5D79-43C7-AFDA-C123563978DA}"/>
          </ac:spMkLst>
        </pc:spChg>
        <pc:spChg chg="mod">
          <ac:chgData name="Joseph Martineau" userId="9cf559c9f64d1d8f" providerId="LiveId" clId="{703C9797-1081-CE40-BCA6-2478B56C6FEC}" dt="2020-01-20T02:34:04.299" v="6680" actId="207"/>
          <ac:spMkLst>
            <pc:docMk/>
            <pc:sldMk cId="3966047068" sldId="352"/>
            <ac:spMk id="77" creationId="{4B06CBD0-C45B-479C-8405-9C40C24DC1E6}"/>
          </ac:spMkLst>
        </pc:spChg>
        <pc:spChg chg="mod">
          <ac:chgData name="Joseph Martineau" userId="9cf559c9f64d1d8f" providerId="LiveId" clId="{703C9797-1081-CE40-BCA6-2478B56C6FEC}" dt="2020-01-20T02:34:04.299" v="6680" actId="207"/>
          <ac:spMkLst>
            <pc:docMk/>
            <pc:sldMk cId="3966047068" sldId="352"/>
            <ac:spMk id="85" creationId="{1F771146-C906-4E8E-B54C-D6D564B07AF6}"/>
          </ac:spMkLst>
        </pc:spChg>
        <pc:spChg chg="del mod">
          <ac:chgData name="Joseph Martineau" userId="9cf559c9f64d1d8f" providerId="LiveId" clId="{703C9797-1081-CE40-BCA6-2478B56C6FEC}" dt="2020-01-20T02:13:51.154" v="6417"/>
          <ac:spMkLst>
            <pc:docMk/>
            <pc:sldMk cId="3966047068" sldId="352"/>
            <ac:spMk id="97" creationId="{E916FAE9-1E19-418C-B7D1-CEE771D238D6}"/>
          </ac:spMkLst>
        </pc:spChg>
        <pc:grpChg chg="mod">
          <ac:chgData name="Joseph Martineau" userId="9cf559c9f64d1d8f" providerId="LiveId" clId="{703C9797-1081-CE40-BCA6-2478B56C6FEC}" dt="2020-01-20T02:13:51.154" v="6417"/>
          <ac:grpSpMkLst>
            <pc:docMk/>
            <pc:sldMk cId="3966047068" sldId="352"/>
            <ac:grpSpMk id="4" creationId="{00B3D756-EC90-B346-8ED0-7603DBECB6C0}"/>
          </ac:grpSpMkLst>
        </pc:grpChg>
        <pc:grpChg chg="mod">
          <ac:chgData name="Joseph Martineau" userId="9cf559c9f64d1d8f" providerId="LiveId" clId="{703C9797-1081-CE40-BCA6-2478B56C6FEC}" dt="2020-01-20T02:13:51.154" v="6417"/>
          <ac:grpSpMkLst>
            <pc:docMk/>
            <pc:sldMk cId="3966047068" sldId="352"/>
            <ac:grpSpMk id="6" creationId="{26185BC1-6CAD-904E-8287-B87ADEC9DE06}"/>
          </ac:grpSpMkLst>
        </pc:grpChg>
        <pc:cxnChg chg="add">
          <ac:chgData name="Joseph Martineau" userId="9cf559c9f64d1d8f" providerId="LiveId" clId="{703C9797-1081-CE40-BCA6-2478B56C6FEC}" dt="2020-01-20T02:09:31.625" v="6399"/>
          <ac:cxnSpMkLst>
            <pc:docMk/>
            <pc:sldMk cId="3966047068" sldId="352"/>
            <ac:cxnSpMk id="51" creationId="{EC52F0BA-A564-C943-AE20-23DF4817F142}"/>
          </ac:cxnSpMkLst>
        </pc:cxnChg>
        <pc:cxnChg chg="add">
          <ac:chgData name="Joseph Martineau" userId="9cf559c9f64d1d8f" providerId="LiveId" clId="{703C9797-1081-CE40-BCA6-2478B56C6FEC}" dt="2020-01-20T02:09:31.625" v="6399"/>
          <ac:cxnSpMkLst>
            <pc:docMk/>
            <pc:sldMk cId="3966047068" sldId="352"/>
            <ac:cxnSpMk id="55" creationId="{E8CDDB0E-AAB5-D445-9845-1649C4952240}"/>
          </ac:cxnSpMkLst>
        </pc:cxnChg>
        <pc:cxnChg chg="add">
          <ac:chgData name="Joseph Martineau" userId="9cf559c9f64d1d8f" providerId="LiveId" clId="{703C9797-1081-CE40-BCA6-2478B56C6FEC}" dt="2020-01-20T02:09:31.625" v="6399"/>
          <ac:cxnSpMkLst>
            <pc:docMk/>
            <pc:sldMk cId="3966047068" sldId="352"/>
            <ac:cxnSpMk id="56" creationId="{C49C9C85-148E-2E4A-86DD-73F4DD399F05}"/>
          </ac:cxnSpMkLst>
        </pc:cxnChg>
        <pc:cxnChg chg="add">
          <ac:chgData name="Joseph Martineau" userId="9cf559c9f64d1d8f" providerId="LiveId" clId="{703C9797-1081-CE40-BCA6-2478B56C6FEC}" dt="2020-01-20T02:09:31.625" v="6399"/>
          <ac:cxnSpMkLst>
            <pc:docMk/>
            <pc:sldMk cId="3966047068" sldId="352"/>
            <ac:cxnSpMk id="57" creationId="{1E0FC6F7-330B-4B48-9D65-93A831A207A1}"/>
          </ac:cxnSpMkLst>
        </pc:cxnChg>
        <pc:cxnChg chg="mod">
          <ac:chgData name="Joseph Martineau" userId="9cf559c9f64d1d8f" providerId="LiveId" clId="{703C9797-1081-CE40-BCA6-2478B56C6FEC}" dt="2020-01-20T02:04:01.674" v="6361" actId="692"/>
          <ac:cxnSpMkLst>
            <pc:docMk/>
            <pc:sldMk cId="3966047068" sldId="352"/>
            <ac:cxnSpMk id="59" creationId="{A534138F-CADF-4837-9D9D-D4D3B7060166}"/>
          </ac:cxnSpMkLst>
        </pc:cxnChg>
        <pc:cxnChg chg="mod">
          <ac:chgData name="Joseph Martineau" userId="9cf559c9f64d1d8f" providerId="LiveId" clId="{703C9797-1081-CE40-BCA6-2478B56C6FEC}" dt="2020-01-20T01:32:05.486" v="5050" actId="208"/>
          <ac:cxnSpMkLst>
            <pc:docMk/>
            <pc:sldMk cId="3966047068" sldId="352"/>
            <ac:cxnSpMk id="62" creationId="{AD66916B-74A2-4E9F-8EA7-A2CF96393DED}"/>
          </ac:cxnSpMkLst>
        </pc:cxnChg>
        <pc:cxnChg chg="mod">
          <ac:chgData name="Joseph Martineau" userId="9cf559c9f64d1d8f" providerId="LiveId" clId="{703C9797-1081-CE40-BCA6-2478B56C6FEC}" dt="2020-01-20T01:32:17.249" v="5053" actId="692"/>
          <ac:cxnSpMkLst>
            <pc:docMk/>
            <pc:sldMk cId="3966047068" sldId="352"/>
            <ac:cxnSpMk id="65" creationId="{00349FF6-89B9-42EA-847E-37EA9492BE3A}"/>
          </ac:cxnSpMkLst>
        </pc:cxnChg>
        <pc:cxnChg chg="del mod">
          <ac:chgData name="Joseph Martineau" userId="9cf559c9f64d1d8f" providerId="LiveId" clId="{703C9797-1081-CE40-BCA6-2478B56C6FEC}" dt="2020-01-20T02:06:20.439" v="6375" actId="478"/>
          <ac:cxnSpMkLst>
            <pc:docMk/>
            <pc:sldMk cId="3966047068" sldId="352"/>
            <ac:cxnSpMk id="74" creationId="{D0CA90C7-600E-4FEB-8A4E-1FB378D90D26}"/>
          </ac:cxnSpMkLst>
        </pc:cxnChg>
        <pc:cxnChg chg="mod">
          <ac:chgData name="Joseph Martineau" userId="9cf559c9f64d1d8f" providerId="LiveId" clId="{703C9797-1081-CE40-BCA6-2478B56C6FEC}" dt="2020-01-20T01:31:52.005" v="5048" actId="692"/>
          <ac:cxnSpMkLst>
            <pc:docMk/>
            <pc:sldMk cId="3966047068" sldId="352"/>
            <ac:cxnSpMk id="78" creationId="{7C44F74D-53EC-4E1A-A7EA-6F4EE4392F27}"/>
          </ac:cxnSpMkLst>
        </pc:cxnChg>
        <pc:cxnChg chg="mod">
          <ac:chgData name="Joseph Martineau" userId="9cf559c9f64d1d8f" providerId="LiveId" clId="{703C9797-1081-CE40-BCA6-2478B56C6FEC}" dt="2020-01-20T01:31:52.005" v="5048" actId="692"/>
          <ac:cxnSpMkLst>
            <pc:docMk/>
            <pc:sldMk cId="3966047068" sldId="352"/>
            <ac:cxnSpMk id="79" creationId="{EF90BE0A-0862-4A34-B644-5B0F013AC941}"/>
          </ac:cxnSpMkLst>
        </pc:cxnChg>
        <pc:cxnChg chg="mod">
          <ac:chgData name="Joseph Martineau" userId="9cf559c9f64d1d8f" providerId="LiveId" clId="{703C9797-1081-CE40-BCA6-2478B56C6FEC}" dt="2020-01-20T01:31:52.005" v="5048" actId="692"/>
          <ac:cxnSpMkLst>
            <pc:docMk/>
            <pc:sldMk cId="3966047068" sldId="352"/>
            <ac:cxnSpMk id="80" creationId="{FADFC23C-3902-4D8D-B91C-4B14A24590BF}"/>
          </ac:cxnSpMkLst>
        </pc:cxnChg>
        <pc:cxnChg chg="mod">
          <ac:chgData name="Joseph Martineau" userId="9cf559c9f64d1d8f" providerId="LiveId" clId="{703C9797-1081-CE40-BCA6-2478B56C6FEC}" dt="2020-01-20T01:31:52.005" v="5048" actId="692"/>
          <ac:cxnSpMkLst>
            <pc:docMk/>
            <pc:sldMk cId="3966047068" sldId="352"/>
            <ac:cxnSpMk id="81" creationId="{A5C7909A-28A0-482D-B263-7844ADFDAB0C}"/>
          </ac:cxnSpMkLst>
        </pc:cxnChg>
        <pc:cxnChg chg="mod">
          <ac:chgData name="Joseph Martineau" userId="9cf559c9f64d1d8f" providerId="LiveId" clId="{703C9797-1081-CE40-BCA6-2478B56C6FEC}" dt="2020-01-20T01:31:52.005" v="5048" actId="692"/>
          <ac:cxnSpMkLst>
            <pc:docMk/>
            <pc:sldMk cId="3966047068" sldId="352"/>
            <ac:cxnSpMk id="83" creationId="{8A6E284E-248F-4F6E-B86D-42182CDD2EE4}"/>
          </ac:cxnSpMkLst>
        </pc:cxnChg>
      </pc:sldChg>
      <pc:sldChg chg="modSp add">
        <pc:chgData name="Joseph Martineau" userId="9cf559c9f64d1d8f" providerId="LiveId" clId="{703C9797-1081-CE40-BCA6-2478B56C6FEC}" dt="2020-01-20T02:38:58.091" v="6762" actId="20577"/>
        <pc:sldMkLst>
          <pc:docMk/>
          <pc:sldMk cId="1420698895" sldId="353"/>
        </pc:sldMkLst>
        <pc:spChg chg="mod">
          <ac:chgData name="Joseph Martineau" userId="9cf559c9f64d1d8f" providerId="LiveId" clId="{703C9797-1081-CE40-BCA6-2478B56C6FEC}" dt="2020-01-20T02:38:58.091" v="6762" actId="20577"/>
          <ac:spMkLst>
            <pc:docMk/>
            <pc:sldMk cId="1420698895" sldId="353"/>
            <ac:spMk id="2" creationId="{00000000-0000-0000-0000-000000000000}"/>
          </ac:spMkLst>
        </pc:spChg>
      </pc:sldChg>
      <pc:sldChg chg="addSp delSp modSp add del">
        <pc:chgData name="Joseph Martineau" userId="9cf559c9f64d1d8f" providerId="LiveId" clId="{703C9797-1081-CE40-BCA6-2478B56C6FEC}" dt="2020-01-20T02:32:05.525" v="6666" actId="2696"/>
        <pc:sldMkLst>
          <pc:docMk/>
          <pc:sldMk cId="2706083248" sldId="353"/>
        </pc:sldMkLst>
        <pc:spChg chg="mod">
          <ac:chgData name="Joseph Martineau" userId="9cf559c9f64d1d8f" providerId="LiveId" clId="{703C9797-1081-CE40-BCA6-2478B56C6FEC}" dt="2020-01-20T02:08:20.260" v="6392"/>
          <ac:spMkLst>
            <pc:docMk/>
            <pc:sldMk cId="2706083248" sldId="353"/>
            <ac:spMk id="52" creationId="{1ABED7F2-BF9A-467F-AE51-4A154A94AEDA}"/>
          </ac:spMkLst>
        </pc:spChg>
        <pc:cxnChg chg="add">
          <ac:chgData name="Joseph Martineau" userId="9cf559c9f64d1d8f" providerId="LiveId" clId="{703C9797-1081-CE40-BCA6-2478B56C6FEC}" dt="2020-01-20T02:09:34.346" v="6400"/>
          <ac:cxnSpMkLst>
            <pc:docMk/>
            <pc:sldMk cId="2706083248" sldId="353"/>
            <ac:cxnSpMk id="51" creationId="{BF8BB841-D432-D64D-8FD5-6C96892C42C9}"/>
          </ac:cxnSpMkLst>
        </pc:cxnChg>
        <pc:cxnChg chg="add">
          <ac:chgData name="Joseph Martineau" userId="9cf559c9f64d1d8f" providerId="LiveId" clId="{703C9797-1081-CE40-BCA6-2478B56C6FEC}" dt="2020-01-20T02:09:34.346" v="6400"/>
          <ac:cxnSpMkLst>
            <pc:docMk/>
            <pc:sldMk cId="2706083248" sldId="353"/>
            <ac:cxnSpMk id="55" creationId="{D4E386DA-029A-FF4E-81E3-94E5F08CA57C}"/>
          </ac:cxnSpMkLst>
        </pc:cxnChg>
        <pc:cxnChg chg="add">
          <ac:chgData name="Joseph Martineau" userId="9cf559c9f64d1d8f" providerId="LiveId" clId="{703C9797-1081-CE40-BCA6-2478B56C6FEC}" dt="2020-01-20T02:09:34.346" v="6400"/>
          <ac:cxnSpMkLst>
            <pc:docMk/>
            <pc:sldMk cId="2706083248" sldId="353"/>
            <ac:cxnSpMk id="56" creationId="{C34526EA-05DC-4D46-850F-DCBEF14CBB24}"/>
          </ac:cxnSpMkLst>
        </pc:cxnChg>
        <pc:cxnChg chg="add">
          <ac:chgData name="Joseph Martineau" userId="9cf559c9f64d1d8f" providerId="LiveId" clId="{703C9797-1081-CE40-BCA6-2478B56C6FEC}" dt="2020-01-20T02:09:34.346" v="6400"/>
          <ac:cxnSpMkLst>
            <pc:docMk/>
            <pc:sldMk cId="2706083248" sldId="353"/>
            <ac:cxnSpMk id="57" creationId="{0DD86249-4FD2-BA4B-9285-4DC5EF2C78D5}"/>
          </ac:cxnSpMkLst>
        </pc:cxnChg>
        <pc:cxnChg chg="mod">
          <ac:chgData name="Joseph Martineau" userId="9cf559c9f64d1d8f" providerId="LiveId" clId="{703C9797-1081-CE40-BCA6-2478B56C6FEC}" dt="2020-01-20T02:04:07.182" v="6362" actId="692"/>
          <ac:cxnSpMkLst>
            <pc:docMk/>
            <pc:sldMk cId="2706083248" sldId="353"/>
            <ac:cxnSpMk id="59" creationId="{A534138F-CADF-4837-9D9D-D4D3B7060166}"/>
          </ac:cxnSpMkLst>
        </pc:cxnChg>
        <pc:cxnChg chg="del mod">
          <ac:chgData name="Joseph Martineau" userId="9cf559c9f64d1d8f" providerId="LiveId" clId="{703C9797-1081-CE40-BCA6-2478B56C6FEC}" dt="2020-01-20T02:06:25.010" v="6376" actId="478"/>
          <ac:cxnSpMkLst>
            <pc:docMk/>
            <pc:sldMk cId="2706083248" sldId="353"/>
            <ac:cxnSpMk id="74" creationId="{D0CA90C7-600E-4FEB-8A4E-1FB378D90D26}"/>
          </ac:cxnSpMkLst>
        </pc:cxnChg>
      </pc:sldChg>
      <pc:sldChg chg="modSp add ord">
        <pc:chgData name="Joseph Martineau" userId="9cf559c9f64d1d8f" providerId="LiveId" clId="{703C9797-1081-CE40-BCA6-2478B56C6FEC}" dt="2020-01-20T18:39:10.177" v="12787" actId="207"/>
        <pc:sldMkLst>
          <pc:docMk/>
          <pc:sldMk cId="185784354" sldId="354"/>
        </pc:sldMkLst>
        <pc:spChg chg="mod">
          <ac:chgData name="Joseph Martineau" userId="9cf559c9f64d1d8f" providerId="LiveId" clId="{703C9797-1081-CE40-BCA6-2478B56C6FEC}" dt="2020-01-20T02:51:14.603" v="7381" actId="113"/>
          <ac:spMkLst>
            <pc:docMk/>
            <pc:sldMk cId="185784354" sldId="354"/>
            <ac:spMk id="2" creationId="{16B19E0D-9E41-B34C-B71C-79AF48761B9F}"/>
          </ac:spMkLst>
        </pc:spChg>
        <pc:spChg chg="mod">
          <ac:chgData name="Joseph Martineau" userId="9cf559c9f64d1d8f" providerId="LiveId" clId="{703C9797-1081-CE40-BCA6-2478B56C6FEC}" dt="2020-01-20T18:39:10.177" v="12787" actId="207"/>
          <ac:spMkLst>
            <pc:docMk/>
            <pc:sldMk cId="185784354" sldId="354"/>
            <ac:spMk id="3" creationId="{6EAEA22A-2682-7045-B2AF-4D4C1024E658}"/>
          </ac:spMkLst>
        </pc:spChg>
      </pc:sldChg>
      <pc:sldChg chg="addSp modSp add">
        <pc:chgData name="Joseph Martineau" userId="9cf559c9f64d1d8f" providerId="LiveId" clId="{703C9797-1081-CE40-BCA6-2478B56C6FEC}" dt="2020-01-20T02:46:24.099" v="6970" actId="20577"/>
        <pc:sldMkLst>
          <pc:docMk/>
          <pc:sldMk cId="3271604277" sldId="355"/>
        </pc:sldMkLst>
        <pc:spChg chg="add mod">
          <ac:chgData name="Joseph Martineau" userId="9cf559c9f64d1d8f" providerId="LiveId" clId="{703C9797-1081-CE40-BCA6-2478B56C6FEC}" dt="2020-01-20T02:42:25.860" v="6865" actId="20577"/>
          <ac:spMkLst>
            <pc:docMk/>
            <pc:sldMk cId="3271604277" sldId="355"/>
            <ac:spMk id="3" creationId="{99BEA792-4BEA-2045-983C-0B0E018DD5D0}"/>
          </ac:spMkLst>
        </pc:spChg>
        <pc:spChg chg="add mod">
          <ac:chgData name="Joseph Martineau" userId="9cf559c9f64d1d8f" providerId="LiveId" clId="{703C9797-1081-CE40-BCA6-2478B56C6FEC}" dt="2020-01-20T02:46:24.099" v="6970" actId="20577"/>
          <ac:spMkLst>
            <pc:docMk/>
            <pc:sldMk cId="3271604277" sldId="355"/>
            <ac:spMk id="4" creationId="{E1637857-7B36-3B4E-B005-11FA286809B8}"/>
          </ac:spMkLst>
        </pc:spChg>
      </pc:sldChg>
      <pc:sldChg chg="modSp add">
        <pc:chgData name="Joseph Martineau" userId="9cf559c9f64d1d8f" providerId="LiveId" clId="{703C9797-1081-CE40-BCA6-2478B56C6FEC}" dt="2020-01-20T03:12:21.682" v="8813" actId="207"/>
        <pc:sldMkLst>
          <pc:docMk/>
          <pc:sldMk cId="3712433220" sldId="356"/>
        </pc:sldMkLst>
        <pc:spChg chg="mod">
          <ac:chgData name="Joseph Martineau" userId="9cf559c9f64d1d8f" providerId="LiveId" clId="{703C9797-1081-CE40-BCA6-2478B56C6FEC}" dt="2020-01-20T02:51:35.360" v="7386" actId="20577"/>
          <ac:spMkLst>
            <pc:docMk/>
            <pc:sldMk cId="3712433220" sldId="356"/>
            <ac:spMk id="2" creationId="{16B19E0D-9E41-B34C-B71C-79AF48761B9F}"/>
          </ac:spMkLst>
        </pc:spChg>
        <pc:spChg chg="mod">
          <ac:chgData name="Joseph Martineau" userId="9cf559c9f64d1d8f" providerId="LiveId" clId="{703C9797-1081-CE40-BCA6-2478B56C6FEC}" dt="2020-01-20T03:12:21.682" v="8813" actId="207"/>
          <ac:spMkLst>
            <pc:docMk/>
            <pc:sldMk cId="3712433220" sldId="356"/>
            <ac:spMk id="3" creationId="{6EAEA22A-2682-7045-B2AF-4D4C1024E658}"/>
          </ac:spMkLst>
        </pc:spChg>
      </pc:sldChg>
      <pc:sldChg chg="modSp add">
        <pc:chgData name="Joseph Martineau" userId="9cf559c9f64d1d8f" providerId="LiveId" clId="{703C9797-1081-CE40-BCA6-2478B56C6FEC}" dt="2020-01-20T18:41:12.448" v="13047" actId="207"/>
        <pc:sldMkLst>
          <pc:docMk/>
          <pc:sldMk cId="2993663141" sldId="357"/>
        </pc:sldMkLst>
        <pc:spChg chg="mod">
          <ac:chgData name="Joseph Martineau" userId="9cf559c9f64d1d8f" providerId="LiveId" clId="{703C9797-1081-CE40-BCA6-2478B56C6FEC}" dt="2020-01-20T18:41:12.448" v="13047" actId="207"/>
          <ac:spMkLst>
            <pc:docMk/>
            <pc:sldMk cId="2993663141" sldId="357"/>
            <ac:spMk id="3" creationId="{6EAEA22A-2682-7045-B2AF-4D4C1024E658}"/>
          </ac:spMkLst>
        </pc:spChg>
      </pc:sldChg>
      <pc:sldChg chg="modSp add">
        <pc:chgData name="Joseph Martineau" userId="9cf559c9f64d1d8f" providerId="LiveId" clId="{703C9797-1081-CE40-BCA6-2478B56C6FEC}" dt="2020-01-20T03:18:06.655" v="9485" actId="113"/>
        <pc:sldMkLst>
          <pc:docMk/>
          <pc:sldMk cId="1148494418" sldId="358"/>
        </pc:sldMkLst>
        <pc:spChg chg="mod">
          <ac:chgData name="Joseph Martineau" userId="9cf559c9f64d1d8f" providerId="LiveId" clId="{703C9797-1081-CE40-BCA6-2478B56C6FEC}" dt="2020-01-20T03:17:35.684" v="9475" actId="20577"/>
          <ac:spMkLst>
            <pc:docMk/>
            <pc:sldMk cId="1148494418" sldId="358"/>
            <ac:spMk id="2" creationId="{2C638537-D9DF-BD4F-BBB4-400E29219C35}"/>
          </ac:spMkLst>
        </pc:spChg>
        <pc:spChg chg="mod">
          <ac:chgData name="Joseph Martineau" userId="9cf559c9f64d1d8f" providerId="LiveId" clId="{703C9797-1081-CE40-BCA6-2478B56C6FEC}" dt="2020-01-20T03:18:06.655" v="9485" actId="113"/>
          <ac:spMkLst>
            <pc:docMk/>
            <pc:sldMk cId="1148494418" sldId="358"/>
            <ac:spMk id="3" creationId="{3E8BA697-FC48-394B-8B82-F7891DC3D7E5}"/>
          </ac:spMkLst>
        </pc:spChg>
      </pc:sldChg>
      <pc:sldChg chg="addSp delSp modSp add">
        <pc:chgData name="Joseph Martineau" userId="9cf559c9f64d1d8f" providerId="LiveId" clId="{703C9797-1081-CE40-BCA6-2478B56C6FEC}" dt="2020-01-20T03:35:39.507" v="9875" actId="2085"/>
        <pc:sldMkLst>
          <pc:docMk/>
          <pc:sldMk cId="3791825517" sldId="359"/>
        </pc:sldMkLst>
        <pc:spChg chg="mod">
          <ac:chgData name="Joseph Martineau" userId="9cf559c9f64d1d8f" providerId="LiveId" clId="{703C9797-1081-CE40-BCA6-2478B56C6FEC}" dt="2020-01-20T03:35:39.507" v="9875" actId="2085"/>
          <ac:spMkLst>
            <pc:docMk/>
            <pc:sldMk cId="3791825517" sldId="359"/>
            <ac:spMk id="3" creationId="{3E8BA697-FC48-394B-8B82-F7891DC3D7E5}"/>
          </ac:spMkLst>
        </pc:spChg>
        <pc:spChg chg="add del mod">
          <ac:chgData name="Joseph Martineau" userId="9cf559c9f64d1d8f" providerId="LiveId" clId="{703C9797-1081-CE40-BCA6-2478B56C6FEC}" dt="2020-01-20T03:25:21.965" v="9591" actId="478"/>
          <ac:spMkLst>
            <pc:docMk/>
            <pc:sldMk cId="3791825517" sldId="359"/>
            <ac:spMk id="5" creationId="{D56459C4-CEEB-024E-BBCC-41ECF04F7A8C}"/>
          </ac:spMkLst>
        </pc:spChg>
        <pc:spChg chg="add mod">
          <ac:chgData name="Joseph Martineau" userId="9cf559c9f64d1d8f" providerId="LiveId" clId="{703C9797-1081-CE40-BCA6-2478B56C6FEC}" dt="2020-01-20T03:35:39.507" v="9875" actId="2085"/>
          <ac:spMkLst>
            <pc:docMk/>
            <pc:sldMk cId="3791825517" sldId="359"/>
            <ac:spMk id="6" creationId="{6A74F13F-8077-C74F-970B-29134A919702}"/>
          </ac:spMkLst>
        </pc:spChg>
      </pc:sldChg>
      <pc:sldChg chg="addSp delSp modSp add">
        <pc:chgData name="Joseph Martineau" userId="9cf559c9f64d1d8f" providerId="LiveId" clId="{703C9797-1081-CE40-BCA6-2478B56C6FEC}" dt="2020-01-20T03:35:50.598" v="9876" actId="2085"/>
        <pc:sldMkLst>
          <pc:docMk/>
          <pc:sldMk cId="726909367" sldId="360"/>
        </pc:sldMkLst>
        <pc:spChg chg="mod">
          <ac:chgData name="Joseph Martineau" userId="9cf559c9f64d1d8f" providerId="LiveId" clId="{703C9797-1081-CE40-BCA6-2478B56C6FEC}" dt="2020-01-20T03:35:50.598" v="9876" actId="2085"/>
          <ac:spMkLst>
            <pc:docMk/>
            <pc:sldMk cId="726909367" sldId="360"/>
            <ac:spMk id="3" creationId="{3E8BA697-FC48-394B-8B82-F7891DC3D7E5}"/>
          </ac:spMkLst>
        </pc:spChg>
        <pc:spChg chg="add del">
          <ac:chgData name="Joseph Martineau" userId="9cf559c9f64d1d8f" providerId="LiveId" clId="{703C9797-1081-CE40-BCA6-2478B56C6FEC}" dt="2020-01-20T03:25:16.625" v="9589" actId="478"/>
          <ac:spMkLst>
            <pc:docMk/>
            <pc:sldMk cId="726909367" sldId="360"/>
            <ac:spMk id="5" creationId="{4E4D7FA5-08B2-2D41-8009-BD1107E9D2BF}"/>
          </ac:spMkLst>
        </pc:spChg>
        <pc:spChg chg="add mod">
          <ac:chgData name="Joseph Martineau" userId="9cf559c9f64d1d8f" providerId="LiveId" clId="{703C9797-1081-CE40-BCA6-2478B56C6FEC}" dt="2020-01-20T03:35:50.598" v="9876" actId="2085"/>
          <ac:spMkLst>
            <pc:docMk/>
            <pc:sldMk cId="726909367" sldId="360"/>
            <ac:spMk id="6" creationId="{73D67258-99FF-1E40-BF40-5382A8CF7AC4}"/>
          </ac:spMkLst>
        </pc:spChg>
      </pc:sldChg>
      <pc:sldChg chg="addSp modSp add">
        <pc:chgData name="Joseph Martineau" userId="9cf559c9f64d1d8f" providerId="LiveId" clId="{703C9797-1081-CE40-BCA6-2478B56C6FEC}" dt="2020-01-20T03:36:03.989" v="9877" actId="2085"/>
        <pc:sldMkLst>
          <pc:docMk/>
          <pc:sldMk cId="4260127605" sldId="361"/>
        </pc:sldMkLst>
        <pc:spChg chg="mod">
          <ac:chgData name="Joseph Martineau" userId="9cf559c9f64d1d8f" providerId="LiveId" clId="{703C9797-1081-CE40-BCA6-2478B56C6FEC}" dt="2020-01-20T03:36:03.989" v="9877" actId="2085"/>
          <ac:spMkLst>
            <pc:docMk/>
            <pc:sldMk cId="4260127605" sldId="361"/>
            <ac:spMk id="3" creationId="{3E8BA697-FC48-394B-8B82-F7891DC3D7E5}"/>
          </ac:spMkLst>
        </pc:spChg>
        <pc:spChg chg="add mod">
          <ac:chgData name="Joseph Martineau" userId="9cf559c9f64d1d8f" providerId="LiveId" clId="{703C9797-1081-CE40-BCA6-2478B56C6FEC}" dt="2020-01-20T03:36:03.989" v="9877" actId="2085"/>
          <ac:spMkLst>
            <pc:docMk/>
            <pc:sldMk cId="4260127605" sldId="361"/>
            <ac:spMk id="5" creationId="{AC6FACF2-91B5-3D4A-87DA-53F38FA79E5A}"/>
          </ac:spMkLst>
        </pc:spChg>
      </pc:sldChg>
      <pc:sldChg chg="addSp modSp add">
        <pc:chgData name="Joseph Martineau" userId="9cf559c9f64d1d8f" providerId="LiveId" clId="{703C9797-1081-CE40-BCA6-2478B56C6FEC}" dt="2020-01-20T03:36:11.417" v="9878" actId="2085"/>
        <pc:sldMkLst>
          <pc:docMk/>
          <pc:sldMk cId="4289022103" sldId="362"/>
        </pc:sldMkLst>
        <pc:spChg chg="mod">
          <ac:chgData name="Joseph Martineau" userId="9cf559c9f64d1d8f" providerId="LiveId" clId="{703C9797-1081-CE40-BCA6-2478B56C6FEC}" dt="2020-01-20T03:36:11.417" v="9878" actId="2085"/>
          <ac:spMkLst>
            <pc:docMk/>
            <pc:sldMk cId="4289022103" sldId="362"/>
            <ac:spMk id="3" creationId="{3E8BA697-FC48-394B-8B82-F7891DC3D7E5}"/>
          </ac:spMkLst>
        </pc:spChg>
        <pc:spChg chg="add mod">
          <ac:chgData name="Joseph Martineau" userId="9cf559c9f64d1d8f" providerId="LiveId" clId="{703C9797-1081-CE40-BCA6-2478B56C6FEC}" dt="2020-01-20T03:36:11.417" v="9878" actId="2085"/>
          <ac:spMkLst>
            <pc:docMk/>
            <pc:sldMk cId="4289022103" sldId="362"/>
            <ac:spMk id="5" creationId="{2E8D7E32-C950-C644-BF1D-DEAD4916D665}"/>
          </ac:spMkLst>
        </pc:spChg>
      </pc:sldChg>
      <pc:sldChg chg="addSp modSp add">
        <pc:chgData name="Joseph Martineau" userId="9cf559c9f64d1d8f" providerId="LiveId" clId="{703C9797-1081-CE40-BCA6-2478B56C6FEC}" dt="2020-01-20T03:36:16.902" v="9879" actId="2085"/>
        <pc:sldMkLst>
          <pc:docMk/>
          <pc:sldMk cId="3810092894" sldId="363"/>
        </pc:sldMkLst>
        <pc:spChg chg="mod">
          <ac:chgData name="Joseph Martineau" userId="9cf559c9f64d1d8f" providerId="LiveId" clId="{703C9797-1081-CE40-BCA6-2478B56C6FEC}" dt="2020-01-20T03:36:16.902" v="9879" actId="2085"/>
          <ac:spMkLst>
            <pc:docMk/>
            <pc:sldMk cId="3810092894" sldId="363"/>
            <ac:spMk id="3" creationId="{3E8BA697-FC48-394B-8B82-F7891DC3D7E5}"/>
          </ac:spMkLst>
        </pc:spChg>
        <pc:spChg chg="add mod">
          <ac:chgData name="Joseph Martineau" userId="9cf559c9f64d1d8f" providerId="LiveId" clId="{703C9797-1081-CE40-BCA6-2478B56C6FEC}" dt="2020-01-20T03:36:16.902" v="9879" actId="2085"/>
          <ac:spMkLst>
            <pc:docMk/>
            <pc:sldMk cId="3810092894" sldId="363"/>
            <ac:spMk id="5" creationId="{47463724-5186-D947-9DD9-9E2A42D4B4F1}"/>
          </ac:spMkLst>
        </pc:spChg>
      </pc:sldChg>
      <pc:sldChg chg="addSp delSp modSp add">
        <pc:chgData name="Joseph Martineau" userId="9cf559c9f64d1d8f" providerId="LiveId" clId="{703C9797-1081-CE40-BCA6-2478B56C6FEC}" dt="2020-01-20T03:29:26.045" v="9707" actId="404"/>
        <pc:sldMkLst>
          <pc:docMk/>
          <pc:sldMk cId="4197554272" sldId="364"/>
        </pc:sldMkLst>
        <pc:spChg chg="mod">
          <ac:chgData name="Joseph Martineau" userId="9cf559c9f64d1d8f" providerId="LiveId" clId="{703C9797-1081-CE40-BCA6-2478B56C6FEC}" dt="2020-01-20T03:29:26.045" v="9707" actId="404"/>
          <ac:spMkLst>
            <pc:docMk/>
            <pc:sldMk cId="4197554272" sldId="364"/>
            <ac:spMk id="2" creationId="{26C9A516-4232-2B4E-9F5A-B2990F326EF7}"/>
          </ac:spMkLst>
        </pc:spChg>
        <pc:spChg chg="del">
          <ac:chgData name="Joseph Martineau" userId="9cf559c9f64d1d8f" providerId="LiveId" clId="{703C9797-1081-CE40-BCA6-2478B56C6FEC}" dt="2020-01-20T03:27:05.172" v="9642" actId="478"/>
          <ac:spMkLst>
            <pc:docMk/>
            <pc:sldMk cId="4197554272" sldId="364"/>
            <ac:spMk id="3" creationId="{AC0311CF-8443-6547-8E0C-6C0946E0DFF1}"/>
          </ac:spMkLst>
        </pc:spChg>
        <pc:picChg chg="add mod">
          <ac:chgData name="Joseph Martineau" userId="9cf559c9f64d1d8f" providerId="LiveId" clId="{703C9797-1081-CE40-BCA6-2478B56C6FEC}" dt="2020-01-20T03:29:16.990" v="9704" actId="1076"/>
          <ac:picMkLst>
            <pc:docMk/>
            <pc:sldMk cId="4197554272" sldId="364"/>
            <ac:picMk id="5" creationId="{A14A7508-AF3E-594C-A26D-845CC9BB4BE0}"/>
          </ac:picMkLst>
        </pc:picChg>
      </pc:sldChg>
      <pc:sldChg chg="addSp delSp modSp add">
        <pc:chgData name="Joseph Martineau" userId="9cf559c9f64d1d8f" providerId="LiveId" clId="{703C9797-1081-CE40-BCA6-2478B56C6FEC}" dt="2020-01-20T04:04:30.755" v="10587" actId="1076"/>
        <pc:sldMkLst>
          <pc:docMk/>
          <pc:sldMk cId="3923888202" sldId="365"/>
        </pc:sldMkLst>
        <pc:spChg chg="mod">
          <ac:chgData name="Joseph Martineau" userId="9cf559c9f64d1d8f" providerId="LiveId" clId="{703C9797-1081-CE40-BCA6-2478B56C6FEC}" dt="2020-01-20T03:39:29.335" v="10008" actId="20577"/>
          <ac:spMkLst>
            <pc:docMk/>
            <pc:sldMk cId="3923888202" sldId="365"/>
            <ac:spMk id="2" creationId="{216E85EF-2B17-054E-B97E-DB82421490E0}"/>
          </ac:spMkLst>
        </pc:spChg>
        <pc:spChg chg="add del mod">
          <ac:chgData name="Joseph Martineau" userId="9cf559c9f64d1d8f" providerId="LiveId" clId="{703C9797-1081-CE40-BCA6-2478B56C6FEC}" dt="2020-01-20T03:44:25.428" v="10126" actId="20577"/>
          <ac:spMkLst>
            <pc:docMk/>
            <pc:sldMk cId="3923888202" sldId="365"/>
            <ac:spMk id="3" creationId="{93174363-4260-0D45-A960-70F1428DC013}"/>
          </ac:spMkLst>
        </pc:spChg>
        <pc:spChg chg="add del mod">
          <ac:chgData name="Joseph Martineau" userId="9cf559c9f64d1d8f" providerId="LiveId" clId="{703C9797-1081-CE40-BCA6-2478B56C6FEC}" dt="2020-01-20T03:52:52.321" v="10164" actId="478"/>
          <ac:spMkLst>
            <pc:docMk/>
            <pc:sldMk cId="3923888202" sldId="365"/>
            <ac:spMk id="17" creationId="{03E5CBA9-0189-1049-A893-5D90B44A7D67}"/>
          </ac:spMkLst>
        </pc:spChg>
        <pc:spChg chg="add mod">
          <ac:chgData name="Joseph Martineau" userId="9cf559c9f64d1d8f" providerId="LiveId" clId="{703C9797-1081-CE40-BCA6-2478B56C6FEC}" dt="2020-01-20T04:04:26.591" v="10586" actId="164"/>
          <ac:spMkLst>
            <pc:docMk/>
            <pc:sldMk cId="3923888202" sldId="365"/>
            <ac:spMk id="18" creationId="{8BDABF8E-9C34-7242-8986-2B3014D26FFC}"/>
          </ac:spMkLst>
        </pc:spChg>
        <pc:spChg chg="add mod">
          <ac:chgData name="Joseph Martineau" userId="9cf559c9f64d1d8f" providerId="LiveId" clId="{703C9797-1081-CE40-BCA6-2478B56C6FEC}" dt="2020-01-20T04:04:26.591" v="10586" actId="164"/>
          <ac:spMkLst>
            <pc:docMk/>
            <pc:sldMk cId="3923888202" sldId="365"/>
            <ac:spMk id="19" creationId="{7954ACCB-5852-1140-B718-C9CD63BAE137}"/>
          </ac:spMkLst>
        </pc:spChg>
        <pc:spChg chg="add mod">
          <ac:chgData name="Joseph Martineau" userId="9cf559c9f64d1d8f" providerId="LiveId" clId="{703C9797-1081-CE40-BCA6-2478B56C6FEC}" dt="2020-01-20T04:04:26.591" v="10586" actId="164"/>
          <ac:spMkLst>
            <pc:docMk/>
            <pc:sldMk cId="3923888202" sldId="365"/>
            <ac:spMk id="20" creationId="{163FD6AC-B1D2-AF43-98C8-3DE3999A0C8B}"/>
          </ac:spMkLst>
        </pc:spChg>
        <pc:grpChg chg="add mod">
          <ac:chgData name="Joseph Martineau" userId="9cf559c9f64d1d8f" providerId="LiveId" clId="{703C9797-1081-CE40-BCA6-2478B56C6FEC}" dt="2020-01-20T04:04:30.755" v="10587" actId="1076"/>
          <ac:grpSpMkLst>
            <pc:docMk/>
            <pc:sldMk cId="3923888202" sldId="365"/>
            <ac:grpSpMk id="21" creationId="{DD9A4810-DB44-AF4B-8434-5336D8C7CDA9}"/>
          </ac:grpSpMkLst>
        </pc:grpChg>
        <pc:graphicFrameChg chg="add del mod">
          <ac:chgData name="Joseph Martineau" userId="9cf559c9f64d1d8f" providerId="LiveId" clId="{703C9797-1081-CE40-BCA6-2478B56C6FEC}" dt="2020-01-20T03:41:22.259" v="10010"/>
          <ac:graphicFrameMkLst>
            <pc:docMk/>
            <pc:sldMk cId="3923888202" sldId="365"/>
            <ac:graphicFrameMk id="5" creationId="{B27C233C-9ADB-494F-8E5B-432B89476781}"/>
          </ac:graphicFrameMkLst>
        </pc:graphicFrameChg>
        <pc:graphicFrameChg chg="add del mod">
          <ac:chgData name="Joseph Martineau" userId="9cf559c9f64d1d8f" providerId="LiveId" clId="{703C9797-1081-CE40-BCA6-2478B56C6FEC}" dt="2020-01-20T03:43:09.679" v="10055"/>
          <ac:graphicFrameMkLst>
            <pc:docMk/>
            <pc:sldMk cId="3923888202" sldId="365"/>
            <ac:graphicFrameMk id="6" creationId="{925B1835-1B95-DC47-BD64-7E58A5C36020}"/>
          </ac:graphicFrameMkLst>
        </pc:graphicFrameChg>
        <pc:graphicFrameChg chg="add del mod">
          <ac:chgData name="Joseph Martineau" userId="9cf559c9f64d1d8f" providerId="LiveId" clId="{703C9797-1081-CE40-BCA6-2478B56C6FEC}" dt="2020-01-20T03:43:16.291" v="10057" actId="478"/>
          <ac:graphicFrameMkLst>
            <pc:docMk/>
            <pc:sldMk cId="3923888202" sldId="365"/>
            <ac:graphicFrameMk id="7" creationId="{AD616F07-2565-8748-B7B9-7F45EA58BBCA}"/>
          </ac:graphicFrameMkLst>
        </pc:graphicFrameChg>
        <pc:graphicFrameChg chg="add mod">
          <ac:chgData name="Joseph Martineau" userId="9cf559c9f64d1d8f" providerId="LiveId" clId="{703C9797-1081-CE40-BCA6-2478B56C6FEC}" dt="2020-01-20T04:04:26.591" v="10586" actId="164"/>
          <ac:graphicFrameMkLst>
            <pc:docMk/>
            <pc:sldMk cId="3923888202" sldId="365"/>
            <ac:graphicFrameMk id="8" creationId="{EFB40BC5-45FF-9949-A5C8-A1AF82166AE3}"/>
          </ac:graphicFrameMkLst>
        </pc:graphicFrameChg>
        <pc:graphicFrameChg chg="add mod">
          <ac:chgData name="Joseph Martineau" userId="9cf559c9f64d1d8f" providerId="LiveId" clId="{703C9797-1081-CE40-BCA6-2478B56C6FEC}" dt="2020-01-20T04:04:26.591" v="10586" actId="164"/>
          <ac:graphicFrameMkLst>
            <pc:docMk/>
            <pc:sldMk cId="3923888202" sldId="365"/>
            <ac:graphicFrameMk id="9" creationId="{7AA979FD-3874-8640-9C9E-5B4BF634FB07}"/>
          </ac:graphicFrameMkLst>
        </pc:graphicFrameChg>
        <pc:picChg chg="add mod">
          <ac:chgData name="Joseph Martineau" userId="9cf559c9f64d1d8f" providerId="LiveId" clId="{703C9797-1081-CE40-BCA6-2478B56C6FEC}" dt="2020-01-20T04:04:26.591" v="10586" actId="164"/>
          <ac:picMkLst>
            <pc:docMk/>
            <pc:sldMk cId="3923888202" sldId="365"/>
            <ac:picMk id="14" creationId="{2435E06D-CDC6-0146-8B1C-A374F0FEE819}"/>
          </ac:picMkLst>
        </pc:picChg>
        <pc:cxnChg chg="add del mod">
          <ac:chgData name="Joseph Martineau" userId="9cf559c9f64d1d8f" providerId="LiveId" clId="{703C9797-1081-CE40-BCA6-2478B56C6FEC}" dt="2020-01-20T03:53:23.654" v="10166" actId="478"/>
          <ac:cxnSpMkLst>
            <pc:docMk/>
            <pc:sldMk cId="3923888202" sldId="365"/>
            <ac:cxnSpMk id="11" creationId="{06AE12DA-DD47-9B4B-AA0C-DE4E4EEB8DB8}"/>
          </ac:cxnSpMkLst>
        </pc:cxnChg>
        <pc:cxnChg chg="add del mod">
          <ac:chgData name="Joseph Martineau" userId="9cf559c9f64d1d8f" providerId="LiveId" clId="{703C9797-1081-CE40-BCA6-2478B56C6FEC}" dt="2020-01-20T03:53:25.367" v="10167" actId="478"/>
          <ac:cxnSpMkLst>
            <pc:docMk/>
            <pc:sldMk cId="3923888202" sldId="365"/>
            <ac:cxnSpMk id="12" creationId="{58C3B879-2484-B945-8ADF-8874E3ED6290}"/>
          </ac:cxnSpMkLst>
        </pc:cxnChg>
        <pc:cxnChg chg="add del mod">
          <ac:chgData name="Joseph Martineau" userId="9cf559c9f64d1d8f" providerId="LiveId" clId="{703C9797-1081-CE40-BCA6-2478B56C6FEC}" dt="2020-01-20T03:53:26.980" v="10168" actId="478"/>
          <ac:cxnSpMkLst>
            <pc:docMk/>
            <pc:sldMk cId="3923888202" sldId="365"/>
            <ac:cxnSpMk id="15" creationId="{9C13E8ED-31EA-CF40-95FC-254FD8D03D25}"/>
          </ac:cxnSpMkLst>
        </pc:cxnChg>
        <pc:cxnChg chg="add del mod">
          <ac:chgData name="Joseph Martineau" userId="9cf559c9f64d1d8f" providerId="LiveId" clId="{703C9797-1081-CE40-BCA6-2478B56C6FEC}" dt="2020-01-20T03:53:22.552" v="10165" actId="478"/>
          <ac:cxnSpMkLst>
            <pc:docMk/>
            <pc:sldMk cId="3923888202" sldId="365"/>
            <ac:cxnSpMk id="16" creationId="{B6DF197C-0880-0040-81B4-CC26E1D51134}"/>
          </ac:cxnSpMkLst>
        </pc:cxnChg>
      </pc:sldChg>
      <pc:sldChg chg="delSp add del">
        <pc:chgData name="Joseph Martineau" userId="9cf559c9f64d1d8f" providerId="LiveId" clId="{703C9797-1081-CE40-BCA6-2478B56C6FEC}" dt="2020-01-20T18:16:09.855" v="10766" actId="2696"/>
        <pc:sldMkLst>
          <pc:docMk/>
          <pc:sldMk cId="1496545678" sldId="366"/>
        </pc:sldMkLst>
        <pc:spChg chg="del">
          <ac:chgData name="Joseph Martineau" userId="9cf559c9f64d1d8f" providerId="LiveId" clId="{703C9797-1081-CE40-BCA6-2478B56C6FEC}" dt="2020-01-20T18:15:08.563" v="10589"/>
          <ac:spMkLst>
            <pc:docMk/>
            <pc:sldMk cId="1496545678" sldId="366"/>
            <ac:spMk id="2" creationId="{459FAD84-EC11-DE48-A394-247A251934D1}"/>
          </ac:spMkLst>
        </pc:spChg>
        <pc:spChg chg="del">
          <ac:chgData name="Joseph Martineau" userId="9cf559c9f64d1d8f" providerId="LiveId" clId="{703C9797-1081-CE40-BCA6-2478B56C6FEC}" dt="2020-01-20T18:15:08.563" v="10589"/>
          <ac:spMkLst>
            <pc:docMk/>
            <pc:sldMk cId="1496545678" sldId="366"/>
            <ac:spMk id="3" creationId="{ECC6451C-D466-FE45-A2CF-403BDCB4F3A2}"/>
          </ac:spMkLst>
        </pc:spChg>
      </pc:sldChg>
      <pc:sldChg chg="modSp add">
        <pc:chgData name="Joseph Martineau" userId="9cf559c9f64d1d8f" providerId="LiveId" clId="{703C9797-1081-CE40-BCA6-2478B56C6FEC}" dt="2020-01-20T18:16:07.334" v="10765" actId="403"/>
        <pc:sldMkLst>
          <pc:docMk/>
          <pc:sldMk cId="227398003" sldId="367"/>
        </pc:sldMkLst>
        <pc:spChg chg="mod">
          <ac:chgData name="Joseph Martineau" userId="9cf559c9f64d1d8f" providerId="LiveId" clId="{703C9797-1081-CE40-BCA6-2478B56C6FEC}" dt="2020-01-20T18:15:22.257" v="10600" actId="20577"/>
          <ac:spMkLst>
            <pc:docMk/>
            <pc:sldMk cId="227398003" sldId="367"/>
            <ac:spMk id="2" creationId="{051D43D9-D4EE-FC43-9379-18606AF717F9}"/>
          </ac:spMkLst>
        </pc:spChg>
        <pc:spChg chg="mod">
          <ac:chgData name="Joseph Martineau" userId="9cf559c9f64d1d8f" providerId="LiveId" clId="{703C9797-1081-CE40-BCA6-2478B56C6FEC}" dt="2020-01-20T18:16:07.334" v="10765" actId="403"/>
          <ac:spMkLst>
            <pc:docMk/>
            <pc:sldMk cId="227398003" sldId="367"/>
            <ac:spMk id="3" creationId="{44964CA9-B223-214B-9A12-AD236DF015B3}"/>
          </ac:spMkLst>
        </pc:spChg>
      </pc:sldChg>
      <pc:sldChg chg="modSp add">
        <pc:chgData name="Joseph Martineau" userId="9cf559c9f64d1d8f" providerId="LiveId" clId="{703C9797-1081-CE40-BCA6-2478B56C6FEC}" dt="2020-01-20T18:30:54.503" v="11950" actId="207"/>
        <pc:sldMkLst>
          <pc:docMk/>
          <pc:sldMk cId="2775219395" sldId="368"/>
        </pc:sldMkLst>
        <pc:spChg chg="mod">
          <ac:chgData name="Joseph Martineau" userId="9cf559c9f64d1d8f" providerId="LiveId" clId="{703C9797-1081-CE40-BCA6-2478B56C6FEC}" dt="2020-01-20T18:30:54.503" v="11950" actId="207"/>
          <ac:spMkLst>
            <pc:docMk/>
            <pc:sldMk cId="2775219395" sldId="368"/>
            <ac:spMk id="2" creationId="{B3D31916-81ED-4924-9DCD-7C02E5C561DD}"/>
          </ac:spMkLst>
        </pc:spChg>
      </pc:sldChg>
      <pc:sldMasterChg chg="addSp delSp modSp delSldLayout modSldLayout">
        <pc:chgData name="Joseph Martineau" userId="9cf559c9f64d1d8f" providerId="LiveId" clId="{703C9797-1081-CE40-BCA6-2478B56C6FEC}" dt="2020-01-19T23:39:31.925" v="2924" actId="692"/>
        <pc:sldMasterMkLst>
          <pc:docMk/>
          <pc:sldMasterMk cId="0" sldId="2147483660"/>
        </pc:sldMasterMkLst>
        <pc:spChg chg="add del">
          <ac:chgData name="Joseph Martineau" userId="9cf559c9f64d1d8f" providerId="LiveId" clId="{703C9797-1081-CE40-BCA6-2478B56C6FEC}" dt="2020-01-19T21:01:08.169" v="5"/>
          <ac:spMkLst>
            <pc:docMk/>
            <pc:sldMasterMk cId="0" sldId="2147483660"/>
            <ac:spMk id="5" creationId="{A46114D1-319E-D14C-8A3D-417AC527ED38}"/>
          </ac:spMkLst>
        </pc:spChg>
        <pc:spChg chg="mod">
          <ac:chgData name="Joseph Martineau" userId="9cf559c9f64d1d8f" providerId="LiveId" clId="{703C9797-1081-CE40-BCA6-2478B56C6FEC}" dt="2020-01-19T21:04:06.832" v="32" actId="207"/>
          <ac:spMkLst>
            <pc:docMk/>
            <pc:sldMasterMk cId="0" sldId="2147483660"/>
            <ac:spMk id="6" creationId="{00000000-0000-0000-0000-000000000000}"/>
          </ac:spMkLst>
        </pc:spChg>
        <pc:spChg chg="add del">
          <ac:chgData name="Joseph Martineau" userId="9cf559c9f64d1d8f" providerId="LiveId" clId="{703C9797-1081-CE40-BCA6-2478B56C6FEC}" dt="2020-01-19T21:01:08.169" v="5"/>
          <ac:spMkLst>
            <pc:docMk/>
            <pc:sldMasterMk cId="0" sldId="2147483660"/>
            <ac:spMk id="7" creationId="{74B00EEF-CC8E-2045-9E88-4D0B09F97DD9}"/>
          </ac:spMkLst>
        </pc:spChg>
        <pc:spChg chg="add del mod">
          <ac:chgData name="Joseph Martineau" userId="9cf559c9f64d1d8f" providerId="LiveId" clId="{703C9797-1081-CE40-BCA6-2478B56C6FEC}" dt="2020-01-19T21:39:22.835" v="215" actId="14100"/>
          <ac:spMkLst>
            <pc:docMk/>
            <pc:sldMasterMk cId="0" sldId="2147483660"/>
            <ac:spMk id="1026" creationId="{00000000-0000-0000-0000-000000000000}"/>
          </ac:spMkLst>
        </pc:spChg>
        <pc:spChg chg="add del mod">
          <ac:chgData name="Joseph Martineau" userId="9cf559c9f64d1d8f" providerId="LiveId" clId="{703C9797-1081-CE40-BCA6-2478B56C6FEC}" dt="2020-01-19T21:39:35.400" v="223" actId="14100"/>
          <ac:spMkLst>
            <pc:docMk/>
            <pc:sldMasterMk cId="0" sldId="2147483660"/>
            <ac:spMk id="1027" creationId="{00000000-0000-0000-0000-000000000000}"/>
          </ac:spMkLst>
        </pc:spChg>
        <pc:sldLayoutChg chg="modSp">
          <pc:chgData name="Joseph Martineau" userId="9cf559c9f64d1d8f" providerId="LiveId" clId="{703C9797-1081-CE40-BCA6-2478B56C6FEC}" dt="2020-01-19T23:39:31.925" v="2924" actId="692"/>
          <pc:sldLayoutMkLst>
            <pc:docMk/>
            <pc:sldMasterMk cId="0" sldId="2147483660"/>
            <pc:sldLayoutMk cId="2877592713" sldId="2147483777"/>
          </pc:sldLayoutMkLst>
          <pc:spChg chg="mod">
            <ac:chgData name="Joseph Martineau" userId="9cf559c9f64d1d8f" providerId="LiveId" clId="{703C9797-1081-CE40-BCA6-2478B56C6FEC}" dt="2020-01-19T23:39:31.925" v="2924" actId="692"/>
            <ac:spMkLst>
              <pc:docMk/>
              <pc:sldMasterMk cId="0" sldId="2147483660"/>
              <pc:sldLayoutMk cId="2877592713" sldId="2147483777"/>
              <ac:spMk id="2" creationId="{00000000-0000-0000-0000-000000000000}"/>
            </ac:spMkLst>
          </pc:spChg>
          <pc:spChg chg="mod">
            <ac:chgData name="Joseph Martineau" userId="9cf559c9f64d1d8f" providerId="LiveId" clId="{703C9797-1081-CE40-BCA6-2478B56C6FEC}" dt="2020-01-19T21:39:10.763" v="211" actId="14100"/>
            <ac:spMkLst>
              <pc:docMk/>
              <pc:sldMasterMk cId="0" sldId="2147483660"/>
              <pc:sldLayoutMk cId="2877592713" sldId="2147483777"/>
              <ac:spMk id="3" creationId="{00000000-0000-0000-0000-000000000000}"/>
            </ac:spMkLst>
          </pc:spChg>
        </pc:sldLayoutChg>
        <pc:sldLayoutChg chg="modSp">
          <pc:chgData name="Joseph Martineau" userId="9cf559c9f64d1d8f" providerId="LiveId" clId="{703C9797-1081-CE40-BCA6-2478B56C6FEC}" dt="2020-01-19T21:39:54.976" v="231" actId="14100"/>
          <pc:sldLayoutMkLst>
            <pc:docMk/>
            <pc:sldMasterMk cId="0" sldId="2147483660"/>
            <pc:sldLayoutMk cId="2732874547" sldId="2147483778"/>
          </pc:sldLayoutMkLst>
          <pc:spChg chg="mod">
            <ac:chgData name="Joseph Martineau" userId="9cf559c9f64d1d8f" providerId="LiveId" clId="{703C9797-1081-CE40-BCA6-2478B56C6FEC}" dt="2020-01-19T21:01:11.277" v="7" actId="478"/>
            <ac:spMkLst>
              <pc:docMk/>
              <pc:sldMasterMk cId="0" sldId="2147483660"/>
              <pc:sldLayoutMk cId="2732874547" sldId="2147483778"/>
              <ac:spMk id="2" creationId="{00000000-0000-0000-0000-000000000000}"/>
            </ac:spMkLst>
          </pc:spChg>
          <pc:spChg chg="mod">
            <ac:chgData name="Joseph Martineau" userId="9cf559c9f64d1d8f" providerId="LiveId" clId="{703C9797-1081-CE40-BCA6-2478B56C6FEC}" dt="2020-01-19T21:39:54.976" v="231" actId="14100"/>
            <ac:spMkLst>
              <pc:docMk/>
              <pc:sldMasterMk cId="0" sldId="2147483660"/>
              <pc:sldLayoutMk cId="2732874547" sldId="2147483778"/>
              <ac:spMk id="3" creationId="{00000000-0000-0000-0000-000000000000}"/>
            </ac:spMkLst>
          </pc:spChg>
          <pc:spChg chg="mod">
            <ac:chgData name="Joseph Martineau" userId="9cf559c9f64d1d8f" providerId="LiveId" clId="{703C9797-1081-CE40-BCA6-2478B56C6FEC}" dt="2020-01-19T21:39:54.976" v="231" actId="14100"/>
            <ac:spMkLst>
              <pc:docMk/>
              <pc:sldMasterMk cId="0" sldId="2147483660"/>
              <pc:sldLayoutMk cId="2732874547" sldId="2147483778"/>
              <ac:spMk id="4" creationId="{00000000-0000-0000-0000-000000000000}"/>
            </ac:spMkLst>
          </pc:spChg>
        </pc:sldLayoutChg>
        <pc:sldLayoutChg chg="addSp modSp">
          <pc:chgData name="Joseph Martineau" userId="9cf559c9f64d1d8f" providerId="LiveId" clId="{703C9797-1081-CE40-BCA6-2478B56C6FEC}" dt="2020-01-19T21:40:42.415" v="251" actId="14100"/>
          <pc:sldLayoutMkLst>
            <pc:docMk/>
            <pc:sldMasterMk cId="0" sldId="2147483660"/>
            <pc:sldLayoutMk cId="3046337727" sldId="2147483779"/>
          </pc:sldLayoutMkLst>
          <pc:spChg chg="mod">
            <ac:chgData name="Joseph Martineau" userId="9cf559c9f64d1d8f" providerId="LiveId" clId="{703C9797-1081-CE40-BCA6-2478B56C6FEC}" dt="2020-01-19T21:40:13.996" v="235" actId="14100"/>
            <ac:spMkLst>
              <pc:docMk/>
              <pc:sldMasterMk cId="0" sldId="2147483660"/>
              <pc:sldLayoutMk cId="3046337727" sldId="2147483779"/>
              <ac:spMk id="2" creationId="{00000000-0000-0000-0000-000000000000}"/>
            </ac:spMkLst>
          </pc:spChg>
          <pc:spChg chg="mod">
            <ac:chgData name="Joseph Martineau" userId="9cf559c9f64d1d8f" providerId="LiveId" clId="{703C9797-1081-CE40-BCA6-2478B56C6FEC}" dt="2020-01-19T21:40:25.066" v="239" actId="1076"/>
            <ac:spMkLst>
              <pc:docMk/>
              <pc:sldMasterMk cId="0" sldId="2147483660"/>
              <pc:sldLayoutMk cId="3046337727" sldId="2147483779"/>
              <ac:spMk id="3" creationId="{00000000-0000-0000-0000-000000000000}"/>
            </ac:spMkLst>
          </pc:spChg>
          <pc:spChg chg="mod">
            <ac:chgData name="Joseph Martineau" userId="9cf559c9f64d1d8f" providerId="LiveId" clId="{703C9797-1081-CE40-BCA6-2478B56C6FEC}" dt="2020-01-19T21:40:42.415" v="251" actId="14100"/>
            <ac:spMkLst>
              <pc:docMk/>
              <pc:sldMasterMk cId="0" sldId="2147483660"/>
              <pc:sldLayoutMk cId="3046337727" sldId="2147483779"/>
              <ac:spMk id="4" creationId="{00000000-0000-0000-0000-000000000000}"/>
            </ac:spMkLst>
          </pc:spChg>
          <pc:spChg chg="mod">
            <ac:chgData name="Joseph Martineau" userId="9cf559c9f64d1d8f" providerId="LiveId" clId="{703C9797-1081-CE40-BCA6-2478B56C6FEC}" dt="2020-01-19T21:40:25.066" v="239" actId="1076"/>
            <ac:spMkLst>
              <pc:docMk/>
              <pc:sldMasterMk cId="0" sldId="2147483660"/>
              <pc:sldLayoutMk cId="3046337727" sldId="2147483779"/>
              <ac:spMk id="5" creationId="{00000000-0000-0000-0000-000000000000}"/>
            </ac:spMkLst>
          </pc:spChg>
          <pc:spChg chg="mod">
            <ac:chgData name="Joseph Martineau" userId="9cf559c9f64d1d8f" providerId="LiveId" clId="{703C9797-1081-CE40-BCA6-2478B56C6FEC}" dt="2020-01-19T21:40:42.415" v="251" actId="14100"/>
            <ac:spMkLst>
              <pc:docMk/>
              <pc:sldMasterMk cId="0" sldId="2147483660"/>
              <pc:sldLayoutMk cId="3046337727" sldId="2147483779"/>
              <ac:spMk id="6" creationId="{00000000-0000-0000-0000-000000000000}"/>
            </ac:spMkLst>
          </pc:spChg>
          <pc:cxnChg chg="add mod">
            <ac:chgData name="Joseph Martineau" userId="9cf559c9f64d1d8f" providerId="LiveId" clId="{703C9797-1081-CE40-BCA6-2478B56C6FEC}" dt="2020-01-19T21:40:33.489" v="243" actId="1076"/>
            <ac:cxnSpMkLst>
              <pc:docMk/>
              <pc:sldMasterMk cId="0" sldId="2147483660"/>
              <pc:sldLayoutMk cId="3046337727" sldId="2147483779"/>
              <ac:cxnSpMk id="9" creationId="{739B2F45-F71A-DE46-A46C-98F74C7B2FDA}"/>
            </ac:cxnSpMkLst>
          </pc:cxnChg>
          <pc:cxnChg chg="add mod">
            <ac:chgData name="Joseph Martineau" userId="9cf559c9f64d1d8f" providerId="LiveId" clId="{703C9797-1081-CE40-BCA6-2478B56C6FEC}" dt="2020-01-19T21:40:33.489" v="243" actId="1076"/>
            <ac:cxnSpMkLst>
              <pc:docMk/>
              <pc:sldMasterMk cId="0" sldId="2147483660"/>
              <pc:sldLayoutMk cId="3046337727" sldId="2147483779"/>
              <ac:cxnSpMk id="11" creationId="{5901091E-7018-E64E-AF18-1E2BCC16F32C}"/>
            </ac:cxnSpMkLst>
          </pc:cxnChg>
        </pc:sldLayoutChg>
        <pc:sldLayoutChg chg="modSp">
          <pc:chgData name="Joseph Martineau" userId="9cf559c9f64d1d8f" providerId="LiveId" clId="{703C9797-1081-CE40-BCA6-2478B56C6FEC}" dt="2020-01-19T21:01:11.277" v="7" actId="478"/>
          <pc:sldLayoutMkLst>
            <pc:docMk/>
            <pc:sldMasterMk cId="0" sldId="2147483660"/>
            <pc:sldLayoutMk cId="3271334751" sldId="2147483780"/>
          </pc:sldLayoutMkLst>
          <pc:spChg chg="mod">
            <ac:chgData name="Joseph Martineau" userId="9cf559c9f64d1d8f" providerId="LiveId" clId="{703C9797-1081-CE40-BCA6-2478B56C6FEC}" dt="2020-01-19T21:01:11.277" v="7" actId="478"/>
            <ac:spMkLst>
              <pc:docMk/>
              <pc:sldMasterMk cId="0" sldId="2147483660"/>
              <pc:sldLayoutMk cId="3271334751" sldId="2147483780"/>
              <ac:spMk id="2" creationId="{00000000-0000-0000-0000-000000000000}"/>
            </ac:spMkLst>
          </pc:spChg>
        </pc:sldLayoutChg>
        <pc:sldLayoutChg chg="del">
          <pc:chgData name="Joseph Martineau" userId="9cf559c9f64d1d8f" providerId="LiveId" clId="{703C9797-1081-CE40-BCA6-2478B56C6FEC}" dt="2020-01-19T21:33:19.402" v="161" actId="2696"/>
          <pc:sldLayoutMkLst>
            <pc:docMk/>
            <pc:sldMasterMk cId="0" sldId="2147483660"/>
            <pc:sldLayoutMk cId="3353529548" sldId="2147483782"/>
          </pc:sldLayoutMkLst>
        </pc:sldLayoutChg>
        <pc:sldLayoutChg chg="del">
          <pc:chgData name="Joseph Martineau" userId="9cf559c9f64d1d8f" providerId="LiveId" clId="{703C9797-1081-CE40-BCA6-2478B56C6FEC}" dt="2020-01-19T21:33:19.407" v="162" actId="2696"/>
          <pc:sldLayoutMkLst>
            <pc:docMk/>
            <pc:sldMasterMk cId="0" sldId="2147483660"/>
            <pc:sldLayoutMk cId="2833988874" sldId="2147483783"/>
          </pc:sldLayoutMkLst>
        </pc:sldLayoutChg>
        <pc:sldLayoutChg chg="modSp">
          <pc:chgData name="Joseph Martineau" userId="9cf559c9f64d1d8f" providerId="LiveId" clId="{703C9797-1081-CE40-BCA6-2478B56C6FEC}" dt="2020-01-19T21:41:23.513" v="253" actId="207"/>
          <pc:sldLayoutMkLst>
            <pc:docMk/>
            <pc:sldMasterMk cId="0" sldId="2147483660"/>
            <pc:sldLayoutMk cId="2707982681" sldId="2147483784"/>
          </pc:sldLayoutMkLst>
          <pc:spChg chg="mod">
            <ac:chgData name="Joseph Martineau" userId="9cf559c9f64d1d8f" providerId="LiveId" clId="{703C9797-1081-CE40-BCA6-2478B56C6FEC}" dt="2020-01-19T21:41:13.409" v="252" actId="207"/>
            <ac:spMkLst>
              <pc:docMk/>
              <pc:sldMasterMk cId="0" sldId="2147483660"/>
              <pc:sldLayoutMk cId="2707982681" sldId="2147483784"/>
              <ac:spMk id="2" creationId="{00000000-0000-0000-0000-000000000000}"/>
            </ac:spMkLst>
          </pc:spChg>
          <pc:spChg chg="mod">
            <ac:chgData name="Joseph Martineau" userId="9cf559c9f64d1d8f" providerId="LiveId" clId="{703C9797-1081-CE40-BCA6-2478B56C6FEC}" dt="2020-01-19T21:41:23.513" v="253" actId="207"/>
            <ac:spMkLst>
              <pc:docMk/>
              <pc:sldMasterMk cId="0" sldId="2147483660"/>
              <pc:sldLayoutMk cId="2707982681" sldId="2147483784"/>
              <ac:spMk id="4" creationId="{00000000-0000-0000-0000-000000000000}"/>
            </ac:spMkLst>
          </pc:spChg>
        </pc:sldLayoutChg>
      </pc:sldMasterChg>
      <pc:sldMasterChg chg="del delSldLayout">
        <pc:chgData name="Joseph Martineau" userId="9cf559c9f64d1d8f" providerId="LiveId" clId="{703C9797-1081-CE40-BCA6-2478B56C6FEC}" dt="2020-01-19T21:33:21.448" v="174" actId="2696"/>
        <pc:sldMasterMkLst>
          <pc:docMk/>
          <pc:sldMasterMk cId="3373851679" sldId="2147483786"/>
        </pc:sldMasterMkLst>
        <pc:sldLayoutChg chg="del">
          <pc:chgData name="Joseph Martineau" userId="9cf559c9f64d1d8f" providerId="LiveId" clId="{703C9797-1081-CE40-BCA6-2478B56C6FEC}" dt="2020-01-19T21:33:21.427" v="163" actId="2696"/>
          <pc:sldLayoutMkLst>
            <pc:docMk/>
            <pc:sldMasterMk cId="3373851679" sldId="2147483786"/>
            <pc:sldLayoutMk cId="1747618906" sldId="2147483787"/>
          </pc:sldLayoutMkLst>
        </pc:sldLayoutChg>
        <pc:sldLayoutChg chg="del">
          <pc:chgData name="Joseph Martineau" userId="9cf559c9f64d1d8f" providerId="LiveId" clId="{703C9797-1081-CE40-BCA6-2478B56C6FEC}" dt="2020-01-19T21:33:21.429" v="164" actId="2696"/>
          <pc:sldLayoutMkLst>
            <pc:docMk/>
            <pc:sldMasterMk cId="3373851679" sldId="2147483786"/>
            <pc:sldLayoutMk cId="4164498440" sldId="2147483788"/>
          </pc:sldLayoutMkLst>
        </pc:sldLayoutChg>
        <pc:sldLayoutChg chg="del">
          <pc:chgData name="Joseph Martineau" userId="9cf559c9f64d1d8f" providerId="LiveId" clId="{703C9797-1081-CE40-BCA6-2478B56C6FEC}" dt="2020-01-19T21:33:21.430" v="165" actId="2696"/>
          <pc:sldLayoutMkLst>
            <pc:docMk/>
            <pc:sldMasterMk cId="3373851679" sldId="2147483786"/>
            <pc:sldLayoutMk cId="97714152" sldId="2147483789"/>
          </pc:sldLayoutMkLst>
        </pc:sldLayoutChg>
        <pc:sldLayoutChg chg="del">
          <pc:chgData name="Joseph Martineau" userId="9cf559c9f64d1d8f" providerId="LiveId" clId="{703C9797-1081-CE40-BCA6-2478B56C6FEC}" dt="2020-01-19T21:33:21.431" v="166" actId="2696"/>
          <pc:sldLayoutMkLst>
            <pc:docMk/>
            <pc:sldMasterMk cId="3373851679" sldId="2147483786"/>
            <pc:sldLayoutMk cId="1399613943" sldId="2147483790"/>
          </pc:sldLayoutMkLst>
        </pc:sldLayoutChg>
        <pc:sldLayoutChg chg="del">
          <pc:chgData name="Joseph Martineau" userId="9cf559c9f64d1d8f" providerId="LiveId" clId="{703C9797-1081-CE40-BCA6-2478B56C6FEC}" dt="2020-01-19T21:33:21.433" v="167" actId="2696"/>
          <pc:sldLayoutMkLst>
            <pc:docMk/>
            <pc:sldMasterMk cId="3373851679" sldId="2147483786"/>
            <pc:sldLayoutMk cId="1491770482" sldId="2147483791"/>
          </pc:sldLayoutMkLst>
        </pc:sldLayoutChg>
        <pc:sldLayoutChg chg="del">
          <pc:chgData name="Joseph Martineau" userId="9cf559c9f64d1d8f" providerId="LiveId" clId="{703C9797-1081-CE40-BCA6-2478B56C6FEC}" dt="2020-01-19T21:33:21.434" v="168" actId="2696"/>
          <pc:sldLayoutMkLst>
            <pc:docMk/>
            <pc:sldMasterMk cId="3373851679" sldId="2147483786"/>
            <pc:sldLayoutMk cId="1200257627" sldId="2147483792"/>
          </pc:sldLayoutMkLst>
        </pc:sldLayoutChg>
        <pc:sldLayoutChg chg="del">
          <pc:chgData name="Joseph Martineau" userId="9cf559c9f64d1d8f" providerId="LiveId" clId="{703C9797-1081-CE40-BCA6-2478B56C6FEC}" dt="2020-01-19T21:33:21.435" v="169" actId="2696"/>
          <pc:sldLayoutMkLst>
            <pc:docMk/>
            <pc:sldMasterMk cId="3373851679" sldId="2147483786"/>
            <pc:sldLayoutMk cId="2777659134" sldId="2147483793"/>
          </pc:sldLayoutMkLst>
        </pc:sldLayoutChg>
        <pc:sldLayoutChg chg="del">
          <pc:chgData name="Joseph Martineau" userId="9cf559c9f64d1d8f" providerId="LiveId" clId="{703C9797-1081-CE40-BCA6-2478B56C6FEC}" dt="2020-01-19T21:33:21.436" v="170" actId="2696"/>
          <pc:sldLayoutMkLst>
            <pc:docMk/>
            <pc:sldMasterMk cId="3373851679" sldId="2147483786"/>
            <pc:sldLayoutMk cId="525828968" sldId="2147483794"/>
          </pc:sldLayoutMkLst>
        </pc:sldLayoutChg>
        <pc:sldLayoutChg chg="del">
          <pc:chgData name="Joseph Martineau" userId="9cf559c9f64d1d8f" providerId="LiveId" clId="{703C9797-1081-CE40-BCA6-2478B56C6FEC}" dt="2020-01-19T21:33:21.437" v="171" actId="2696"/>
          <pc:sldLayoutMkLst>
            <pc:docMk/>
            <pc:sldMasterMk cId="3373851679" sldId="2147483786"/>
            <pc:sldLayoutMk cId="3903113772" sldId="2147483795"/>
          </pc:sldLayoutMkLst>
        </pc:sldLayoutChg>
        <pc:sldLayoutChg chg="del">
          <pc:chgData name="Joseph Martineau" userId="9cf559c9f64d1d8f" providerId="LiveId" clId="{703C9797-1081-CE40-BCA6-2478B56C6FEC}" dt="2020-01-19T21:33:21.438" v="172" actId="2696"/>
          <pc:sldLayoutMkLst>
            <pc:docMk/>
            <pc:sldMasterMk cId="3373851679" sldId="2147483786"/>
            <pc:sldLayoutMk cId="370663911" sldId="2147483796"/>
          </pc:sldLayoutMkLst>
        </pc:sldLayoutChg>
        <pc:sldLayoutChg chg="del">
          <pc:chgData name="Joseph Martineau" userId="9cf559c9f64d1d8f" providerId="LiveId" clId="{703C9797-1081-CE40-BCA6-2478B56C6FEC}" dt="2020-01-19T21:33:21.439" v="173" actId="2696"/>
          <pc:sldLayoutMkLst>
            <pc:docMk/>
            <pc:sldMasterMk cId="3373851679" sldId="2147483786"/>
            <pc:sldLayoutMk cId="224921690" sldId="2147483797"/>
          </pc:sldLayoutMkLst>
        </pc:sldLayoutChg>
      </pc:sldMasterChg>
    </pc:docChg>
  </pc:docChgLst>
  <pc:docChgLst>
    <pc:chgData name="Joseph Martineau" userId="9cf559c9f64d1d8f" providerId="LiveId" clId="{BDB5E2A2-498F-514E-96F6-7F392871B50A}"/>
    <pc:docChg chg="undo custSel modSld">
      <pc:chgData name="Joseph Martineau" userId="9cf559c9f64d1d8f" providerId="LiveId" clId="{BDB5E2A2-498F-514E-96F6-7F392871B50A}" dt="2020-02-03T21:06:32.955" v="223" actId="20577"/>
      <pc:docMkLst>
        <pc:docMk/>
      </pc:docMkLst>
      <pc:sldChg chg="modSp">
        <pc:chgData name="Joseph Martineau" userId="9cf559c9f64d1d8f" providerId="LiveId" clId="{BDB5E2A2-498F-514E-96F6-7F392871B50A}" dt="2020-02-03T21:06:32.955" v="223" actId="20577"/>
        <pc:sldMkLst>
          <pc:docMk/>
          <pc:sldMk cId="2715847000" sldId="349"/>
        </pc:sldMkLst>
        <pc:spChg chg="mod">
          <ac:chgData name="Joseph Martineau" userId="9cf559c9f64d1d8f" providerId="LiveId" clId="{BDB5E2A2-498F-514E-96F6-7F392871B50A}" dt="2020-02-03T21:06:32.955" v="223" actId="20577"/>
          <ac:spMkLst>
            <pc:docMk/>
            <pc:sldMk cId="2715847000" sldId="349"/>
            <ac:spMk id="50" creationId="{B89CDB13-9611-D74E-B5E6-8685EEE3DA83}"/>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A21A7EE7-F682-41A1-9EBC-EFAB8E3D19BE}" type="datetimeFigureOut">
              <a:rPr lang="en-US"/>
              <a:pPr>
                <a:defRPr/>
              </a:pPr>
              <a:t>2/3/20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pPr>
              <a:defRPr/>
            </a:pPr>
            <a:fld id="{2355590D-8BEC-4566-94C5-E7EA260C5EF4}" type="slidenum">
              <a:rPr lang="en-US"/>
              <a:pPr>
                <a:defRPr/>
              </a:pPr>
              <a:t>‹#›</a:t>
            </a:fld>
            <a:endParaRPr lang="en-US"/>
          </a:p>
        </p:txBody>
      </p:sp>
    </p:spTree>
    <p:extLst>
      <p:ext uri="{BB962C8B-B14F-4D97-AF65-F5344CB8AC3E}">
        <p14:creationId xmlns:p14="http://schemas.microsoft.com/office/powerpoint/2010/main" val="21479834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43401" y="2059828"/>
            <a:ext cx="9107311" cy="1672696"/>
          </a:xfrm>
          <a:noFill/>
        </p:spPr>
        <p:txBody>
          <a:bodyPr>
            <a:normAutofit/>
          </a:bodyPr>
          <a:lstStyle>
            <a:lvl1pPr algn="ctr">
              <a:defRPr sz="4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2100791" y="3988432"/>
            <a:ext cx="7992533" cy="614362"/>
          </a:xfrm>
        </p:spPr>
        <p:txBody>
          <a:bodyPr anchor="ctr"/>
          <a:lstStyle>
            <a:lvl1pPr marL="0" indent="0" algn="ctr">
              <a:buNone/>
              <a:defRPr sz="2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369984" y="5518785"/>
            <a:ext cx="1454149" cy="376238"/>
          </a:xfrm>
          <a:prstGeom prst="rect">
            <a:avLst/>
          </a:prstGeom>
        </p:spPr>
        <p:txBody>
          <a:bodyPr vert="horz" lIns="91440" tIns="45720" rIns="91440" bIns="45720" rtlCol="0" anchor="ctr"/>
          <a:lstStyle>
            <a:lvl1pPr algn="ctr" eaLnBrk="1" fontAlgn="auto" hangingPunct="1">
              <a:spcBef>
                <a:spcPts val="0"/>
              </a:spcBef>
              <a:spcAft>
                <a:spcPts val="0"/>
              </a:spcAft>
              <a:defRPr sz="11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a:defRPr/>
            </a:pPr>
            <a:fld id="{110147BA-1589-4088-AA00-875DBC6C5A67}" type="datetime1">
              <a:rPr lang="en-US" smtClean="0"/>
              <a:pPr>
                <a:defRPr/>
              </a:pPr>
              <a:t>2/3/20</a:t>
            </a:fld>
            <a:endParaRPr lang="en-US" dirty="0"/>
          </a:p>
        </p:txBody>
      </p:sp>
      <p:sp>
        <p:nvSpPr>
          <p:cNvPr id="5" name="Slide Number Placeholder 4"/>
          <p:cNvSpPr>
            <a:spLocks noGrp="1"/>
          </p:cNvSpPr>
          <p:nvPr>
            <p:ph type="sldNum" sz="quarter" idx="11"/>
          </p:nvPr>
        </p:nvSpPr>
        <p:spPr/>
        <p:txBody>
          <a:bodyPr/>
          <a:lstStyle>
            <a:lvl1pPr>
              <a:defRPr smtClean="0"/>
            </a:lvl1pPr>
          </a:lstStyle>
          <a:p>
            <a:pPr>
              <a:defRPr/>
            </a:pPr>
            <a:fld id="{4911F52D-220A-452C-9166-0F2F55CF25EC}" type="slidenum">
              <a:rPr lang="en-US"/>
              <a:pPr>
                <a:defRPr/>
              </a:pPr>
              <a:t>‹#›</a:t>
            </a:fld>
            <a:endParaRPr lang="en-US" dirty="0"/>
          </a:p>
        </p:txBody>
      </p:sp>
    </p:spTree>
    <p:extLst>
      <p:ext uri="{BB962C8B-B14F-4D97-AF65-F5344CB8AC3E}">
        <p14:creationId xmlns:p14="http://schemas.microsoft.com/office/powerpoint/2010/main" val="2707982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a:solidFill>
            <a:srgbClr val="003067"/>
          </a:solidFill>
          <a:ln w="38100">
            <a:solidFill>
              <a:schemeClr val="bg1"/>
            </a:solidFill>
          </a:ln>
        </p:spPr>
        <p:txBody>
          <a:bodyPr lIns="182880" rIns="182880"/>
          <a:lstStyle>
            <a:lvl1pPr>
              <a:defRPr b="0">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182880" y="914400"/>
            <a:ext cx="11823192" cy="5212080"/>
          </a:xfrm>
        </p:spPr>
        <p:txBody>
          <a:bodyPr/>
          <a:lstStyle>
            <a:lvl1pPr>
              <a:defRPr>
                <a:solidFill>
                  <a:srgbClr val="7E1E23"/>
                </a:solidFill>
              </a:defRPr>
            </a:lvl1pPr>
            <a:lvl2pPr>
              <a:defRPr>
                <a:solidFill>
                  <a:srgbClr val="7E1E23"/>
                </a:solidFill>
              </a:defRPr>
            </a:lvl2pPr>
            <a:lvl3pPr>
              <a:defRPr>
                <a:solidFill>
                  <a:srgbClr val="7E1E23"/>
                </a:solidFill>
              </a:defRPr>
            </a:lvl3pPr>
            <a:lvl4pPr>
              <a:defRPr>
                <a:solidFill>
                  <a:srgbClr val="7E1E23"/>
                </a:solidFill>
              </a:defRPr>
            </a:lvl4pPr>
            <a:lvl5pPr>
              <a:defRPr>
                <a:solidFill>
                  <a:srgbClr val="7E1E2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a:solidFill>
            <a:srgbClr val="003067"/>
          </a:solidFill>
        </p:spPr>
        <p:txBody>
          <a:bodyPr/>
          <a:lstStyle>
            <a:lvl1pPr>
              <a:defRPr/>
            </a:lvl1pPr>
          </a:lstStyle>
          <a:p>
            <a:pPr>
              <a:defRPr/>
            </a:pPr>
            <a:fld id="{D4090CA4-F0BB-44AE-B956-36B9DB324A8E}" type="slidenum">
              <a:rPr lang="en-US"/>
              <a:pPr>
                <a:defRPr/>
              </a:pPr>
              <a:t>‹#›</a:t>
            </a:fld>
            <a:endParaRPr lang="en-US" dirty="0"/>
          </a:p>
        </p:txBody>
      </p:sp>
    </p:spTree>
    <p:extLst>
      <p:ext uri="{BB962C8B-B14F-4D97-AF65-F5344CB8AC3E}">
        <p14:creationId xmlns:p14="http://schemas.microsoft.com/office/powerpoint/2010/main" val="287759271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613025"/>
          </a:xfrm>
        </p:spPr>
        <p:txBody>
          <a:bodyPr anchor="b">
            <a:normAutofit/>
          </a:bodyPr>
          <a:lstStyle>
            <a:lvl1pPr>
              <a:defRPr sz="4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600603"/>
          </a:xfrm>
        </p:spPr>
        <p:txBody>
          <a:bodyPr>
            <a:normAutofit/>
          </a:bodyPr>
          <a:lstStyle>
            <a:lvl1pPr marL="0" indent="0">
              <a:buNone/>
              <a:defRPr sz="22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0165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82880" y="914400"/>
            <a:ext cx="5824728" cy="5120640"/>
          </a:xfrm>
          <a:noFill/>
          <a:ln>
            <a:noFill/>
          </a:ln>
        </p:spPr>
        <p:txBody>
          <a:bodyPr/>
          <a:lstStyle>
            <a:lvl1pPr>
              <a:defRPr>
                <a:solidFill>
                  <a:srgbClr val="7E1E23"/>
                </a:solidFill>
              </a:defRPr>
            </a:lvl1pPr>
            <a:lvl2pPr>
              <a:defRPr>
                <a:solidFill>
                  <a:srgbClr val="7E1E23"/>
                </a:solidFill>
              </a:defRPr>
            </a:lvl2pPr>
            <a:lvl3pPr>
              <a:defRPr>
                <a:solidFill>
                  <a:srgbClr val="7E1E23"/>
                </a:solidFill>
              </a:defRPr>
            </a:lvl3pPr>
            <a:lvl4pPr>
              <a:defRPr>
                <a:solidFill>
                  <a:srgbClr val="7E1E23"/>
                </a:solidFill>
              </a:defRPr>
            </a:lvl4pPr>
            <a:lvl5pPr>
              <a:defRPr>
                <a:solidFill>
                  <a:srgbClr val="7E1E2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1344" y="914400"/>
            <a:ext cx="5824728" cy="5120640"/>
          </a:xfrm>
          <a:noFill/>
          <a:ln>
            <a:noFill/>
          </a:ln>
        </p:spPr>
        <p:txBody>
          <a:bodyPr/>
          <a:lstStyle>
            <a:lvl1pPr>
              <a:defRPr>
                <a:solidFill>
                  <a:srgbClr val="7E1E23"/>
                </a:solidFill>
              </a:defRPr>
            </a:lvl1pPr>
            <a:lvl2pPr>
              <a:defRPr>
                <a:solidFill>
                  <a:srgbClr val="7E1E23"/>
                </a:solidFill>
              </a:defRPr>
            </a:lvl2pPr>
            <a:lvl3pPr>
              <a:defRPr>
                <a:solidFill>
                  <a:srgbClr val="7E1E23"/>
                </a:solidFill>
              </a:defRPr>
            </a:lvl3pPr>
            <a:lvl4pPr>
              <a:defRPr>
                <a:solidFill>
                  <a:srgbClr val="7E1E23"/>
                </a:solidFill>
              </a:defRPr>
            </a:lvl4pPr>
            <a:lvl5pPr>
              <a:defRPr>
                <a:solidFill>
                  <a:srgbClr val="7E1E2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454EE85D-78B2-4A15-8079-5862937F0E24}" type="slidenum">
              <a:rPr lang="en-US"/>
              <a:pPr>
                <a:defRPr/>
              </a:pPr>
              <a:t>‹#›</a:t>
            </a:fld>
            <a:endParaRPr lang="en-US" dirty="0"/>
          </a:p>
        </p:txBody>
      </p:sp>
    </p:spTree>
    <p:extLst>
      <p:ext uri="{BB962C8B-B14F-4D97-AF65-F5344CB8AC3E}">
        <p14:creationId xmlns:p14="http://schemas.microsoft.com/office/powerpoint/2010/main" val="273287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88952" cy="73152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82880" y="914400"/>
            <a:ext cx="5814696" cy="457200"/>
          </a:xfrm>
          <a:noFill/>
          <a:ln w="19050">
            <a:noFill/>
          </a:ln>
        </p:spPr>
        <p:txBody>
          <a:bodyPr lIns="91440" rIns="91440" anchor="ctr"/>
          <a:lstStyle>
            <a:lvl1pPr marL="0" indent="0">
              <a:buNone/>
              <a:defRPr sz="2400" b="0">
                <a:solidFill>
                  <a:srgbClr val="00306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82880" y="1371600"/>
            <a:ext cx="5814696" cy="4663440"/>
          </a:xfrm>
          <a:noFill/>
          <a:ln w="19050">
            <a:noFill/>
          </a:ln>
        </p:spPr>
        <p:txBody>
          <a:bodyPr lIns="91440" tIns="137160" rIns="137160"/>
          <a:lstStyle>
            <a:lvl1pPr>
              <a:defRPr>
                <a:solidFill>
                  <a:srgbClr val="7E1E23"/>
                </a:solidFill>
              </a:defRPr>
            </a:lvl1pPr>
            <a:lvl2pPr>
              <a:defRPr>
                <a:solidFill>
                  <a:srgbClr val="7E1E23"/>
                </a:solidFill>
              </a:defRPr>
            </a:lvl2pPr>
            <a:lvl3pPr>
              <a:defRPr>
                <a:solidFill>
                  <a:srgbClr val="7E1E23"/>
                </a:solidFill>
              </a:defRPr>
            </a:lvl3pPr>
            <a:lvl4pPr>
              <a:defRPr>
                <a:solidFill>
                  <a:srgbClr val="7E1E23"/>
                </a:solidFill>
              </a:defRPr>
            </a:lvl4pPr>
            <a:lvl5pPr>
              <a:defRPr>
                <a:solidFill>
                  <a:srgbClr val="7E1E2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89916" y="914400"/>
            <a:ext cx="5814696" cy="457200"/>
          </a:xfrm>
          <a:noFill/>
          <a:ln w="19050">
            <a:noFill/>
          </a:ln>
        </p:spPr>
        <p:txBody>
          <a:bodyPr lIns="91440" rIns="91440" anchor="ctr"/>
          <a:lstStyle>
            <a:lvl1pPr marL="0" indent="0">
              <a:buNone/>
              <a:defRPr sz="2400" b="0">
                <a:solidFill>
                  <a:srgbClr val="00306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9915" y="1371600"/>
            <a:ext cx="5814696" cy="4663440"/>
          </a:xfrm>
          <a:noFill/>
          <a:ln w="19050">
            <a:noFill/>
          </a:ln>
        </p:spPr>
        <p:txBody>
          <a:bodyPr lIns="91440" tIns="137160" rIns="137160"/>
          <a:lstStyle>
            <a:lvl1pPr>
              <a:defRPr>
                <a:solidFill>
                  <a:srgbClr val="7E1E23"/>
                </a:solidFill>
              </a:defRPr>
            </a:lvl1pPr>
            <a:lvl2pPr>
              <a:defRPr>
                <a:solidFill>
                  <a:srgbClr val="7E1E23"/>
                </a:solidFill>
              </a:defRPr>
            </a:lvl2pPr>
            <a:lvl3pPr>
              <a:defRPr>
                <a:solidFill>
                  <a:srgbClr val="7E1E23"/>
                </a:solidFill>
              </a:defRPr>
            </a:lvl3pPr>
            <a:lvl4pPr>
              <a:defRPr>
                <a:solidFill>
                  <a:srgbClr val="7E1E23"/>
                </a:solidFill>
              </a:defRPr>
            </a:lvl4pPr>
            <a:lvl5pPr>
              <a:defRPr>
                <a:solidFill>
                  <a:srgbClr val="7E1E2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p:cNvSpPr>
            <a:spLocks noGrp="1"/>
          </p:cNvSpPr>
          <p:nvPr>
            <p:ph type="sldNum" sz="quarter" idx="10"/>
          </p:nvPr>
        </p:nvSpPr>
        <p:spPr/>
        <p:txBody>
          <a:bodyPr/>
          <a:lstStyle>
            <a:lvl1pPr>
              <a:defRPr/>
            </a:lvl1pPr>
          </a:lstStyle>
          <a:p>
            <a:pPr>
              <a:defRPr/>
            </a:pPr>
            <a:fld id="{704F55D3-33B5-4EA1-9C25-83E3C61FA62F}" type="slidenum">
              <a:rPr lang="en-US"/>
              <a:pPr>
                <a:defRPr/>
              </a:pPr>
              <a:t>‹#›</a:t>
            </a:fld>
            <a:endParaRPr lang="en-US" dirty="0"/>
          </a:p>
        </p:txBody>
      </p:sp>
      <p:cxnSp>
        <p:nvCxnSpPr>
          <p:cNvPr id="9" name="Straight Connector 8">
            <a:extLst>
              <a:ext uri="{FF2B5EF4-FFF2-40B4-BE49-F238E27FC236}">
                <a16:creationId xmlns:a16="http://schemas.microsoft.com/office/drawing/2014/main" id="{739B2F45-F71A-DE46-A46C-98F74C7B2FDA}"/>
              </a:ext>
            </a:extLst>
          </p:cNvPr>
          <p:cNvCxnSpPr>
            <a:cxnSpLocks/>
          </p:cNvCxnSpPr>
          <p:nvPr userDrawn="1"/>
        </p:nvCxnSpPr>
        <p:spPr>
          <a:xfrm>
            <a:off x="182880" y="1371600"/>
            <a:ext cx="5814696" cy="0"/>
          </a:xfrm>
          <a:prstGeom prst="line">
            <a:avLst/>
          </a:prstGeom>
          <a:ln w="19050">
            <a:solidFill>
              <a:srgbClr val="D7790A"/>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901091E-7018-E64E-AF18-1E2BCC16F32C}"/>
              </a:ext>
            </a:extLst>
          </p:cNvPr>
          <p:cNvCxnSpPr>
            <a:cxnSpLocks/>
          </p:cNvCxnSpPr>
          <p:nvPr userDrawn="1"/>
        </p:nvCxnSpPr>
        <p:spPr>
          <a:xfrm>
            <a:off x="6208542" y="1371600"/>
            <a:ext cx="5814696" cy="0"/>
          </a:xfrm>
          <a:prstGeom prst="line">
            <a:avLst/>
          </a:prstGeom>
          <a:ln w="19050">
            <a:solidFill>
              <a:srgbClr val="D7790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6337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56C52170-BF3A-478B-BF90-6E2D6725A1B9}" type="slidenum">
              <a:rPr lang="en-US"/>
              <a:pPr>
                <a:defRPr/>
              </a:pPr>
              <a:t>‹#›</a:t>
            </a:fld>
            <a:endParaRPr lang="en-US" dirty="0"/>
          </a:p>
        </p:txBody>
      </p:sp>
    </p:spTree>
    <p:extLst>
      <p:ext uri="{BB962C8B-B14F-4D97-AF65-F5344CB8AC3E}">
        <p14:creationId xmlns:p14="http://schemas.microsoft.com/office/powerpoint/2010/main" val="3271334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BDD4DB7F-1161-4B71-8C0A-32C5A9549B28}" type="slidenum">
              <a:rPr lang="en-US"/>
              <a:pPr>
                <a:defRPr/>
              </a:pPr>
              <a:t>‹#›</a:t>
            </a:fld>
            <a:endParaRPr lang="en-US" dirty="0"/>
          </a:p>
        </p:txBody>
      </p:sp>
    </p:spTree>
    <p:extLst>
      <p:ext uri="{BB962C8B-B14F-4D97-AF65-F5344CB8AC3E}">
        <p14:creationId xmlns:p14="http://schemas.microsoft.com/office/powerpoint/2010/main" val="1367022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0"/>
            <a:ext cx="12188952" cy="731520"/>
          </a:xfrm>
          <a:prstGeom prst="rect">
            <a:avLst/>
          </a:prstGeom>
          <a:solidFill>
            <a:srgbClr val="003067"/>
          </a:solidFill>
          <a:ln>
            <a:noFill/>
          </a:ln>
        </p:spPr>
        <p:txBody>
          <a:bodyPr vert="horz" wrap="square" lIns="274320" tIns="45720" rIns="274320" bIns="45720" numCol="1" anchor="ctr" anchorCtr="0" compatLnSpc="1">
            <a:prstTxWarp prst="textNoShape">
              <a:avLst/>
            </a:prstTxWarp>
          </a:bodyPr>
          <a:lstStyle/>
          <a:p>
            <a:pPr lvl="0"/>
            <a:r>
              <a:rPr lang="en-US" altLang="en-US"/>
              <a:t>Click to edit Master title style</a:t>
            </a:r>
            <a:endParaRPr lang="en-US" altLang="en-US" dirty="0"/>
          </a:p>
        </p:txBody>
      </p:sp>
      <p:sp>
        <p:nvSpPr>
          <p:cNvPr id="1027" name="Text Placeholder 2"/>
          <p:cNvSpPr>
            <a:spLocks noGrp="1"/>
          </p:cNvSpPr>
          <p:nvPr>
            <p:ph type="body" idx="1"/>
          </p:nvPr>
        </p:nvSpPr>
        <p:spPr bwMode="auto">
          <a:xfrm>
            <a:off x="182880" y="914400"/>
            <a:ext cx="11823192" cy="5212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p:txBody>
      </p:sp>
      <p:sp>
        <p:nvSpPr>
          <p:cNvPr id="6" name="Slide Number Placeholder 5"/>
          <p:cNvSpPr>
            <a:spLocks noGrp="1"/>
          </p:cNvSpPr>
          <p:nvPr>
            <p:ph type="sldNum" sz="quarter" idx="4"/>
          </p:nvPr>
        </p:nvSpPr>
        <p:spPr>
          <a:xfrm>
            <a:off x="11841480" y="6570664"/>
            <a:ext cx="350521" cy="287337"/>
          </a:xfrm>
          <a:prstGeom prst="rect">
            <a:avLst/>
          </a:prstGeom>
          <a:solidFill>
            <a:srgbClr val="003067"/>
          </a:solidFill>
        </p:spPr>
        <p:txBody>
          <a:bodyPr vert="horz" lIns="91440" tIns="45720" rIns="91440" bIns="45720" rtlCol="0" anchor="ctr"/>
          <a:lstStyle>
            <a:lvl1pPr algn="ctr" eaLnBrk="1" fontAlgn="auto" hangingPunct="1">
              <a:spcBef>
                <a:spcPts val="0"/>
              </a:spcBef>
              <a:spcAft>
                <a:spcPts val="0"/>
              </a:spcAft>
              <a:defRPr sz="900">
                <a:solidFill>
                  <a:schemeClr val="bg1"/>
                </a:solidFill>
                <a:latin typeface="+mn-lt"/>
              </a:defRPr>
            </a:lvl1pPr>
          </a:lstStyle>
          <a:p>
            <a:pPr>
              <a:defRPr/>
            </a:pPr>
            <a:fld id="{273AD836-4994-40C0-AA68-92A2F7861B1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84" r:id="rId1"/>
    <p:sldLayoutId id="2147483777" r:id="rId2"/>
    <p:sldLayoutId id="2147483785" r:id="rId3"/>
    <p:sldLayoutId id="2147483778" r:id="rId4"/>
    <p:sldLayoutId id="2147483779" r:id="rId5"/>
    <p:sldLayoutId id="2147483780" r:id="rId6"/>
    <p:sldLayoutId id="2147483781" r:id="rId7"/>
  </p:sldLayoutIdLst>
  <p:hf hdr="0" ftr="0"/>
  <p:txStyles>
    <p:titleStyle>
      <a:lvl1pPr algn="l" rtl="0" eaLnBrk="1" fontAlgn="base" hangingPunct="1">
        <a:lnSpc>
          <a:spcPct val="90000"/>
        </a:lnSpc>
        <a:spcBef>
          <a:spcPct val="0"/>
        </a:spcBef>
        <a:spcAft>
          <a:spcPct val="0"/>
        </a:spcAft>
        <a:defRPr sz="3200" kern="1200">
          <a:solidFill>
            <a:schemeClr val="bg1"/>
          </a:solidFill>
          <a:latin typeface="+mn-lt"/>
          <a:ea typeface="Verdana" panose="020B0604030504040204" pitchFamily="34" charset="0"/>
          <a:cs typeface="Verdana" panose="020B0604030504040204" pitchFamily="34" charset="0"/>
        </a:defRPr>
      </a:lvl1pPr>
      <a:lvl2pPr algn="l" rtl="0" eaLnBrk="1" fontAlgn="base" hangingPunct="1">
        <a:lnSpc>
          <a:spcPct val="90000"/>
        </a:lnSpc>
        <a:spcBef>
          <a:spcPct val="0"/>
        </a:spcBef>
        <a:spcAft>
          <a:spcPct val="0"/>
        </a:spcAft>
        <a:defRPr sz="3600">
          <a:solidFill>
            <a:srgbClr val="003067"/>
          </a:solidFill>
          <a:latin typeface="Verdana" panose="020B0604030504040204" pitchFamily="34" charset="0"/>
          <a:ea typeface="Verdana" panose="020B0604030504040204" pitchFamily="34" charset="0"/>
          <a:cs typeface="Verdana" panose="020B0604030504040204" pitchFamily="34" charset="0"/>
        </a:defRPr>
      </a:lvl2pPr>
      <a:lvl3pPr algn="l" rtl="0" eaLnBrk="1" fontAlgn="base" hangingPunct="1">
        <a:lnSpc>
          <a:spcPct val="90000"/>
        </a:lnSpc>
        <a:spcBef>
          <a:spcPct val="0"/>
        </a:spcBef>
        <a:spcAft>
          <a:spcPct val="0"/>
        </a:spcAft>
        <a:defRPr sz="3600">
          <a:solidFill>
            <a:srgbClr val="003067"/>
          </a:solidFill>
          <a:latin typeface="Verdana" panose="020B0604030504040204" pitchFamily="34" charset="0"/>
          <a:ea typeface="Verdana" panose="020B0604030504040204" pitchFamily="34" charset="0"/>
          <a:cs typeface="Verdana" panose="020B0604030504040204" pitchFamily="34" charset="0"/>
        </a:defRPr>
      </a:lvl3pPr>
      <a:lvl4pPr algn="l" rtl="0" eaLnBrk="1" fontAlgn="base" hangingPunct="1">
        <a:lnSpc>
          <a:spcPct val="90000"/>
        </a:lnSpc>
        <a:spcBef>
          <a:spcPct val="0"/>
        </a:spcBef>
        <a:spcAft>
          <a:spcPct val="0"/>
        </a:spcAft>
        <a:defRPr sz="3600">
          <a:solidFill>
            <a:srgbClr val="003067"/>
          </a:solidFill>
          <a:latin typeface="Verdana" panose="020B0604030504040204" pitchFamily="34" charset="0"/>
          <a:ea typeface="Verdana" panose="020B0604030504040204" pitchFamily="34" charset="0"/>
          <a:cs typeface="Verdana" panose="020B0604030504040204" pitchFamily="34" charset="0"/>
        </a:defRPr>
      </a:lvl4pPr>
      <a:lvl5pPr algn="l" rtl="0" eaLnBrk="1" fontAlgn="base" hangingPunct="1">
        <a:lnSpc>
          <a:spcPct val="90000"/>
        </a:lnSpc>
        <a:spcBef>
          <a:spcPct val="0"/>
        </a:spcBef>
        <a:spcAft>
          <a:spcPct val="0"/>
        </a:spcAft>
        <a:defRPr sz="3600">
          <a:solidFill>
            <a:srgbClr val="003067"/>
          </a:solidFill>
          <a:latin typeface="Verdana" panose="020B0604030504040204" pitchFamily="34" charset="0"/>
          <a:ea typeface="Verdana" panose="020B0604030504040204" pitchFamily="34" charset="0"/>
          <a:cs typeface="Verdana" panose="020B0604030504040204" pitchFamily="34" charset="0"/>
        </a:defRPr>
      </a:lvl5pPr>
      <a:lvl6pPr marL="457200" algn="l" rtl="0" eaLnBrk="1" fontAlgn="base" hangingPunct="1">
        <a:lnSpc>
          <a:spcPct val="90000"/>
        </a:lnSpc>
        <a:spcBef>
          <a:spcPct val="0"/>
        </a:spcBef>
        <a:spcAft>
          <a:spcPct val="0"/>
        </a:spcAft>
        <a:defRPr sz="4000">
          <a:solidFill>
            <a:srgbClr val="003067"/>
          </a:solidFill>
          <a:latin typeface="Verdana" panose="020B0604030504040204" pitchFamily="34" charset="0"/>
          <a:ea typeface="Verdana" panose="020B0604030504040204" pitchFamily="34" charset="0"/>
          <a:cs typeface="Verdana" panose="020B0604030504040204" pitchFamily="34" charset="0"/>
        </a:defRPr>
      </a:lvl6pPr>
      <a:lvl7pPr marL="914400" algn="l" rtl="0" eaLnBrk="1" fontAlgn="base" hangingPunct="1">
        <a:lnSpc>
          <a:spcPct val="90000"/>
        </a:lnSpc>
        <a:spcBef>
          <a:spcPct val="0"/>
        </a:spcBef>
        <a:spcAft>
          <a:spcPct val="0"/>
        </a:spcAft>
        <a:defRPr sz="4000">
          <a:solidFill>
            <a:srgbClr val="003067"/>
          </a:solidFill>
          <a:latin typeface="Verdana" panose="020B0604030504040204" pitchFamily="34" charset="0"/>
          <a:ea typeface="Verdana" panose="020B0604030504040204" pitchFamily="34" charset="0"/>
          <a:cs typeface="Verdana" panose="020B0604030504040204" pitchFamily="34" charset="0"/>
        </a:defRPr>
      </a:lvl7pPr>
      <a:lvl8pPr marL="1371600" algn="l" rtl="0" eaLnBrk="1" fontAlgn="base" hangingPunct="1">
        <a:lnSpc>
          <a:spcPct val="90000"/>
        </a:lnSpc>
        <a:spcBef>
          <a:spcPct val="0"/>
        </a:spcBef>
        <a:spcAft>
          <a:spcPct val="0"/>
        </a:spcAft>
        <a:defRPr sz="4000">
          <a:solidFill>
            <a:srgbClr val="003067"/>
          </a:solidFill>
          <a:latin typeface="Verdana" panose="020B0604030504040204" pitchFamily="34" charset="0"/>
          <a:ea typeface="Verdana" panose="020B0604030504040204" pitchFamily="34" charset="0"/>
          <a:cs typeface="Verdana" panose="020B0604030504040204" pitchFamily="34" charset="0"/>
        </a:defRPr>
      </a:lvl8pPr>
      <a:lvl9pPr marL="1828800" algn="l" rtl="0" eaLnBrk="1" fontAlgn="base" hangingPunct="1">
        <a:lnSpc>
          <a:spcPct val="90000"/>
        </a:lnSpc>
        <a:spcBef>
          <a:spcPct val="0"/>
        </a:spcBef>
        <a:spcAft>
          <a:spcPct val="0"/>
        </a:spcAft>
        <a:defRPr sz="4000">
          <a:solidFill>
            <a:srgbClr val="003067"/>
          </a:solidFill>
          <a:latin typeface="Verdana" panose="020B0604030504040204" pitchFamily="34" charset="0"/>
          <a:ea typeface="Verdana" panose="020B0604030504040204" pitchFamily="34" charset="0"/>
          <a:cs typeface="Verdana" panose="020B0604030504040204" pitchFamily="34" charset="0"/>
        </a:defRPr>
      </a:lvl9pPr>
    </p:titleStyle>
    <p:body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chemeClr val="tx1"/>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chemeClr val="tx1"/>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Word_Document.docx"/><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https://www.nciea.org/sites/default/files/inline-files/A%20Tricky%20Balance_092418.pdf" TargetMode="External"/><Relationship Id="rId5" Type="http://schemas.openxmlformats.org/officeDocument/2006/relationships/package" Target="../embeddings/Microsoft_Word_Document1.docx"/><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0363" y="1024702"/>
            <a:ext cx="10142806" cy="2255416"/>
          </a:xfrm>
        </p:spPr>
        <p:txBody>
          <a:bodyPr>
            <a:normAutofit fontScale="90000"/>
          </a:bodyPr>
          <a:lstStyle/>
          <a:p>
            <a:pPr algn="l"/>
            <a:r>
              <a:rPr lang="en-US" dirty="0"/>
              <a:t>Commercialization, Proliferation, and Incoherence: The Triple Relics of NCLB, Race to the Top, and ESSA Preventing the Implementation of Local Balanced Assessment Systems</a:t>
            </a:r>
          </a:p>
        </p:txBody>
      </p:sp>
      <p:sp>
        <p:nvSpPr>
          <p:cNvPr id="3" name="Subtitle 2"/>
          <p:cNvSpPr>
            <a:spLocks noGrp="1"/>
          </p:cNvSpPr>
          <p:nvPr>
            <p:ph type="subTitle" idx="1"/>
          </p:nvPr>
        </p:nvSpPr>
        <p:spPr>
          <a:xfrm>
            <a:off x="785447" y="3577882"/>
            <a:ext cx="8358554" cy="1389185"/>
          </a:xfrm>
        </p:spPr>
        <p:txBody>
          <a:bodyPr/>
          <a:lstStyle/>
          <a:p>
            <a:pPr algn="l">
              <a:spcBef>
                <a:spcPts val="0"/>
              </a:spcBef>
              <a:tabLst>
                <a:tab pos="3646488" algn="l"/>
              </a:tabLst>
            </a:pPr>
            <a:r>
              <a:rPr lang="en-US" dirty="0"/>
              <a:t>Joseph Martineau	Michigan School Testing Conference</a:t>
            </a:r>
          </a:p>
          <a:p>
            <a:pPr algn="l">
              <a:spcBef>
                <a:spcPts val="0"/>
              </a:spcBef>
              <a:tabLst>
                <a:tab pos="3646488" algn="l"/>
              </a:tabLst>
            </a:pPr>
            <a:r>
              <a:rPr lang="en-US" dirty="0"/>
              <a:t>Senior Strategic Advisor	February 2020</a:t>
            </a:r>
          </a:p>
          <a:p>
            <a:pPr algn="l">
              <a:spcBef>
                <a:spcPts val="0"/>
              </a:spcBef>
              <a:tabLst>
                <a:tab pos="3646488" algn="l"/>
              </a:tabLst>
            </a:pPr>
            <a:r>
              <a:rPr lang="en-US" dirty="0"/>
              <a:t>Educational Testing Service	Ann Arbor, MI</a:t>
            </a:r>
          </a:p>
        </p:txBody>
      </p:sp>
      <p:sp>
        <p:nvSpPr>
          <p:cNvPr id="5" name="Slide Number Placeholder 4"/>
          <p:cNvSpPr>
            <a:spLocks noGrp="1"/>
          </p:cNvSpPr>
          <p:nvPr>
            <p:ph type="sldNum" sz="quarter" idx="11"/>
          </p:nvPr>
        </p:nvSpPr>
        <p:spPr/>
        <p:txBody>
          <a:bodyPr/>
          <a:lstStyle/>
          <a:p>
            <a:pPr>
              <a:defRPr/>
            </a:pPr>
            <a:fld id="{4911F52D-220A-452C-9166-0F2F55CF25EC}" type="slidenum">
              <a:rPr lang="en-US" smtClean="0"/>
              <a:pPr>
                <a:defRPr/>
              </a:pPr>
              <a:t>1</a:t>
            </a:fld>
            <a:endParaRPr lang="en-US" dirty="0"/>
          </a:p>
        </p:txBody>
      </p:sp>
    </p:spTree>
    <p:extLst>
      <p:ext uri="{BB962C8B-B14F-4D97-AF65-F5344CB8AC3E}">
        <p14:creationId xmlns:p14="http://schemas.microsoft.com/office/powerpoint/2010/main" val="502573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D43D9-D4EE-FC43-9379-18606AF717F9}"/>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44964CA9-B223-214B-9A12-AD236DF015B3}"/>
              </a:ext>
            </a:extLst>
          </p:cNvPr>
          <p:cNvSpPr>
            <a:spLocks noGrp="1"/>
          </p:cNvSpPr>
          <p:nvPr>
            <p:ph idx="1"/>
          </p:nvPr>
        </p:nvSpPr>
        <p:spPr/>
        <p:txBody>
          <a:bodyPr/>
          <a:lstStyle/>
          <a:p>
            <a:r>
              <a:rPr lang="en-US" sz="3200" dirty="0"/>
              <a:t>What I am about to present is just one of many different ways that a local balanced assessment system could be implemented</a:t>
            </a:r>
          </a:p>
        </p:txBody>
      </p:sp>
      <p:sp>
        <p:nvSpPr>
          <p:cNvPr id="4" name="Slide Number Placeholder 3">
            <a:extLst>
              <a:ext uri="{FF2B5EF4-FFF2-40B4-BE49-F238E27FC236}">
                <a16:creationId xmlns:a16="http://schemas.microsoft.com/office/drawing/2014/main" id="{3DA72796-314F-2D43-821E-6B69B9DBA341}"/>
              </a:ext>
            </a:extLst>
          </p:cNvPr>
          <p:cNvSpPr>
            <a:spLocks noGrp="1"/>
          </p:cNvSpPr>
          <p:nvPr>
            <p:ph type="sldNum" sz="quarter" idx="10"/>
          </p:nvPr>
        </p:nvSpPr>
        <p:spPr/>
        <p:txBody>
          <a:bodyPr/>
          <a:lstStyle/>
          <a:p>
            <a:pPr>
              <a:defRPr/>
            </a:pPr>
            <a:fld id="{D4090CA4-F0BB-44AE-B956-36B9DB324A8E}" type="slidenum">
              <a:rPr lang="en-US" smtClean="0"/>
              <a:pPr>
                <a:defRPr/>
              </a:pPr>
              <a:t>10</a:t>
            </a:fld>
            <a:endParaRPr lang="en-US" dirty="0"/>
          </a:p>
        </p:txBody>
      </p:sp>
    </p:spTree>
    <p:extLst>
      <p:ext uri="{BB962C8B-B14F-4D97-AF65-F5344CB8AC3E}">
        <p14:creationId xmlns:p14="http://schemas.microsoft.com/office/powerpoint/2010/main" val="227398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a:xfrm>
            <a:off x="0" y="0"/>
            <a:ext cx="9059014" cy="731520"/>
          </a:xfrm>
        </p:spPr>
        <p:txBody>
          <a:bodyPr/>
          <a:lstStyle/>
          <a:p>
            <a:r>
              <a:rPr lang="en-US" dirty="0"/>
              <a:t>What Might Such a System Look Like?</a:t>
            </a:r>
          </a:p>
        </p:txBody>
      </p:sp>
      <p:grpSp>
        <p:nvGrpSpPr>
          <p:cNvPr id="73" name="Group 72">
            <a:extLst>
              <a:ext uri="{FF2B5EF4-FFF2-40B4-BE49-F238E27FC236}">
                <a16:creationId xmlns:a16="http://schemas.microsoft.com/office/drawing/2014/main" id="{5DDFB902-E59E-094A-914D-AF7FFC215406}"/>
              </a:ext>
            </a:extLst>
          </p:cNvPr>
          <p:cNvGrpSpPr/>
          <p:nvPr/>
        </p:nvGrpSpPr>
        <p:grpSpPr>
          <a:xfrm>
            <a:off x="-1" y="1048758"/>
            <a:ext cx="2495059" cy="5809242"/>
            <a:chOff x="-1" y="1048758"/>
            <a:chExt cx="2495059" cy="5809242"/>
          </a:xfrm>
        </p:grpSpPr>
        <p:sp>
          <p:nvSpPr>
            <p:cNvPr id="76" name="Rectangle 75">
              <a:extLst>
                <a:ext uri="{FF2B5EF4-FFF2-40B4-BE49-F238E27FC236}">
                  <a16:creationId xmlns:a16="http://schemas.microsoft.com/office/drawing/2014/main" id="{F8C55376-F47A-334A-BECA-8463FBC8B69E}"/>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82" name="Group 81">
              <a:extLst>
                <a:ext uri="{FF2B5EF4-FFF2-40B4-BE49-F238E27FC236}">
                  <a16:creationId xmlns:a16="http://schemas.microsoft.com/office/drawing/2014/main" id="{D670F365-A79A-774C-8B75-43574506B252}"/>
                </a:ext>
              </a:extLst>
            </p:cNvPr>
            <p:cNvGrpSpPr/>
            <p:nvPr/>
          </p:nvGrpSpPr>
          <p:grpSpPr>
            <a:xfrm>
              <a:off x="287211" y="1048758"/>
              <a:ext cx="2207847" cy="5715458"/>
              <a:chOff x="1811212" y="1048758"/>
              <a:chExt cx="2207847" cy="5715458"/>
            </a:xfrm>
          </p:grpSpPr>
          <p:sp>
            <p:nvSpPr>
              <p:cNvPr id="99" name="Rounded Rectangle 82">
                <a:extLst>
                  <a:ext uri="{FF2B5EF4-FFF2-40B4-BE49-F238E27FC236}">
                    <a16:creationId xmlns:a16="http://schemas.microsoft.com/office/drawing/2014/main" id="{3DDA889F-27A7-4D49-913E-8FB6386D2B7B}"/>
                  </a:ext>
                </a:extLst>
              </p:cNvPr>
              <p:cNvSpPr/>
              <p:nvPr/>
            </p:nvSpPr>
            <p:spPr>
              <a:xfrm>
                <a:off x="3296141" y="6488690"/>
                <a:ext cx="722918" cy="275526"/>
              </a:xfrm>
              <a:prstGeom prst="round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State</a:t>
                </a:r>
              </a:p>
            </p:txBody>
          </p:sp>
          <p:sp>
            <p:nvSpPr>
              <p:cNvPr id="115" name="Rounded Rectangle 13">
                <a:extLst>
                  <a:ext uri="{FF2B5EF4-FFF2-40B4-BE49-F238E27FC236}">
                    <a16:creationId xmlns:a16="http://schemas.microsoft.com/office/drawing/2014/main" id="{E0D99DEC-620E-0944-84B3-F23E8D258135}"/>
                  </a:ext>
                </a:extLst>
              </p:cNvPr>
              <p:cNvSpPr/>
              <p:nvPr/>
            </p:nvSpPr>
            <p:spPr>
              <a:xfrm>
                <a:off x="1811212" y="2244969"/>
                <a:ext cx="1524000" cy="376613"/>
              </a:xfrm>
              <a:prstGeom prst="round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Standards</a:t>
                </a:r>
              </a:p>
            </p:txBody>
          </p:sp>
          <p:cxnSp>
            <p:nvCxnSpPr>
              <p:cNvPr id="116" name="Straight Arrow Connector 115">
                <a:extLst>
                  <a:ext uri="{FF2B5EF4-FFF2-40B4-BE49-F238E27FC236}">
                    <a16:creationId xmlns:a16="http://schemas.microsoft.com/office/drawing/2014/main" id="{04631731-C6EA-844D-80F1-FD16766EE92C}"/>
                  </a:ext>
                </a:extLst>
              </p:cNvPr>
              <p:cNvCxnSpPr>
                <a:cxnSpLocks/>
                <a:stCxn id="136" idx="2"/>
                <a:endCxn id="115" idx="0"/>
              </p:cNvCxnSpPr>
              <p:nvPr/>
            </p:nvCxnSpPr>
            <p:spPr>
              <a:xfrm>
                <a:off x="2573212" y="1810758"/>
                <a:ext cx="0" cy="43421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0F24F82B-6D1D-B141-9D0B-75E5D65397B7}"/>
                  </a:ext>
                </a:extLst>
              </p:cNvPr>
              <p:cNvCxnSpPr>
                <a:cxnSpLocks/>
                <a:stCxn id="115" idx="2"/>
                <a:endCxn id="128" idx="0"/>
              </p:cNvCxnSpPr>
              <p:nvPr/>
            </p:nvCxnSpPr>
            <p:spPr>
              <a:xfrm flipH="1">
                <a:off x="2571752" y="2621582"/>
                <a:ext cx="1460" cy="1576861"/>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8" name="Rounded Rectangle 29">
                <a:extLst>
                  <a:ext uri="{FF2B5EF4-FFF2-40B4-BE49-F238E27FC236}">
                    <a16:creationId xmlns:a16="http://schemas.microsoft.com/office/drawing/2014/main" id="{6CC559A5-D692-744B-9EFA-89C4ECBAF72B}"/>
                  </a:ext>
                </a:extLst>
              </p:cNvPr>
              <p:cNvSpPr/>
              <p:nvPr/>
            </p:nvSpPr>
            <p:spPr>
              <a:xfrm>
                <a:off x="1811212" y="4198443"/>
                <a:ext cx="1521080" cy="983157"/>
              </a:xfrm>
              <a:prstGeom prst="round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Annual state assessments</a:t>
                </a:r>
              </a:p>
            </p:txBody>
          </p:sp>
          <p:sp>
            <p:nvSpPr>
              <p:cNvPr id="136" name="Rounded Rectangle 13">
                <a:extLst>
                  <a:ext uri="{FF2B5EF4-FFF2-40B4-BE49-F238E27FC236}">
                    <a16:creationId xmlns:a16="http://schemas.microsoft.com/office/drawing/2014/main" id="{D5309216-949A-444A-8054-317C6127C935}"/>
                  </a:ext>
                </a:extLst>
              </p:cNvPr>
              <p:cNvSpPr/>
              <p:nvPr/>
            </p:nvSpPr>
            <p:spPr>
              <a:xfrm>
                <a:off x="1811212" y="1048758"/>
                <a:ext cx="1524000" cy="762000"/>
              </a:xfrm>
              <a:prstGeom prst="round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Learning theory</a:t>
                </a:r>
              </a:p>
            </p:txBody>
          </p:sp>
        </p:grpSp>
      </p:grpSp>
      <p:sp>
        <p:nvSpPr>
          <p:cNvPr id="34" name="Content Placeholder 2">
            <a:extLst>
              <a:ext uri="{FF2B5EF4-FFF2-40B4-BE49-F238E27FC236}">
                <a16:creationId xmlns:a16="http://schemas.microsoft.com/office/drawing/2014/main" id="{53EBC81C-E09A-AD49-BAB3-EC48C4BA93CC}"/>
              </a:ext>
            </a:extLst>
          </p:cNvPr>
          <p:cNvSpPr txBox="1">
            <a:spLocks/>
          </p:cNvSpPr>
          <p:nvPr/>
        </p:nvSpPr>
        <p:spPr bwMode="auto">
          <a:xfrm>
            <a:off x="9052560" y="0"/>
            <a:ext cx="3139440" cy="6858000"/>
          </a:xfrm>
          <a:prstGeom prst="rect">
            <a:avLst/>
          </a:prstGeom>
          <a:solidFill>
            <a:srgbClr val="5D161A"/>
          </a:solidFill>
          <a:ln w="38100">
            <a:solidFill>
              <a:schemeClr val="bg1"/>
            </a:solidFill>
          </a:ln>
        </p:spPr>
        <p:txBody>
          <a:bodyPr vert="horz" wrap="square" lIns="182880" tIns="182880" rIns="274320" bIns="45720" numCol="1" anchor="t" anchorCtr="0" compatLnSpc="1">
            <a:prstTxWarp prst="textNoShape">
              <a:avLst/>
            </a:prstTxWarp>
            <a:noAutofit/>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chemeClr val="bg1"/>
                </a:solidFill>
              </a:rPr>
              <a:t>Beginning with the common core state standards, we can generally rely on the state developing content standards based on a specific, modern learning theory.</a:t>
            </a:r>
          </a:p>
          <a:p>
            <a:pPr marL="0" indent="0">
              <a:buNone/>
            </a:pPr>
            <a:endParaRPr lang="en-US" dirty="0">
              <a:solidFill>
                <a:schemeClr val="bg1"/>
              </a:solidFill>
            </a:endParaRPr>
          </a:p>
          <a:p>
            <a:pPr marL="0" indent="0">
              <a:buNone/>
            </a:pPr>
            <a:r>
              <a:rPr lang="en-US" dirty="0">
                <a:solidFill>
                  <a:schemeClr val="bg1"/>
                </a:solidFill>
              </a:rPr>
              <a:t>The state then generally develops its annual end-of-year summative assessment based on the state content standards. </a:t>
            </a:r>
          </a:p>
        </p:txBody>
      </p:sp>
    </p:spTree>
    <p:extLst>
      <p:ext uri="{BB962C8B-B14F-4D97-AF65-F5344CB8AC3E}">
        <p14:creationId xmlns:p14="http://schemas.microsoft.com/office/powerpoint/2010/main" val="3016995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p:txBody>
          <a:bodyPr/>
          <a:lstStyle/>
          <a:p>
            <a:r>
              <a:rPr lang="en-US" dirty="0"/>
              <a:t>What Might Such a System Look Like?</a:t>
            </a:r>
          </a:p>
        </p:txBody>
      </p:sp>
      <p:grpSp>
        <p:nvGrpSpPr>
          <p:cNvPr id="73" name="Group 72">
            <a:extLst>
              <a:ext uri="{FF2B5EF4-FFF2-40B4-BE49-F238E27FC236}">
                <a16:creationId xmlns:a16="http://schemas.microsoft.com/office/drawing/2014/main" id="{5DDFB902-E59E-094A-914D-AF7FFC215406}"/>
              </a:ext>
            </a:extLst>
          </p:cNvPr>
          <p:cNvGrpSpPr/>
          <p:nvPr/>
        </p:nvGrpSpPr>
        <p:grpSpPr>
          <a:xfrm>
            <a:off x="-1" y="1048758"/>
            <a:ext cx="3810000" cy="5809242"/>
            <a:chOff x="-1" y="1048758"/>
            <a:chExt cx="3810000" cy="5809242"/>
          </a:xfrm>
        </p:grpSpPr>
        <p:sp>
          <p:nvSpPr>
            <p:cNvPr id="76" name="Rectangle 75">
              <a:extLst>
                <a:ext uri="{FF2B5EF4-FFF2-40B4-BE49-F238E27FC236}">
                  <a16:creationId xmlns:a16="http://schemas.microsoft.com/office/drawing/2014/main" id="{F8C55376-F47A-334A-BECA-8463FBC8B69E}"/>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82" name="Group 81">
              <a:extLst>
                <a:ext uri="{FF2B5EF4-FFF2-40B4-BE49-F238E27FC236}">
                  <a16:creationId xmlns:a16="http://schemas.microsoft.com/office/drawing/2014/main" id="{D670F365-A79A-774C-8B75-43574506B252}"/>
                </a:ext>
              </a:extLst>
            </p:cNvPr>
            <p:cNvGrpSpPr/>
            <p:nvPr/>
          </p:nvGrpSpPr>
          <p:grpSpPr>
            <a:xfrm>
              <a:off x="287211" y="1048758"/>
              <a:ext cx="3522788" cy="5715458"/>
              <a:chOff x="1811212" y="1048758"/>
              <a:chExt cx="3522788" cy="5715458"/>
            </a:xfrm>
          </p:grpSpPr>
          <p:sp>
            <p:nvSpPr>
              <p:cNvPr id="99" name="Rounded Rectangle 82">
                <a:extLst>
                  <a:ext uri="{FF2B5EF4-FFF2-40B4-BE49-F238E27FC236}">
                    <a16:creationId xmlns:a16="http://schemas.microsoft.com/office/drawing/2014/main" id="{3DDA889F-27A7-4D49-913E-8FB6386D2B7B}"/>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105" name="Rounded Rectangle 83">
                <a:extLst>
                  <a:ext uri="{FF2B5EF4-FFF2-40B4-BE49-F238E27FC236}">
                    <a16:creationId xmlns:a16="http://schemas.microsoft.com/office/drawing/2014/main" id="{285C10FC-F905-8C46-9BF7-0F18BD9433FE}"/>
                  </a:ext>
                </a:extLst>
              </p:cNvPr>
              <p:cNvSpPr/>
              <p:nvPr/>
            </p:nvSpPr>
            <p:spPr>
              <a:xfrm>
                <a:off x="4114800" y="6488690"/>
                <a:ext cx="901612" cy="275526"/>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District</a:t>
                </a:r>
              </a:p>
            </p:txBody>
          </p:sp>
          <p:sp>
            <p:nvSpPr>
              <p:cNvPr id="113" name="Rounded Rectangle 5">
                <a:extLst>
                  <a:ext uri="{FF2B5EF4-FFF2-40B4-BE49-F238E27FC236}">
                    <a16:creationId xmlns:a16="http://schemas.microsoft.com/office/drawing/2014/main" id="{C51E3342-9DFB-5A4C-9F27-EF640A45F540}"/>
                  </a:ext>
                </a:extLst>
              </p:cNvPr>
              <p:cNvSpPr/>
              <p:nvPr/>
            </p:nvSpPr>
            <p:spPr>
              <a:xfrm>
                <a:off x="3810000" y="2244800"/>
                <a:ext cx="1524000" cy="371652"/>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Curriculum</a:t>
                </a:r>
              </a:p>
            </p:txBody>
          </p:sp>
          <p:sp>
            <p:nvSpPr>
              <p:cNvPr id="115" name="Rounded Rectangle 13">
                <a:extLst>
                  <a:ext uri="{FF2B5EF4-FFF2-40B4-BE49-F238E27FC236}">
                    <a16:creationId xmlns:a16="http://schemas.microsoft.com/office/drawing/2014/main" id="{E0D99DEC-620E-0944-84B3-F23E8D258135}"/>
                  </a:ext>
                </a:extLst>
              </p:cNvPr>
              <p:cNvSpPr/>
              <p:nvPr/>
            </p:nvSpPr>
            <p:spPr>
              <a:xfrm>
                <a:off x="1811212" y="2244969"/>
                <a:ext cx="1524000" cy="376613"/>
              </a:xfrm>
              <a:prstGeom prst="round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Standards</a:t>
                </a:r>
              </a:p>
            </p:txBody>
          </p:sp>
          <p:cxnSp>
            <p:nvCxnSpPr>
              <p:cNvPr id="116" name="Straight Arrow Connector 115">
                <a:extLst>
                  <a:ext uri="{FF2B5EF4-FFF2-40B4-BE49-F238E27FC236}">
                    <a16:creationId xmlns:a16="http://schemas.microsoft.com/office/drawing/2014/main" id="{04631731-C6EA-844D-80F1-FD16766EE92C}"/>
                  </a:ext>
                </a:extLst>
              </p:cNvPr>
              <p:cNvCxnSpPr>
                <a:cxnSpLocks/>
                <a:stCxn id="136" idx="2"/>
                <a:endCxn id="115"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0F24F82B-6D1D-B141-9D0B-75E5D65397B7}"/>
                  </a:ext>
                </a:extLst>
              </p:cNvPr>
              <p:cNvCxnSpPr>
                <a:cxnSpLocks/>
                <a:stCxn id="115" idx="2"/>
                <a:endCxn id="128"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8" name="Rounded Rectangle 29">
                <a:extLst>
                  <a:ext uri="{FF2B5EF4-FFF2-40B4-BE49-F238E27FC236}">
                    <a16:creationId xmlns:a16="http://schemas.microsoft.com/office/drawing/2014/main" id="{6CC559A5-D692-744B-9EFA-89C4ECBAF72B}"/>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sp>
            <p:nvSpPr>
              <p:cNvPr id="136" name="Rounded Rectangle 13">
                <a:extLst>
                  <a:ext uri="{FF2B5EF4-FFF2-40B4-BE49-F238E27FC236}">
                    <a16:creationId xmlns:a16="http://schemas.microsoft.com/office/drawing/2014/main" id="{D5309216-949A-444A-8054-317C6127C935}"/>
                  </a:ext>
                </a:extLst>
              </p:cNvPr>
              <p:cNvSpPr/>
              <p:nvPr/>
            </p:nvSpPr>
            <p:spPr>
              <a:xfrm>
                <a:off x="1811212" y="1048758"/>
                <a:ext cx="1524000" cy="762000"/>
              </a:xfrm>
              <a:prstGeom prst="roundRect">
                <a:avLst/>
              </a:prstGeom>
              <a:gradFill>
                <a:gsLst>
                  <a:gs pos="100000">
                    <a:srgbClr val="77933C"/>
                  </a:gs>
                  <a:gs pos="55000">
                    <a:schemeClr val="accent3">
                      <a:lumMod val="75000"/>
                    </a:schemeClr>
                  </a:gs>
                  <a:gs pos="45000">
                    <a:schemeClr val="accent1"/>
                  </a:gs>
                  <a:gs pos="0">
                    <a:schemeClr val="accent1"/>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Learning theory</a:t>
                </a:r>
              </a:p>
            </p:txBody>
          </p:sp>
          <p:cxnSp>
            <p:nvCxnSpPr>
              <p:cNvPr id="138" name="Elbow Connector 33">
                <a:extLst>
                  <a:ext uri="{FF2B5EF4-FFF2-40B4-BE49-F238E27FC236}">
                    <a16:creationId xmlns:a16="http://schemas.microsoft.com/office/drawing/2014/main" id="{8614C7B0-16FE-CF41-8E4D-01BF9D34AF8C}"/>
                  </a:ext>
                </a:extLst>
              </p:cNvPr>
              <p:cNvCxnSpPr>
                <a:cxnSpLocks/>
                <a:stCxn id="128" idx="3"/>
              </p:cNvCxnSpPr>
              <p:nvPr/>
            </p:nvCxnSpPr>
            <p:spPr>
              <a:xfrm flipV="1">
                <a:off x="3332292" y="2616453"/>
                <a:ext cx="744412" cy="2073568"/>
              </a:xfrm>
              <a:prstGeom prst="bentConnector2">
                <a:avLst/>
              </a:prstGeom>
              <a:ln w="38100">
                <a:solidFill>
                  <a:schemeClr val="tx1"/>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9" name="Elbow Connector 61">
                <a:extLst>
                  <a:ext uri="{FF2B5EF4-FFF2-40B4-BE49-F238E27FC236}">
                    <a16:creationId xmlns:a16="http://schemas.microsoft.com/office/drawing/2014/main" id="{849CC79E-979B-1E4B-8D9C-B1A5E6DF0158}"/>
                  </a:ext>
                </a:extLst>
              </p:cNvPr>
              <p:cNvCxnSpPr>
                <a:cxnSpLocks/>
                <a:stCxn id="115" idx="3"/>
                <a:endCxn id="113" idx="1"/>
              </p:cNvCxnSpPr>
              <p:nvPr/>
            </p:nvCxnSpPr>
            <p:spPr>
              <a:xfrm flipV="1">
                <a:off x="3335212" y="2430627"/>
                <a:ext cx="474788" cy="2649"/>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4" name="Content Placeholder 2">
            <a:extLst>
              <a:ext uri="{FF2B5EF4-FFF2-40B4-BE49-F238E27FC236}">
                <a16:creationId xmlns:a16="http://schemas.microsoft.com/office/drawing/2014/main" id="{53EBC81C-E09A-AD49-BAB3-EC48C4BA93CC}"/>
              </a:ext>
            </a:extLst>
          </p:cNvPr>
          <p:cNvSpPr txBox="1">
            <a:spLocks/>
          </p:cNvSpPr>
          <p:nvPr/>
        </p:nvSpPr>
        <p:spPr bwMode="auto">
          <a:xfrm>
            <a:off x="9052560" y="0"/>
            <a:ext cx="3174222" cy="6858000"/>
          </a:xfrm>
          <a:prstGeom prst="rect">
            <a:avLst/>
          </a:prstGeom>
          <a:solidFill>
            <a:srgbClr val="5D161A"/>
          </a:solidFill>
          <a:ln w="38100">
            <a:solidFill>
              <a:schemeClr val="bg1"/>
            </a:solidFill>
          </a:ln>
        </p:spPr>
        <p:txBody>
          <a:bodyPr vert="horz" wrap="square" lIns="182880" tIns="182880" rIns="274320" bIns="45720" numCol="1" anchor="t" anchorCtr="0" compatLnSpc="1">
            <a:prstTxWarp prst="textNoShape">
              <a:avLst/>
            </a:prstTxWarp>
            <a:noAutofit/>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chemeClr val="bg1"/>
                </a:solidFill>
              </a:rPr>
              <a:t>The district selects or develops its curriculum using a learning theory reasonably compatible with the one used in developing the state content standards.</a:t>
            </a:r>
          </a:p>
          <a:p>
            <a:pPr marL="0" indent="0">
              <a:buNone/>
            </a:pPr>
            <a:endParaRPr lang="en-US" sz="800" dirty="0">
              <a:solidFill>
                <a:schemeClr val="bg1"/>
              </a:solidFill>
            </a:endParaRPr>
          </a:p>
          <a:p>
            <a:pPr marL="0" indent="0">
              <a:buNone/>
            </a:pPr>
            <a:r>
              <a:rPr lang="en-US" dirty="0">
                <a:solidFill>
                  <a:schemeClr val="bg1"/>
                </a:solidFill>
              </a:rPr>
              <a:t>If the state’s annual summative assessment is of high quality and is aligned to the depth and breadth of the state standards, it can also be used to help in developing or selecting a curriculum.</a:t>
            </a:r>
          </a:p>
        </p:txBody>
      </p:sp>
      <p:cxnSp>
        <p:nvCxnSpPr>
          <p:cNvPr id="25" name="Elbow Connector 26">
            <a:extLst>
              <a:ext uri="{FF2B5EF4-FFF2-40B4-BE49-F238E27FC236}">
                <a16:creationId xmlns:a16="http://schemas.microsoft.com/office/drawing/2014/main" id="{79ADEC85-B925-4D40-867E-63689C35DADF}"/>
              </a:ext>
            </a:extLst>
          </p:cNvPr>
          <p:cNvCxnSpPr>
            <a:cxnSpLocks/>
          </p:cNvCxnSpPr>
          <p:nvPr/>
        </p:nvCxnSpPr>
        <p:spPr>
          <a:xfrm>
            <a:off x="1808291" y="1582615"/>
            <a:ext cx="1239708" cy="662185"/>
          </a:xfrm>
          <a:prstGeom prst="bentConnector2">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7157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p:txBody>
          <a:bodyPr/>
          <a:lstStyle/>
          <a:p>
            <a:r>
              <a:rPr lang="en-US" dirty="0"/>
              <a:t>What Might Such a System Look Like?</a:t>
            </a:r>
          </a:p>
        </p:txBody>
      </p:sp>
      <p:grpSp>
        <p:nvGrpSpPr>
          <p:cNvPr id="73" name="Group 72">
            <a:extLst>
              <a:ext uri="{FF2B5EF4-FFF2-40B4-BE49-F238E27FC236}">
                <a16:creationId xmlns:a16="http://schemas.microsoft.com/office/drawing/2014/main" id="{5DDFB902-E59E-094A-914D-AF7FFC215406}"/>
              </a:ext>
            </a:extLst>
          </p:cNvPr>
          <p:cNvGrpSpPr/>
          <p:nvPr/>
        </p:nvGrpSpPr>
        <p:grpSpPr>
          <a:xfrm>
            <a:off x="-1" y="1048758"/>
            <a:ext cx="4876801" cy="5809242"/>
            <a:chOff x="-1" y="1048758"/>
            <a:chExt cx="4876801" cy="5809242"/>
          </a:xfrm>
        </p:grpSpPr>
        <p:sp>
          <p:nvSpPr>
            <p:cNvPr id="76" name="Rectangle 75">
              <a:extLst>
                <a:ext uri="{FF2B5EF4-FFF2-40B4-BE49-F238E27FC236}">
                  <a16:creationId xmlns:a16="http://schemas.microsoft.com/office/drawing/2014/main" id="{F8C55376-F47A-334A-BECA-8463FBC8B69E}"/>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82" name="Group 81">
              <a:extLst>
                <a:ext uri="{FF2B5EF4-FFF2-40B4-BE49-F238E27FC236}">
                  <a16:creationId xmlns:a16="http://schemas.microsoft.com/office/drawing/2014/main" id="{D670F365-A79A-774C-8B75-43574506B252}"/>
                </a:ext>
              </a:extLst>
            </p:cNvPr>
            <p:cNvGrpSpPr/>
            <p:nvPr/>
          </p:nvGrpSpPr>
          <p:grpSpPr>
            <a:xfrm>
              <a:off x="287211" y="1048758"/>
              <a:ext cx="4589589" cy="5715458"/>
              <a:chOff x="1811212" y="1048758"/>
              <a:chExt cx="4589589" cy="5715458"/>
            </a:xfrm>
          </p:grpSpPr>
          <p:sp>
            <p:nvSpPr>
              <p:cNvPr id="99" name="Rounded Rectangle 82">
                <a:extLst>
                  <a:ext uri="{FF2B5EF4-FFF2-40B4-BE49-F238E27FC236}">
                    <a16:creationId xmlns:a16="http://schemas.microsoft.com/office/drawing/2014/main" id="{3DDA889F-27A7-4D49-913E-8FB6386D2B7B}"/>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105" name="Rounded Rectangle 83">
                <a:extLst>
                  <a:ext uri="{FF2B5EF4-FFF2-40B4-BE49-F238E27FC236}">
                    <a16:creationId xmlns:a16="http://schemas.microsoft.com/office/drawing/2014/main" id="{285C10FC-F905-8C46-9BF7-0F18BD9433FE}"/>
                  </a:ext>
                </a:extLst>
              </p:cNvPr>
              <p:cNvSpPr/>
              <p:nvPr/>
            </p:nvSpPr>
            <p:spPr>
              <a:xfrm>
                <a:off x="4114800" y="6488690"/>
                <a:ext cx="901612" cy="27552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District</a:t>
                </a:r>
              </a:p>
            </p:txBody>
          </p:sp>
          <p:sp>
            <p:nvSpPr>
              <p:cNvPr id="113" name="Rounded Rectangle 5">
                <a:extLst>
                  <a:ext uri="{FF2B5EF4-FFF2-40B4-BE49-F238E27FC236}">
                    <a16:creationId xmlns:a16="http://schemas.microsoft.com/office/drawing/2014/main" id="{C51E3342-9DFB-5A4C-9F27-EF640A45F540}"/>
                  </a:ext>
                </a:extLst>
              </p:cNvPr>
              <p:cNvSpPr/>
              <p:nvPr/>
            </p:nvSpPr>
            <p:spPr>
              <a:xfrm>
                <a:off x="3810000" y="2244800"/>
                <a:ext cx="1524000" cy="371652"/>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Curriculum</a:t>
                </a:r>
              </a:p>
            </p:txBody>
          </p:sp>
          <p:sp>
            <p:nvSpPr>
              <p:cNvPr id="115" name="Rounded Rectangle 13">
                <a:extLst>
                  <a:ext uri="{FF2B5EF4-FFF2-40B4-BE49-F238E27FC236}">
                    <a16:creationId xmlns:a16="http://schemas.microsoft.com/office/drawing/2014/main" id="{E0D99DEC-620E-0944-84B3-F23E8D258135}"/>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116" name="Straight Arrow Connector 115">
                <a:extLst>
                  <a:ext uri="{FF2B5EF4-FFF2-40B4-BE49-F238E27FC236}">
                    <a16:creationId xmlns:a16="http://schemas.microsoft.com/office/drawing/2014/main" id="{04631731-C6EA-844D-80F1-FD16766EE92C}"/>
                  </a:ext>
                </a:extLst>
              </p:cNvPr>
              <p:cNvCxnSpPr>
                <a:cxnSpLocks/>
                <a:stCxn id="136" idx="2"/>
                <a:endCxn id="115"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0F24F82B-6D1D-B141-9D0B-75E5D65397B7}"/>
                  </a:ext>
                </a:extLst>
              </p:cNvPr>
              <p:cNvCxnSpPr>
                <a:cxnSpLocks/>
                <a:stCxn id="115" idx="2"/>
                <a:endCxn id="128"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8" name="Rounded Rectangle 29">
                <a:extLst>
                  <a:ext uri="{FF2B5EF4-FFF2-40B4-BE49-F238E27FC236}">
                    <a16:creationId xmlns:a16="http://schemas.microsoft.com/office/drawing/2014/main" id="{6CC559A5-D692-744B-9EFA-89C4ECBAF72B}"/>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129" name="Straight Arrow Connector 53">
                <a:extLst>
                  <a:ext uri="{FF2B5EF4-FFF2-40B4-BE49-F238E27FC236}">
                    <a16:creationId xmlns:a16="http://schemas.microsoft.com/office/drawing/2014/main" id="{BE3A4381-79A2-DC40-B5F3-E906DA657813}"/>
                  </a:ext>
                </a:extLst>
              </p:cNvPr>
              <p:cNvCxnSpPr>
                <a:cxnSpLocks/>
                <a:stCxn id="128" idx="2"/>
                <a:endCxn id="130" idx="1"/>
              </p:cNvCxnSpPr>
              <p:nvPr/>
            </p:nvCxnSpPr>
            <p:spPr>
              <a:xfrm rot="16200000" flipH="1">
                <a:off x="2798171" y="4955180"/>
                <a:ext cx="785408" cy="1238247"/>
              </a:xfrm>
              <a:prstGeom prst="bentConnector2">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0" name="Rounded Rectangle 79">
                <a:extLst>
                  <a:ext uri="{FF2B5EF4-FFF2-40B4-BE49-F238E27FC236}">
                    <a16:creationId xmlns:a16="http://schemas.microsoft.com/office/drawing/2014/main" id="{C8302AFA-09C8-CC44-82BA-2BC78A2F91F7}"/>
                  </a:ext>
                </a:extLst>
              </p:cNvPr>
              <p:cNvSpPr/>
              <p:nvPr/>
            </p:nvSpPr>
            <p:spPr>
              <a:xfrm>
                <a:off x="3810000" y="5770130"/>
                <a:ext cx="2590801" cy="393755"/>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Final exam &amp; final project</a:t>
                </a:r>
              </a:p>
            </p:txBody>
          </p:sp>
          <p:sp>
            <p:nvSpPr>
              <p:cNvPr id="136" name="Rounded Rectangle 13">
                <a:extLst>
                  <a:ext uri="{FF2B5EF4-FFF2-40B4-BE49-F238E27FC236}">
                    <a16:creationId xmlns:a16="http://schemas.microsoft.com/office/drawing/2014/main" id="{D5309216-949A-444A-8054-317C6127C935}"/>
                  </a:ext>
                </a:extLst>
              </p:cNvPr>
              <p:cNvSpPr/>
              <p:nvPr/>
            </p:nvSpPr>
            <p:spPr>
              <a:xfrm>
                <a:off x="1811212" y="1048758"/>
                <a:ext cx="1524000" cy="762000"/>
              </a:xfrm>
              <a:prstGeom prst="roundRect">
                <a:avLst/>
              </a:prstGeom>
              <a:gradFill>
                <a:gsLst>
                  <a:gs pos="100000">
                    <a:srgbClr val="77933C"/>
                  </a:gs>
                  <a:gs pos="55000">
                    <a:schemeClr val="accent3">
                      <a:lumMod val="75000"/>
                    </a:schemeClr>
                  </a:gs>
                  <a:gs pos="45000">
                    <a:schemeClr val="accent1"/>
                  </a:gs>
                  <a:gs pos="0">
                    <a:schemeClr val="accent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Learning theory</a:t>
                </a:r>
              </a:p>
            </p:txBody>
          </p:sp>
          <p:cxnSp>
            <p:nvCxnSpPr>
              <p:cNvPr id="137" name="Straight Arrow Connector 136">
                <a:extLst>
                  <a:ext uri="{FF2B5EF4-FFF2-40B4-BE49-F238E27FC236}">
                    <a16:creationId xmlns:a16="http://schemas.microsoft.com/office/drawing/2014/main" id="{3E20839F-8CAD-0241-8EC7-6DADBF15DC02}"/>
                  </a:ext>
                </a:extLst>
              </p:cNvPr>
              <p:cNvCxnSpPr>
                <a:cxnSpLocks/>
                <a:stCxn id="113" idx="2"/>
              </p:cNvCxnSpPr>
              <p:nvPr/>
            </p:nvCxnSpPr>
            <p:spPr>
              <a:xfrm>
                <a:off x="4572000" y="2616453"/>
                <a:ext cx="0" cy="3153677"/>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8" name="Elbow Connector 33">
                <a:extLst>
                  <a:ext uri="{FF2B5EF4-FFF2-40B4-BE49-F238E27FC236}">
                    <a16:creationId xmlns:a16="http://schemas.microsoft.com/office/drawing/2014/main" id="{8614C7B0-16FE-CF41-8E4D-01BF9D34AF8C}"/>
                  </a:ext>
                </a:extLst>
              </p:cNvPr>
              <p:cNvCxnSpPr>
                <a:cxnSpLocks/>
                <a:stCxn id="128"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9" name="Elbow Connector 61">
                <a:extLst>
                  <a:ext uri="{FF2B5EF4-FFF2-40B4-BE49-F238E27FC236}">
                    <a16:creationId xmlns:a16="http://schemas.microsoft.com/office/drawing/2014/main" id="{849CC79E-979B-1E4B-8D9C-B1A5E6DF0158}"/>
                  </a:ext>
                </a:extLst>
              </p:cNvPr>
              <p:cNvCxnSpPr>
                <a:cxnSpLocks/>
                <a:stCxn id="115" idx="3"/>
                <a:endCxn id="113"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4" name="Content Placeholder 2">
            <a:extLst>
              <a:ext uri="{FF2B5EF4-FFF2-40B4-BE49-F238E27FC236}">
                <a16:creationId xmlns:a16="http://schemas.microsoft.com/office/drawing/2014/main" id="{53EBC81C-E09A-AD49-BAB3-EC48C4BA93CC}"/>
              </a:ext>
            </a:extLst>
          </p:cNvPr>
          <p:cNvSpPr txBox="1">
            <a:spLocks/>
          </p:cNvSpPr>
          <p:nvPr/>
        </p:nvSpPr>
        <p:spPr bwMode="auto">
          <a:xfrm>
            <a:off x="9052560" y="0"/>
            <a:ext cx="3139440" cy="6858000"/>
          </a:xfrm>
          <a:prstGeom prst="rect">
            <a:avLst/>
          </a:prstGeom>
          <a:solidFill>
            <a:srgbClr val="5D161A"/>
          </a:solidFill>
          <a:ln w="38100">
            <a:solidFill>
              <a:schemeClr val="bg1"/>
            </a:solidFill>
          </a:ln>
        </p:spPr>
        <p:txBody>
          <a:bodyPr vert="horz" wrap="square" lIns="182880" tIns="182880" rIns="182880" bIns="45720" numCol="1" anchor="t" anchorCtr="0" compatLnSpc="1">
            <a:prstTxWarp prst="textNoShape">
              <a:avLst/>
            </a:prstTxWarp>
            <a:noAutofit/>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bg1"/>
                </a:solidFill>
              </a:rPr>
              <a:t>The district uses its curriculum to plan and develop its final exams and final projects.</a:t>
            </a:r>
          </a:p>
          <a:p>
            <a:pPr marL="0" indent="0">
              <a:buNone/>
            </a:pPr>
            <a:endParaRPr lang="en-US" sz="2400" dirty="0">
              <a:solidFill>
                <a:schemeClr val="bg1"/>
              </a:solidFill>
            </a:endParaRPr>
          </a:p>
          <a:p>
            <a:pPr marL="0" indent="0">
              <a:buNone/>
            </a:pPr>
            <a:r>
              <a:rPr lang="en-US" sz="2400" dirty="0">
                <a:solidFill>
                  <a:schemeClr val="bg1"/>
                </a:solidFill>
              </a:rPr>
              <a:t>If the state’s annual summative assessment is of high quality and well aligned to the depth and breadth of the state standards, it can also be used to inform the district-developed summative end-of-course final exams.</a:t>
            </a:r>
          </a:p>
        </p:txBody>
      </p:sp>
      <p:cxnSp>
        <p:nvCxnSpPr>
          <p:cNvPr id="35" name="Elbow Connector 26">
            <a:extLst>
              <a:ext uri="{FF2B5EF4-FFF2-40B4-BE49-F238E27FC236}">
                <a16:creationId xmlns:a16="http://schemas.microsoft.com/office/drawing/2014/main" id="{4BFE6B2A-9B8A-1947-8B8A-42860D9FC450}"/>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5599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p:txBody>
          <a:bodyPr/>
          <a:lstStyle/>
          <a:p>
            <a:r>
              <a:rPr lang="en-US" dirty="0"/>
              <a:t>What Might Such a System Look Like?</a:t>
            </a:r>
          </a:p>
        </p:txBody>
      </p:sp>
      <p:grpSp>
        <p:nvGrpSpPr>
          <p:cNvPr id="73" name="Group 72">
            <a:extLst>
              <a:ext uri="{FF2B5EF4-FFF2-40B4-BE49-F238E27FC236}">
                <a16:creationId xmlns:a16="http://schemas.microsoft.com/office/drawing/2014/main" id="{5DDFB902-E59E-094A-914D-AF7FFC215406}"/>
              </a:ext>
            </a:extLst>
          </p:cNvPr>
          <p:cNvGrpSpPr/>
          <p:nvPr/>
        </p:nvGrpSpPr>
        <p:grpSpPr>
          <a:xfrm>
            <a:off x="-1" y="1048758"/>
            <a:ext cx="8821612" cy="5809242"/>
            <a:chOff x="-1" y="1048758"/>
            <a:chExt cx="8821612" cy="5809242"/>
          </a:xfrm>
        </p:grpSpPr>
        <p:sp>
          <p:nvSpPr>
            <p:cNvPr id="76" name="Rectangle 75">
              <a:extLst>
                <a:ext uri="{FF2B5EF4-FFF2-40B4-BE49-F238E27FC236}">
                  <a16:creationId xmlns:a16="http://schemas.microsoft.com/office/drawing/2014/main" id="{F8C55376-F47A-334A-BECA-8463FBC8B69E}"/>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grpSp>
          <p:nvGrpSpPr>
            <p:cNvPr id="82" name="Group 81">
              <a:extLst>
                <a:ext uri="{FF2B5EF4-FFF2-40B4-BE49-F238E27FC236}">
                  <a16:creationId xmlns:a16="http://schemas.microsoft.com/office/drawing/2014/main" id="{D670F365-A79A-774C-8B75-43574506B252}"/>
                </a:ext>
              </a:extLst>
            </p:cNvPr>
            <p:cNvGrpSpPr/>
            <p:nvPr/>
          </p:nvGrpSpPr>
          <p:grpSpPr>
            <a:xfrm>
              <a:off x="287211" y="1048758"/>
              <a:ext cx="8534400" cy="5715458"/>
              <a:chOff x="1811212" y="1048758"/>
              <a:chExt cx="8534400" cy="5715458"/>
            </a:xfrm>
          </p:grpSpPr>
          <p:sp>
            <p:nvSpPr>
              <p:cNvPr id="99" name="Rounded Rectangle 82">
                <a:extLst>
                  <a:ext uri="{FF2B5EF4-FFF2-40B4-BE49-F238E27FC236}">
                    <a16:creationId xmlns:a16="http://schemas.microsoft.com/office/drawing/2014/main" id="{3DDA889F-27A7-4D49-913E-8FB6386D2B7B}"/>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State</a:t>
                </a:r>
              </a:p>
            </p:txBody>
          </p:sp>
          <p:sp>
            <p:nvSpPr>
              <p:cNvPr id="105" name="Rounded Rectangle 83">
                <a:extLst>
                  <a:ext uri="{FF2B5EF4-FFF2-40B4-BE49-F238E27FC236}">
                    <a16:creationId xmlns:a16="http://schemas.microsoft.com/office/drawing/2014/main" id="{285C10FC-F905-8C46-9BF7-0F18BD9433FE}"/>
                  </a:ext>
                </a:extLst>
              </p:cNvPr>
              <p:cNvSpPr/>
              <p:nvPr/>
            </p:nvSpPr>
            <p:spPr>
              <a:xfrm>
                <a:off x="4114800" y="6488690"/>
                <a:ext cx="901612" cy="27552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District</a:t>
                </a:r>
              </a:p>
            </p:txBody>
          </p:sp>
          <p:sp>
            <p:nvSpPr>
              <p:cNvPr id="106" name="Rounded Rectangle 84">
                <a:extLst>
                  <a:ext uri="{FF2B5EF4-FFF2-40B4-BE49-F238E27FC236}">
                    <a16:creationId xmlns:a16="http://schemas.microsoft.com/office/drawing/2014/main" id="{D27215EC-817F-114D-9E3A-C8E505373221}"/>
                  </a:ext>
                </a:extLst>
              </p:cNvPr>
              <p:cNvSpPr/>
              <p:nvPr/>
            </p:nvSpPr>
            <p:spPr>
              <a:xfrm>
                <a:off x="5105400" y="6488690"/>
                <a:ext cx="1016176" cy="275526"/>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Teacher</a:t>
                </a:r>
              </a:p>
            </p:txBody>
          </p:sp>
          <p:sp>
            <p:nvSpPr>
              <p:cNvPr id="113" name="Rounded Rectangle 5">
                <a:extLst>
                  <a:ext uri="{FF2B5EF4-FFF2-40B4-BE49-F238E27FC236}">
                    <a16:creationId xmlns:a16="http://schemas.microsoft.com/office/drawing/2014/main" id="{C51E3342-9DFB-5A4C-9F27-EF640A45F540}"/>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Curriculum</a:t>
                </a:r>
              </a:p>
            </p:txBody>
          </p:sp>
          <p:sp>
            <p:nvSpPr>
              <p:cNvPr id="115" name="Rounded Rectangle 13">
                <a:extLst>
                  <a:ext uri="{FF2B5EF4-FFF2-40B4-BE49-F238E27FC236}">
                    <a16:creationId xmlns:a16="http://schemas.microsoft.com/office/drawing/2014/main" id="{E0D99DEC-620E-0944-84B3-F23E8D258135}"/>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Standards</a:t>
                </a:r>
              </a:p>
            </p:txBody>
          </p:sp>
          <p:cxnSp>
            <p:nvCxnSpPr>
              <p:cNvPr id="116" name="Straight Arrow Connector 115">
                <a:extLst>
                  <a:ext uri="{FF2B5EF4-FFF2-40B4-BE49-F238E27FC236}">
                    <a16:creationId xmlns:a16="http://schemas.microsoft.com/office/drawing/2014/main" id="{04631731-C6EA-844D-80F1-FD16766EE92C}"/>
                  </a:ext>
                </a:extLst>
              </p:cNvPr>
              <p:cNvCxnSpPr>
                <a:cxnSpLocks/>
                <a:stCxn id="136" idx="2"/>
                <a:endCxn id="115"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0F24F82B-6D1D-B141-9D0B-75E5D65397B7}"/>
                  </a:ext>
                </a:extLst>
              </p:cNvPr>
              <p:cNvCxnSpPr>
                <a:cxnSpLocks/>
                <a:stCxn id="115" idx="2"/>
                <a:endCxn id="128"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8" name="Rounded Rectangle 29">
                <a:extLst>
                  <a:ext uri="{FF2B5EF4-FFF2-40B4-BE49-F238E27FC236}">
                    <a16:creationId xmlns:a16="http://schemas.microsoft.com/office/drawing/2014/main" id="{6CC559A5-D692-744B-9EFA-89C4ECBAF72B}"/>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Annual state assessments</a:t>
                </a:r>
              </a:p>
            </p:txBody>
          </p:sp>
          <p:cxnSp>
            <p:nvCxnSpPr>
              <p:cNvPr id="129" name="Straight Arrow Connector 53">
                <a:extLst>
                  <a:ext uri="{FF2B5EF4-FFF2-40B4-BE49-F238E27FC236}">
                    <a16:creationId xmlns:a16="http://schemas.microsoft.com/office/drawing/2014/main" id="{BE3A4381-79A2-DC40-B5F3-E906DA657813}"/>
                  </a:ext>
                </a:extLst>
              </p:cNvPr>
              <p:cNvCxnSpPr>
                <a:cxnSpLocks/>
                <a:stCxn id="128" idx="2"/>
                <a:endCxn id="130"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0" name="Rounded Rectangle 79">
                <a:extLst>
                  <a:ext uri="{FF2B5EF4-FFF2-40B4-BE49-F238E27FC236}">
                    <a16:creationId xmlns:a16="http://schemas.microsoft.com/office/drawing/2014/main" id="{C8302AFA-09C8-CC44-82BA-2BC78A2F91F7}"/>
                  </a:ext>
                </a:extLst>
              </p:cNvPr>
              <p:cNvSpPr/>
              <p:nvPr/>
            </p:nvSpPr>
            <p:spPr>
              <a:xfrm>
                <a:off x="3810000" y="5770130"/>
                <a:ext cx="2590801" cy="393755"/>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Final exam &amp; final project</a:t>
                </a:r>
              </a:p>
            </p:txBody>
          </p:sp>
          <p:sp>
            <p:nvSpPr>
              <p:cNvPr id="131" name="Rounded Rectangle 79">
                <a:extLst>
                  <a:ext uri="{FF2B5EF4-FFF2-40B4-BE49-F238E27FC236}">
                    <a16:creationId xmlns:a16="http://schemas.microsoft.com/office/drawing/2014/main" id="{B640A4BA-6E11-5846-8EE3-C2CA59CE961F}"/>
                  </a:ext>
                </a:extLst>
              </p:cNvPr>
              <p:cNvSpPr/>
              <p:nvPr/>
            </p:nvSpPr>
            <p:spPr>
              <a:xfrm>
                <a:off x="8458200" y="4114800"/>
                <a:ext cx="1887412" cy="786384"/>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solidFill>
                      <a:schemeClr val="tx1"/>
                    </a:solidFill>
                  </a:rPr>
                  <a:t>Weekly quizzes &amp; graded homework</a:t>
                </a:r>
              </a:p>
            </p:txBody>
          </p:sp>
          <p:cxnSp>
            <p:nvCxnSpPr>
              <p:cNvPr id="133" name="Straight Arrow Connector 132">
                <a:extLst>
                  <a:ext uri="{FF2B5EF4-FFF2-40B4-BE49-F238E27FC236}">
                    <a16:creationId xmlns:a16="http://schemas.microsoft.com/office/drawing/2014/main" id="{3F586220-8D2E-504E-9E53-95BF1F424A0B}"/>
                  </a:ext>
                </a:extLst>
              </p:cNvPr>
              <p:cNvCxnSpPr>
                <a:cxnSpLocks/>
                <a:stCxn id="130" idx="3"/>
                <a:endCxn id="134" idx="1"/>
              </p:cNvCxnSpPr>
              <p:nvPr/>
            </p:nvCxnSpPr>
            <p:spPr>
              <a:xfrm>
                <a:off x="6400800" y="5967007"/>
                <a:ext cx="914400"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4" name="Rounded Rectangle 79">
                <a:extLst>
                  <a:ext uri="{FF2B5EF4-FFF2-40B4-BE49-F238E27FC236}">
                    <a16:creationId xmlns:a16="http://schemas.microsoft.com/office/drawing/2014/main" id="{BDAF906F-6841-E64B-BE39-D47B4264C853}"/>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3 mid-semester exams &amp; projects</a:t>
                </a:r>
              </a:p>
            </p:txBody>
          </p:sp>
          <p:cxnSp>
            <p:nvCxnSpPr>
              <p:cNvPr id="135" name="Straight Arrow Connector 134">
                <a:extLst>
                  <a:ext uri="{FF2B5EF4-FFF2-40B4-BE49-F238E27FC236}">
                    <a16:creationId xmlns:a16="http://schemas.microsoft.com/office/drawing/2014/main" id="{B75DD1ED-B3B9-0645-B4B4-966151CF0003}"/>
                  </a:ext>
                </a:extLst>
              </p:cNvPr>
              <p:cNvCxnSpPr>
                <a:cxnSpLocks/>
                <a:endCxn id="131" idx="2"/>
              </p:cNvCxnSpPr>
              <p:nvPr/>
            </p:nvCxnSpPr>
            <p:spPr>
              <a:xfrm flipV="1">
                <a:off x="9401906" y="4901185"/>
                <a:ext cx="0" cy="868945"/>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6" name="Rounded Rectangle 13">
                <a:extLst>
                  <a:ext uri="{FF2B5EF4-FFF2-40B4-BE49-F238E27FC236}">
                    <a16:creationId xmlns:a16="http://schemas.microsoft.com/office/drawing/2014/main" id="{D5309216-949A-444A-8054-317C6127C935}"/>
                  </a:ext>
                </a:extLst>
              </p:cNvPr>
              <p:cNvSpPr/>
              <p:nvPr/>
            </p:nvSpPr>
            <p:spPr>
              <a:xfrm>
                <a:off x="1811212"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rPr>
                  <a:t>Learning theory</a:t>
                </a:r>
              </a:p>
            </p:txBody>
          </p:sp>
          <p:cxnSp>
            <p:nvCxnSpPr>
              <p:cNvPr id="137" name="Straight Arrow Connector 136">
                <a:extLst>
                  <a:ext uri="{FF2B5EF4-FFF2-40B4-BE49-F238E27FC236}">
                    <a16:creationId xmlns:a16="http://schemas.microsoft.com/office/drawing/2014/main" id="{3E20839F-8CAD-0241-8EC7-6DADBF15DC02}"/>
                  </a:ext>
                </a:extLst>
              </p:cNvPr>
              <p:cNvCxnSpPr>
                <a:cxnSpLocks/>
                <a:stCxn id="113"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8" name="Elbow Connector 33">
                <a:extLst>
                  <a:ext uri="{FF2B5EF4-FFF2-40B4-BE49-F238E27FC236}">
                    <a16:creationId xmlns:a16="http://schemas.microsoft.com/office/drawing/2014/main" id="{8614C7B0-16FE-CF41-8E4D-01BF9D34AF8C}"/>
                  </a:ext>
                </a:extLst>
              </p:cNvPr>
              <p:cNvCxnSpPr>
                <a:cxnSpLocks/>
                <a:stCxn id="128"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9" name="Elbow Connector 61">
                <a:extLst>
                  <a:ext uri="{FF2B5EF4-FFF2-40B4-BE49-F238E27FC236}">
                    <a16:creationId xmlns:a16="http://schemas.microsoft.com/office/drawing/2014/main" id="{849CC79E-979B-1E4B-8D9C-B1A5E6DF0158}"/>
                  </a:ext>
                </a:extLst>
              </p:cNvPr>
              <p:cNvCxnSpPr>
                <a:cxnSpLocks/>
                <a:stCxn id="115" idx="3"/>
                <a:endCxn id="113"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8" name="Content Placeholder 2">
            <a:extLst>
              <a:ext uri="{FF2B5EF4-FFF2-40B4-BE49-F238E27FC236}">
                <a16:creationId xmlns:a16="http://schemas.microsoft.com/office/drawing/2014/main" id="{859C8E1E-63B2-6241-B9EC-EF0489B2AAC3}"/>
              </a:ext>
            </a:extLst>
          </p:cNvPr>
          <p:cNvSpPr txBox="1">
            <a:spLocks/>
          </p:cNvSpPr>
          <p:nvPr/>
        </p:nvSpPr>
        <p:spPr bwMode="auto">
          <a:xfrm>
            <a:off x="9052560" y="0"/>
            <a:ext cx="3139440" cy="6858000"/>
          </a:xfrm>
          <a:prstGeom prst="rect">
            <a:avLst/>
          </a:prstGeom>
          <a:solidFill>
            <a:srgbClr val="5D161A"/>
          </a:solidFill>
          <a:ln w="38100">
            <a:solidFill>
              <a:schemeClr val="bg1"/>
            </a:solidFill>
          </a:ln>
        </p:spPr>
        <p:txBody>
          <a:bodyPr vert="horz" wrap="square" lIns="182880" tIns="182880" rIns="274320" bIns="45720" numCol="1" anchor="t" anchorCtr="0" compatLnSpc="1">
            <a:prstTxWarp prst="textNoShape">
              <a:avLst/>
            </a:prstTxWarp>
            <a:noAutofit/>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chemeClr val="bg1"/>
                </a:solidFill>
              </a:rPr>
              <a:t>The district-developed final exams and final projects feed into 3 district-developed (but teacher-timed) mid-semester exams and projects</a:t>
            </a:r>
          </a:p>
          <a:p>
            <a:pPr marL="0" indent="0">
              <a:buNone/>
            </a:pPr>
            <a:endParaRPr lang="en-US" sz="2000" dirty="0">
              <a:solidFill>
                <a:schemeClr val="bg1"/>
              </a:solidFill>
            </a:endParaRPr>
          </a:p>
          <a:p>
            <a:pPr marL="0" indent="0">
              <a:buNone/>
            </a:pPr>
            <a:r>
              <a:rPr lang="en-US" sz="2000" dirty="0">
                <a:solidFill>
                  <a:schemeClr val="bg1"/>
                </a:solidFill>
              </a:rPr>
              <a:t>This could be done by basing each complete mid-semester exam or project on only the content aligned to a large curriculum unit (meaning that a subset of the final exam and final project is expanded on in the mid-semester exams and projects).</a:t>
            </a:r>
          </a:p>
        </p:txBody>
      </p:sp>
      <p:cxnSp>
        <p:nvCxnSpPr>
          <p:cNvPr id="39" name="Elbow Connector 26">
            <a:extLst>
              <a:ext uri="{FF2B5EF4-FFF2-40B4-BE49-F238E27FC236}">
                <a16:creationId xmlns:a16="http://schemas.microsoft.com/office/drawing/2014/main" id="{CE6B0A1F-B986-B746-9F34-4DAA20429B5D}"/>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5372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p:txBody>
          <a:bodyPr/>
          <a:lstStyle/>
          <a:p>
            <a:r>
              <a:rPr lang="en-US" dirty="0"/>
              <a:t>What Might Such a System Look Like?</a:t>
            </a:r>
          </a:p>
        </p:txBody>
      </p:sp>
      <p:grpSp>
        <p:nvGrpSpPr>
          <p:cNvPr id="73" name="Group 72">
            <a:extLst>
              <a:ext uri="{FF2B5EF4-FFF2-40B4-BE49-F238E27FC236}">
                <a16:creationId xmlns:a16="http://schemas.microsoft.com/office/drawing/2014/main" id="{5DDFB902-E59E-094A-914D-AF7FFC215406}"/>
              </a:ext>
            </a:extLst>
          </p:cNvPr>
          <p:cNvGrpSpPr/>
          <p:nvPr/>
        </p:nvGrpSpPr>
        <p:grpSpPr>
          <a:xfrm>
            <a:off x="-1" y="1048758"/>
            <a:ext cx="8821612" cy="5809242"/>
            <a:chOff x="-1" y="1048758"/>
            <a:chExt cx="8821612" cy="5809242"/>
          </a:xfrm>
        </p:grpSpPr>
        <p:sp>
          <p:nvSpPr>
            <p:cNvPr id="76" name="Rectangle 75">
              <a:extLst>
                <a:ext uri="{FF2B5EF4-FFF2-40B4-BE49-F238E27FC236}">
                  <a16:creationId xmlns:a16="http://schemas.microsoft.com/office/drawing/2014/main" id="{F8C55376-F47A-334A-BECA-8463FBC8B69E}"/>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solidFill>
              </a:endParaRPr>
            </a:p>
          </p:txBody>
        </p:sp>
        <p:grpSp>
          <p:nvGrpSpPr>
            <p:cNvPr id="82" name="Group 81">
              <a:extLst>
                <a:ext uri="{FF2B5EF4-FFF2-40B4-BE49-F238E27FC236}">
                  <a16:creationId xmlns:a16="http://schemas.microsoft.com/office/drawing/2014/main" id="{D670F365-A79A-774C-8B75-43574506B252}"/>
                </a:ext>
              </a:extLst>
            </p:cNvPr>
            <p:cNvGrpSpPr/>
            <p:nvPr/>
          </p:nvGrpSpPr>
          <p:grpSpPr>
            <a:xfrm>
              <a:off x="287211" y="1048758"/>
              <a:ext cx="8534400" cy="5715458"/>
              <a:chOff x="1811212" y="1048758"/>
              <a:chExt cx="8534400" cy="5715458"/>
            </a:xfrm>
          </p:grpSpPr>
          <p:sp>
            <p:nvSpPr>
              <p:cNvPr id="99" name="Rounded Rectangle 82">
                <a:extLst>
                  <a:ext uri="{FF2B5EF4-FFF2-40B4-BE49-F238E27FC236}">
                    <a16:creationId xmlns:a16="http://schemas.microsoft.com/office/drawing/2014/main" id="{3DDA889F-27A7-4D49-913E-8FB6386D2B7B}"/>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State</a:t>
                </a:r>
              </a:p>
            </p:txBody>
          </p:sp>
          <p:sp>
            <p:nvSpPr>
              <p:cNvPr id="105" name="Rounded Rectangle 83">
                <a:extLst>
                  <a:ext uri="{FF2B5EF4-FFF2-40B4-BE49-F238E27FC236}">
                    <a16:creationId xmlns:a16="http://schemas.microsoft.com/office/drawing/2014/main" id="{285C10FC-F905-8C46-9BF7-0F18BD9433FE}"/>
                  </a:ext>
                </a:extLst>
              </p:cNvPr>
              <p:cNvSpPr/>
              <p:nvPr/>
            </p:nvSpPr>
            <p:spPr>
              <a:xfrm>
                <a:off x="4114800" y="6488690"/>
                <a:ext cx="901612" cy="275526"/>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District</a:t>
                </a:r>
              </a:p>
            </p:txBody>
          </p:sp>
          <p:sp>
            <p:nvSpPr>
              <p:cNvPr id="106" name="Rounded Rectangle 84">
                <a:extLst>
                  <a:ext uri="{FF2B5EF4-FFF2-40B4-BE49-F238E27FC236}">
                    <a16:creationId xmlns:a16="http://schemas.microsoft.com/office/drawing/2014/main" id="{D27215EC-817F-114D-9E3A-C8E505373221}"/>
                  </a:ext>
                </a:extLst>
              </p:cNvPr>
              <p:cNvSpPr/>
              <p:nvPr/>
            </p:nvSpPr>
            <p:spPr>
              <a:xfrm>
                <a:off x="5105400" y="6488690"/>
                <a:ext cx="1016176" cy="275526"/>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Teacher</a:t>
                </a:r>
              </a:p>
            </p:txBody>
          </p:sp>
          <p:sp>
            <p:nvSpPr>
              <p:cNvPr id="113" name="Rounded Rectangle 5">
                <a:extLst>
                  <a:ext uri="{FF2B5EF4-FFF2-40B4-BE49-F238E27FC236}">
                    <a16:creationId xmlns:a16="http://schemas.microsoft.com/office/drawing/2014/main" id="{C51E3342-9DFB-5A4C-9F27-EF640A45F540}"/>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rPr>
                  <a:t>Curriculum</a:t>
                </a:r>
              </a:p>
            </p:txBody>
          </p:sp>
          <p:sp>
            <p:nvSpPr>
              <p:cNvPr id="115" name="Rounded Rectangle 13">
                <a:extLst>
                  <a:ext uri="{FF2B5EF4-FFF2-40B4-BE49-F238E27FC236}">
                    <a16:creationId xmlns:a16="http://schemas.microsoft.com/office/drawing/2014/main" id="{E0D99DEC-620E-0944-84B3-F23E8D258135}"/>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rPr>
                  <a:t>Standards</a:t>
                </a:r>
              </a:p>
            </p:txBody>
          </p:sp>
          <p:cxnSp>
            <p:nvCxnSpPr>
              <p:cNvPr id="116" name="Straight Arrow Connector 115">
                <a:extLst>
                  <a:ext uri="{FF2B5EF4-FFF2-40B4-BE49-F238E27FC236}">
                    <a16:creationId xmlns:a16="http://schemas.microsoft.com/office/drawing/2014/main" id="{04631731-C6EA-844D-80F1-FD16766EE92C}"/>
                  </a:ext>
                </a:extLst>
              </p:cNvPr>
              <p:cNvCxnSpPr>
                <a:cxnSpLocks/>
                <a:stCxn id="136" idx="2"/>
                <a:endCxn id="115"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0F24F82B-6D1D-B141-9D0B-75E5D65397B7}"/>
                  </a:ext>
                </a:extLst>
              </p:cNvPr>
              <p:cNvCxnSpPr>
                <a:cxnSpLocks/>
                <a:stCxn id="115" idx="2"/>
                <a:endCxn id="128"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8" name="Rounded Rectangle 29">
                <a:extLst>
                  <a:ext uri="{FF2B5EF4-FFF2-40B4-BE49-F238E27FC236}">
                    <a16:creationId xmlns:a16="http://schemas.microsoft.com/office/drawing/2014/main" id="{6CC559A5-D692-744B-9EFA-89C4ECBAF72B}"/>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rPr>
                  <a:t>Annual state assessments</a:t>
                </a:r>
              </a:p>
            </p:txBody>
          </p:sp>
          <p:cxnSp>
            <p:nvCxnSpPr>
              <p:cNvPr id="129" name="Straight Arrow Connector 53">
                <a:extLst>
                  <a:ext uri="{FF2B5EF4-FFF2-40B4-BE49-F238E27FC236}">
                    <a16:creationId xmlns:a16="http://schemas.microsoft.com/office/drawing/2014/main" id="{BE3A4381-79A2-DC40-B5F3-E906DA657813}"/>
                  </a:ext>
                </a:extLst>
              </p:cNvPr>
              <p:cNvCxnSpPr>
                <a:cxnSpLocks/>
                <a:stCxn id="128" idx="2"/>
                <a:endCxn id="130"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0" name="Rounded Rectangle 79">
                <a:extLst>
                  <a:ext uri="{FF2B5EF4-FFF2-40B4-BE49-F238E27FC236}">
                    <a16:creationId xmlns:a16="http://schemas.microsoft.com/office/drawing/2014/main" id="{C8302AFA-09C8-CC44-82BA-2BC78A2F91F7}"/>
                  </a:ext>
                </a:extLst>
              </p:cNvPr>
              <p:cNvSpPr/>
              <p:nvPr/>
            </p:nvSpPr>
            <p:spPr>
              <a:xfrm>
                <a:off x="3810000" y="5770130"/>
                <a:ext cx="2590801" cy="393755"/>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Final exam &amp; final project</a:t>
                </a:r>
              </a:p>
            </p:txBody>
          </p:sp>
          <p:sp>
            <p:nvSpPr>
              <p:cNvPr id="131" name="Rounded Rectangle 79">
                <a:extLst>
                  <a:ext uri="{FF2B5EF4-FFF2-40B4-BE49-F238E27FC236}">
                    <a16:creationId xmlns:a16="http://schemas.microsoft.com/office/drawing/2014/main" id="{B640A4BA-6E11-5846-8EE3-C2CA59CE961F}"/>
                  </a:ext>
                </a:extLst>
              </p:cNvPr>
              <p:cNvSpPr/>
              <p:nvPr/>
            </p:nvSpPr>
            <p:spPr>
              <a:xfrm>
                <a:off x="8458200" y="4114800"/>
                <a:ext cx="1887412" cy="786384"/>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solidFill>
                      <a:schemeClr val="tx1"/>
                    </a:solidFill>
                  </a:rPr>
                  <a:t>Weekly quizzes &amp; graded homework</a:t>
                </a:r>
              </a:p>
            </p:txBody>
          </p:sp>
          <p:cxnSp>
            <p:nvCxnSpPr>
              <p:cNvPr id="133" name="Straight Arrow Connector 132">
                <a:extLst>
                  <a:ext uri="{FF2B5EF4-FFF2-40B4-BE49-F238E27FC236}">
                    <a16:creationId xmlns:a16="http://schemas.microsoft.com/office/drawing/2014/main" id="{3F586220-8D2E-504E-9E53-95BF1F424A0B}"/>
                  </a:ext>
                </a:extLst>
              </p:cNvPr>
              <p:cNvCxnSpPr>
                <a:cxnSpLocks/>
                <a:stCxn id="130" idx="3"/>
                <a:endCxn id="134" idx="1"/>
              </p:cNvCxnSpPr>
              <p:nvPr/>
            </p:nvCxnSpPr>
            <p:spPr>
              <a:xfrm>
                <a:off x="6400800" y="5967007"/>
                <a:ext cx="914400"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4" name="Rounded Rectangle 79">
                <a:extLst>
                  <a:ext uri="{FF2B5EF4-FFF2-40B4-BE49-F238E27FC236}">
                    <a16:creationId xmlns:a16="http://schemas.microsoft.com/office/drawing/2014/main" id="{BDAF906F-6841-E64B-BE39-D47B4264C853}"/>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solidFill>
                      <a:schemeClr val="tx1"/>
                    </a:solidFill>
                  </a:rPr>
                  <a:t>3 mid-semester exams &amp; projects</a:t>
                </a:r>
              </a:p>
            </p:txBody>
          </p:sp>
          <p:cxnSp>
            <p:nvCxnSpPr>
              <p:cNvPr id="135" name="Straight Arrow Connector 134">
                <a:extLst>
                  <a:ext uri="{FF2B5EF4-FFF2-40B4-BE49-F238E27FC236}">
                    <a16:creationId xmlns:a16="http://schemas.microsoft.com/office/drawing/2014/main" id="{B75DD1ED-B3B9-0645-B4B4-966151CF0003}"/>
                  </a:ext>
                </a:extLst>
              </p:cNvPr>
              <p:cNvCxnSpPr>
                <a:cxnSpLocks/>
                <a:endCxn id="131" idx="2"/>
              </p:cNvCxnSpPr>
              <p:nvPr/>
            </p:nvCxnSpPr>
            <p:spPr>
              <a:xfrm flipV="1">
                <a:off x="9401906" y="4901185"/>
                <a:ext cx="0" cy="868945"/>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6" name="Rounded Rectangle 13">
                <a:extLst>
                  <a:ext uri="{FF2B5EF4-FFF2-40B4-BE49-F238E27FC236}">
                    <a16:creationId xmlns:a16="http://schemas.microsoft.com/office/drawing/2014/main" id="{D5309216-949A-444A-8054-317C6127C935}"/>
                  </a:ext>
                </a:extLst>
              </p:cNvPr>
              <p:cNvSpPr/>
              <p:nvPr/>
            </p:nvSpPr>
            <p:spPr>
              <a:xfrm>
                <a:off x="1811212"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rPr>
                  <a:t>Learning theory</a:t>
                </a:r>
              </a:p>
            </p:txBody>
          </p:sp>
          <p:cxnSp>
            <p:nvCxnSpPr>
              <p:cNvPr id="137" name="Straight Arrow Connector 136">
                <a:extLst>
                  <a:ext uri="{FF2B5EF4-FFF2-40B4-BE49-F238E27FC236}">
                    <a16:creationId xmlns:a16="http://schemas.microsoft.com/office/drawing/2014/main" id="{3E20839F-8CAD-0241-8EC7-6DADBF15DC02}"/>
                  </a:ext>
                </a:extLst>
              </p:cNvPr>
              <p:cNvCxnSpPr>
                <a:cxnSpLocks/>
                <a:stCxn id="113"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8" name="Elbow Connector 33">
                <a:extLst>
                  <a:ext uri="{FF2B5EF4-FFF2-40B4-BE49-F238E27FC236}">
                    <a16:creationId xmlns:a16="http://schemas.microsoft.com/office/drawing/2014/main" id="{8614C7B0-16FE-CF41-8E4D-01BF9D34AF8C}"/>
                  </a:ext>
                </a:extLst>
              </p:cNvPr>
              <p:cNvCxnSpPr>
                <a:cxnSpLocks/>
                <a:stCxn id="128"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9" name="Elbow Connector 61">
                <a:extLst>
                  <a:ext uri="{FF2B5EF4-FFF2-40B4-BE49-F238E27FC236}">
                    <a16:creationId xmlns:a16="http://schemas.microsoft.com/office/drawing/2014/main" id="{849CC79E-979B-1E4B-8D9C-B1A5E6DF0158}"/>
                  </a:ext>
                </a:extLst>
              </p:cNvPr>
              <p:cNvCxnSpPr>
                <a:cxnSpLocks/>
                <a:stCxn id="115" idx="3"/>
                <a:endCxn id="113"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8" name="Content Placeholder 2">
            <a:extLst>
              <a:ext uri="{FF2B5EF4-FFF2-40B4-BE49-F238E27FC236}">
                <a16:creationId xmlns:a16="http://schemas.microsoft.com/office/drawing/2014/main" id="{859C8E1E-63B2-6241-B9EC-EF0489B2AAC3}"/>
              </a:ext>
            </a:extLst>
          </p:cNvPr>
          <p:cNvSpPr txBox="1">
            <a:spLocks/>
          </p:cNvSpPr>
          <p:nvPr/>
        </p:nvSpPr>
        <p:spPr bwMode="auto">
          <a:xfrm>
            <a:off x="9052559" y="0"/>
            <a:ext cx="3139440" cy="6858000"/>
          </a:xfrm>
          <a:prstGeom prst="rect">
            <a:avLst/>
          </a:prstGeom>
          <a:solidFill>
            <a:srgbClr val="5D161A"/>
          </a:solidFill>
          <a:ln w="38100">
            <a:solidFill>
              <a:schemeClr val="bg1"/>
            </a:solidFill>
          </a:ln>
        </p:spPr>
        <p:txBody>
          <a:bodyPr vert="horz" wrap="square" lIns="182880" tIns="182880" rIns="182880" bIns="45720" numCol="1" anchor="t" anchorCtr="0" compatLnSpc="1">
            <a:prstTxWarp prst="textNoShape">
              <a:avLst/>
            </a:prstTxWarp>
            <a:noAutofit/>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100" dirty="0">
                <a:solidFill>
                  <a:schemeClr val="bg1"/>
                </a:solidFill>
              </a:rPr>
              <a:t>Teachers can then use an exemplar form of a mid-semester exam or a mid-semester project to inform their own development of weekly quizzes and graded homework.</a:t>
            </a:r>
          </a:p>
        </p:txBody>
      </p:sp>
      <p:cxnSp>
        <p:nvCxnSpPr>
          <p:cNvPr id="34" name="Elbow Connector 26">
            <a:extLst>
              <a:ext uri="{FF2B5EF4-FFF2-40B4-BE49-F238E27FC236}">
                <a16:creationId xmlns:a16="http://schemas.microsoft.com/office/drawing/2014/main" id="{180DE240-3EF0-674A-9054-C34EE152D477}"/>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8284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p:txBody>
          <a:bodyPr/>
          <a:lstStyle/>
          <a:p>
            <a:r>
              <a:rPr lang="en-US" dirty="0"/>
              <a:t>What Might Such a System Look Like?</a:t>
            </a:r>
          </a:p>
        </p:txBody>
      </p:sp>
      <p:sp>
        <p:nvSpPr>
          <p:cNvPr id="70" name="Content Placeholder 2">
            <a:extLst>
              <a:ext uri="{FF2B5EF4-FFF2-40B4-BE49-F238E27FC236}">
                <a16:creationId xmlns:a16="http://schemas.microsoft.com/office/drawing/2014/main" id="{44C22505-14C6-C146-A7CF-B4980F5D295A}"/>
              </a:ext>
            </a:extLst>
          </p:cNvPr>
          <p:cNvSpPr txBox="1">
            <a:spLocks/>
          </p:cNvSpPr>
          <p:nvPr/>
        </p:nvSpPr>
        <p:spPr bwMode="auto">
          <a:xfrm>
            <a:off x="9052560" y="0"/>
            <a:ext cx="3139440" cy="6858000"/>
          </a:xfrm>
          <a:prstGeom prst="rect">
            <a:avLst/>
          </a:prstGeom>
          <a:solidFill>
            <a:srgbClr val="5D161A"/>
          </a:solidFill>
          <a:ln w="38100">
            <a:solidFill>
              <a:schemeClr val="bg1"/>
            </a:solidFill>
          </a:ln>
        </p:spPr>
        <p:txBody>
          <a:bodyPr vert="horz" wrap="square" lIns="182880" tIns="182880" rIns="182880" bIns="45720" numCol="1" anchor="t" anchorCtr="0" compatLnSpc="1">
            <a:prstTxWarp prst="textNoShape">
              <a:avLst/>
            </a:prstTxWarp>
            <a:noAutofit/>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chemeClr val="bg1"/>
                </a:solidFill>
              </a:rPr>
              <a:t>The district uses its curriculum to develop major unit plans, which in turn determine the scope of the content covered in the district-developed mid-semester exams and projects.</a:t>
            </a:r>
          </a:p>
          <a:p>
            <a:pPr marL="0" indent="0">
              <a:buNone/>
            </a:pPr>
            <a:endParaRPr lang="en-US" dirty="0">
              <a:solidFill>
                <a:schemeClr val="bg1"/>
              </a:solidFill>
            </a:endParaRPr>
          </a:p>
          <a:p>
            <a:pPr marL="0" indent="0">
              <a:buNone/>
            </a:pPr>
            <a:r>
              <a:rPr lang="en-US" dirty="0">
                <a:solidFill>
                  <a:schemeClr val="bg1"/>
                </a:solidFill>
              </a:rPr>
              <a:t>Teachers may adapt or adopt the major unit plans but must cover the same set of content.</a:t>
            </a:r>
          </a:p>
        </p:txBody>
      </p:sp>
      <p:grpSp>
        <p:nvGrpSpPr>
          <p:cNvPr id="73" name="Group 72">
            <a:extLst>
              <a:ext uri="{FF2B5EF4-FFF2-40B4-BE49-F238E27FC236}">
                <a16:creationId xmlns:a16="http://schemas.microsoft.com/office/drawing/2014/main" id="{5DDFB902-E59E-094A-914D-AF7FFC215406}"/>
              </a:ext>
            </a:extLst>
          </p:cNvPr>
          <p:cNvGrpSpPr/>
          <p:nvPr/>
        </p:nvGrpSpPr>
        <p:grpSpPr>
          <a:xfrm>
            <a:off x="-1" y="1048758"/>
            <a:ext cx="8821612" cy="5809242"/>
            <a:chOff x="-1" y="1048758"/>
            <a:chExt cx="8821612" cy="5809242"/>
          </a:xfrm>
        </p:grpSpPr>
        <p:sp>
          <p:nvSpPr>
            <p:cNvPr id="76" name="Rectangle 75">
              <a:extLst>
                <a:ext uri="{FF2B5EF4-FFF2-40B4-BE49-F238E27FC236}">
                  <a16:creationId xmlns:a16="http://schemas.microsoft.com/office/drawing/2014/main" id="{F8C55376-F47A-334A-BECA-8463FBC8B69E}"/>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82" name="Group 81">
              <a:extLst>
                <a:ext uri="{FF2B5EF4-FFF2-40B4-BE49-F238E27FC236}">
                  <a16:creationId xmlns:a16="http://schemas.microsoft.com/office/drawing/2014/main" id="{D670F365-A79A-774C-8B75-43574506B252}"/>
                </a:ext>
              </a:extLst>
            </p:cNvPr>
            <p:cNvGrpSpPr/>
            <p:nvPr/>
          </p:nvGrpSpPr>
          <p:grpSpPr>
            <a:xfrm>
              <a:off x="287211" y="1048758"/>
              <a:ext cx="8534400" cy="5715458"/>
              <a:chOff x="1811212" y="1048758"/>
              <a:chExt cx="8534400" cy="5715458"/>
            </a:xfrm>
          </p:grpSpPr>
          <p:sp>
            <p:nvSpPr>
              <p:cNvPr id="99" name="Rounded Rectangle 82">
                <a:extLst>
                  <a:ext uri="{FF2B5EF4-FFF2-40B4-BE49-F238E27FC236}">
                    <a16:creationId xmlns:a16="http://schemas.microsoft.com/office/drawing/2014/main" id="{3DDA889F-27A7-4D49-913E-8FB6386D2B7B}"/>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105" name="Rounded Rectangle 83">
                <a:extLst>
                  <a:ext uri="{FF2B5EF4-FFF2-40B4-BE49-F238E27FC236}">
                    <a16:creationId xmlns:a16="http://schemas.microsoft.com/office/drawing/2014/main" id="{285C10FC-F905-8C46-9BF7-0F18BD9433FE}"/>
                  </a:ext>
                </a:extLst>
              </p:cNvPr>
              <p:cNvSpPr/>
              <p:nvPr/>
            </p:nvSpPr>
            <p:spPr>
              <a:xfrm>
                <a:off x="4114800" y="6488690"/>
                <a:ext cx="901612" cy="27552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District</a:t>
                </a:r>
              </a:p>
            </p:txBody>
          </p:sp>
          <p:sp>
            <p:nvSpPr>
              <p:cNvPr id="106" name="Rounded Rectangle 84">
                <a:extLst>
                  <a:ext uri="{FF2B5EF4-FFF2-40B4-BE49-F238E27FC236}">
                    <a16:creationId xmlns:a16="http://schemas.microsoft.com/office/drawing/2014/main" id="{D27215EC-817F-114D-9E3A-C8E505373221}"/>
                  </a:ext>
                </a:extLst>
              </p:cNvPr>
              <p:cNvSpPr/>
              <p:nvPr/>
            </p:nvSpPr>
            <p:spPr>
              <a:xfrm>
                <a:off x="5105400" y="6488690"/>
                <a:ext cx="1016176" cy="27552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Teacher</a:t>
                </a:r>
              </a:p>
            </p:txBody>
          </p:sp>
          <p:sp>
            <p:nvSpPr>
              <p:cNvPr id="113" name="Rounded Rectangle 5">
                <a:extLst>
                  <a:ext uri="{FF2B5EF4-FFF2-40B4-BE49-F238E27FC236}">
                    <a16:creationId xmlns:a16="http://schemas.microsoft.com/office/drawing/2014/main" id="{C51E3342-9DFB-5A4C-9F27-EF640A45F540}"/>
                  </a:ext>
                </a:extLst>
              </p:cNvPr>
              <p:cNvSpPr/>
              <p:nvPr/>
            </p:nvSpPr>
            <p:spPr>
              <a:xfrm>
                <a:off x="3810000" y="2244800"/>
                <a:ext cx="1524000" cy="371652"/>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Curriculum</a:t>
                </a:r>
              </a:p>
            </p:txBody>
          </p:sp>
          <p:cxnSp>
            <p:nvCxnSpPr>
              <p:cNvPr id="114" name="Straight Arrow Connector 69">
                <a:extLst>
                  <a:ext uri="{FF2B5EF4-FFF2-40B4-BE49-F238E27FC236}">
                    <a16:creationId xmlns:a16="http://schemas.microsoft.com/office/drawing/2014/main" id="{43B48524-4BD4-8749-B48B-AEF0034215D8}"/>
                  </a:ext>
                </a:extLst>
              </p:cNvPr>
              <p:cNvCxnSpPr>
                <a:cxnSpLocks/>
                <a:endCxn id="124" idx="1"/>
              </p:cNvCxnSpPr>
              <p:nvPr/>
            </p:nvCxnSpPr>
            <p:spPr>
              <a:xfrm rot="16200000" flipH="1">
                <a:off x="3710907" y="3782348"/>
                <a:ext cx="2586769" cy="254976"/>
              </a:xfrm>
              <a:prstGeom prst="bentConnector2">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5" name="Rounded Rectangle 13">
                <a:extLst>
                  <a:ext uri="{FF2B5EF4-FFF2-40B4-BE49-F238E27FC236}">
                    <a16:creationId xmlns:a16="http://schemas.microsoft.com/office/drawing/2014/main" id="{E0D99DEC-620E-0944-84B3-F23E8D258135}"/>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116" name="Straight Arrow Connector 115">
                <a:extLst>
                  <a:ext uri="{FF2B5EF4-FFF2-40B4-BE49-F238E27FC236}">
                    <a16:creationId xmlns:a16="http://schemas.microsoft.com/office/drawing/2014/main" id="{04631731-C6EA-844D-80F1-FD16766EE92C}"/>
                  </a:ext>
                </a:extLst>
              </p:cNvPr>
              <p:cNvCxnSpPr>
                <a:cxnSpLocks/>
                <a:stCxn id="136" idx="2"/>
                <a:endCxn id="115"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0F24F82B-6D1D-B141-9D0B-75E5D65397B7}"/>
                  </a:ext>
                </a:extLst>
              </p:cNvPr>
              <p:cNvCxnSpPr>
                <a:cxnSpLocks/>
                <a:stCxn id="115" idx="2"/>
                <a:endCxn id="128"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4" name="Rounded Rectangle 73">
                <a:extLst>
                  <a:ext uri="{FF2B5EF4-FFF2-40B4-BE49-F238E27FC236}">
                    <a16:creationId xmlns:a16="http://schemas.microsoft.com/office/drawing/2014/main" id="{AB7887A5-218C-3444-BCF9-A08B844E1FA8}"/>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Major unit plans</a:t>
                </a:r>
              </a:p>
            </p:txBody>
          </p:sp>
          <p:sp>
            <p:nvSpPr>
              <p:cNvPr id="128" name="Rounded Rectangle 29">
                <a:extLst>
                  <a:ext uri="{FF2B5EF4-FFF2-40B4-BE49-F238E27FC236}">
                    <a16:creationId xmlns:a16="http://schemas.microsoft.com/office/drawing/2014/main" id="{6CC559A5-D692-744B-9EFA-89C4ECBAF72B}"/>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129" name="Straight Arrow Connector 53">
                <a:extLst>
                  <a:ext uri="{FF2B5EF4-FFF2-40B4-BE49-F238E27FC236}">
                    <a16:creationId xmlns:a16="http://schemas.microsoft.com/office/drawing/2014/main" id="{BE3A4381-79A2-DC40-B5F3-E906DA657813}"/>
                  </a:ext>
                </a:extLst>
              </p:cNvPr>
              <p:cNvCxnSpPr>
                <a:cxnSpLocks/>
                <a:stCxn id="128" idx="2"/>
                <a:endCxn id="130"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0" name="Rounded Rectangle 79">
                <a:extLst>
                  <a:ext uri="{FF2B5EF4-FFF2-40B4-BE49-F238E27FC236}">
                    <a16:creationId xmlns:a16="http://schemas.microsoft.com/office/drawing/2014/main" id="{C8302AFA-09C8-CC44-82BA-2BC78A2F91F7}"/>
                  </a:ext>
                </a:extLst>
              </p:cNvPr>
              <p:cNvSpPr/>
              <p:nvPr/>
            </p:nvSpPr>
            <p:spPr>
              <a:xfrm>
                <a:off x="3810000" y="5770130"/>
                <a:ext cx="2590801" cy="3937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Final exam &amp; final project</a:t>
                </a:r>
              </a:p>
            </p:txBody>
          </p:sp>
          <p:sp>
            <p:nvSpPr>
              <p:cNvPr id="131" name="Rounded Rectangle 79">
                <a:extLst>
                  <a:ext uri="{FF2B5EF4-FFF2-40B4-BE49-F238E27FC236}">
                    <a16:creationId xmlns:a16="http://schemas.microsoft.com/office/drawing/2014/main" id="{B640A4BA-6E11-5846-8EE3-C2CA59CE961F}"/>
                  </a:ext>
                </a:extLst>
              </p:cNvPr>
              <p:cNvSpPr/>
              <p:nvPr/>
            </p:nvSpPr>
            <p:spPr>
              <a:xfrm>
                <a:off x="8458200" y="4114800"/>
                <a:ext cx="1887412" cy="786384"/>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Weekly quizzes &amp; graded homework</a:t>
                </a:r>
              </a:p>
            </p:txBody>
          </p:sp>
          <p:cxnSp>
            <p:nvCxnSpPr>
              <p:cNvPr id="133" name="Straight Arrow Connector 132">
                <a:extLst>
                  <a:ext uri="{FF2B5EF4-FFF2-40B4-BE49-F238E27FC236}">
                    <a16:creationId xmlns:a16="http://schemas.microsoft.com/office/drawing/2014/main" id="{3F586220-8D2E-504E-9E53-95BF1F424A0B}"/>
                  </a:ext>
                </a:extLst>
              </p:cNvPr>
              <p:cNvCxnSpPr>
                <a:cxnSpLocks/>
                <a:stCxn id="130" idx="3"/>
                <a:endCxn id="134" idx="1"/>
              </p:cNvCxnSpPr>
              <p:nvPr/>
            </p:nvCxnSpPr>
            <p:spPr>
              <a:xfrm>
                <a:off x="6400800" y="5967007"/>
                <a:ext cx="914400" cy="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4" name="Rounded Rectangle 79">
                <a:extLst>
                  <a:ext uri="{FF2B5EF4-FFF2-40B4-BE49-F238E27FC236}">
                    <a16:creationId xmlns:a16="http://schemas.microsoft.com/office/drawing/2014/main" id="{BDAF906F-6841-E64B-BE39-D47B4264C853}"/>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3 mid-semester exams &amp; projects</a:t>
                </a:r>
              </a:p>
            </p:txBody>
          </p:sp>
          <p:cxnSp>
            <p:nvCxnSpPr>
              <p:cNvPr id="135" name="Straight Arrow Connector 134">
                <a:extLst>
                  <a:ext uri="{FF2B5EF4-FFF2-40B4-BE49-F238E27FC236}">
                    <a16:creationId xmlns:a16="http://schemas.microsoft.com/office/drawing/2014/main" id="{B75DD1ED-B3B9-0645-B4B4-966151CF0003}"/>
                  </a:ext>
                </a:extLst>
              </p:cNvPr>
              <p:cNvCxnSpPr>
                <a:cxnSpLocks/>
                <a:endCxn id="131" idx="2"/>
              </p:cNvCxnSpPr>
              <p:nvPr/>
            </p:nvCxnSpPr>
            <p:spPr>
              <a:xfrm flipV="1">
                <a:off x="9401906" y="4901185"/>
                <a:ext cx="0" cy="868945"/>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6" name="Rounded Rectangle 13">
                <a:extLst>
                  <a:ext uri="{FF2B5EF4-FFF2-40B4-BE49-F238E27FC236}">
                    <a16:creationId xmlns:a16="http://schemas.microsoft.com/office/drawing/2014/main" id="{D5309216-949A-444A-8054-317C6127C935}"/>
                  </a:ext>
                </a:extLst>
              </p:cNvPr>
              <p:cNvSpPr/>
              <p:nvPr/>
            </p:nvSpPr>
            <p:spPr>
              <a:xfrm>
                <a:off x="1811212"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Learning theory</a:t>
                </a:r>
              </a:p>
            </p:txBody>
          </p:sp>
          <p:cxnSp>
            <p:nvCxnSpPr>
              <p:cNvPr id="137" name="Straight Arrow Connector 136">
                <a:extLst>
                  <a:ext uri="{FF2B5EF4-FFF2-40B4-BE49-F238E27FC236}">
                    <a16:creationId xmlns:a16="http://schemas.microsoft.com/office/drawing/2014/main" id="{3E20839F-8CAD-0241-8EC7-6DADBF15DC02}"/>
                  </a:ext>
                </a:extLst>
              </p:cNvPr>
              <p:cNvCxnSpPr>
                <a:cxnSpLocks/>
                <a:stCxn id="113"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8" name="Elbow Connector 33">
                <a:extLst>
                  <a:ext uri="{FF2B5EF4-FFF2-40B4-BE49-F238E27FC236}">
                    <a16:creationId xmlns:a16="http://schemas.microsoft.com/office/drawing/2014/main" id="{8614C7B0-16FE-CF41-8E4D-01BF9D34AF8C}"/>
                  </a:ext>
                </a:extLst>
              </p:cNvPr>
              <p:cNvCxnSpPr>
                <a:cxnSpLocks/>
                <a:stCxn id="128"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9" name="Elbow Connector 61">
                <a:extLst>
                  <a:ext uri="{FF2B5EF4-FFF2-40B4-BE49-F238E27FC236}">
                    <a16:creationId xmlns:a16="http://schemas.microsoft.com/office/drawing/2014/main" id="{849CC79E-979B-1E4B-8D9C-B1A5E6DF0158}"/>
                  </a:ext>
                </a:extLst>
              </p:cNvPr>
              <p:cNvCxnSpPr>
                <a:cxnSpLocks/>
                <a:stCxn id="115" idx="3"/>
                <a:endCxn id="113"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2" name="Straight Arrow Connector 69">
                <a:extLst>
                  <a:ext uri="{FF2B5EF4-FFF2-40B4-BE49-F238E27FC236}">
                    <a16:creationId xmlns:a16="http://schemas.microsoft.com/office/drawing/2014/main" id="{D18A7D8D-2BF7-1A41-B0C2-A1CB6EF21E1F}"/>
                  </a:ext>
                </a:extLst>
              </p:cNvPr>
              <p:cNvCxnSpPr>
                <a:cxnSpLocks/>
                <a:stCxn id="124" idx="3"/>
                <a:endCxn id="134" idx="0"/>
              </p:cNvCxnSpPr>
              <p:nvPr/>
            </p:nvCxnSpPr>
            <p:spPr>
              <a:xfrm>
                <a:off x="7306406" y="5203221"/>
                <a:ext cx="1524001" cy="566908"/>
              </a:xfrm>
              <a:prstGeom prst="bentConnector2">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44" name="Elbow Connector 26">
            <a:extLst>
              <a:ext uri="{FF2B5EF4-FFF2-40B4-BE49-F238E27FC236}">
                <a16:creationId xmlns:a16="http://schemas.microsoft.com/office/drawing/2014/main" id="{9DE9F2E4-8E94-2A44-9F23-340537971556}"/>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7801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p:txBody>
          <a:bodyPr/>
          <a:lstStyle/>
          <a:p>
            <a:r>
              <a:rPr lang="en-US" dirty="0"/>
              <a:t>What Might Such a System Look Like?</a:t>
            </a:r>
          </a:p>
        </p:txBody>
      </p:sp>
      <p:sp>
        <p:nvSpPr>
          <p:cNvPr id="70" name="Content Placeholder 2">
            <a:extLst>
              <a:ext uri="{FF2B5EF4-FFF2-40B4-BE49-F238E27FC236}">
                <a16:creationId xmlns:a16="http://schemas.microsoft.com/office/drawing/2014/main" id="{44C22505-14C6-C146-A7CF-B4980F5D295A}"/>
              </a:ext>
            </a:extLst>
          </p:cNvPr>
          <p:cNvSpPr txBox="1">
            <a:spLocks/>
          </p:cNvSpPr>
          <p:nvPr/>
        </p:nvSpPr>
        <p:spPr bwMode="auto">
          <a:xfrm>
            <a:off x="9052560" y="0"/>
            <a:ext cx="3139437" cy="6858000"/>
          </a:xfrm>
          <a:prstGeom prst="rect">
            <a:avLst/>
          </a:prstGeom>
          <a:solidFill>
            <a:srgbClr val="5D161A"/>
          </a:solidFill>
          <a:ln w="38100">
            <a:solidFill>
              <a:schemeClr val="bg1"/>
            </a:solidFill>
          </a:ln>
        </p:spPr>
        <p:txBody>
          <a:bodyPr vert="horz" wrap="square" lIns="182880" tIns="182880" rIns="182880" bIns="45720" numCol="1" anchor="t" anchorCtr="0" compatLnSpc="1">
            <a:prstTxWarp prst="textNoShape">
              <a:avLst/>
            </a:prstTxWarp>
            <a:noAutofit/>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chemeClr val="bg1"/>
                </a:solidFill>
              </a:rPr>
              <a:t>Teachers use the district-developed major unit plans to develop weekly unit plans. Weekly plans feed into weekly quizzes and graded homework, which may also be informed by the district-developed mid-semester exams and project.</a:t>
            </a:r>
          </a:p>
          <a:p>
            <a:pPr marL="0" indent="0">
              <a:buNone/>
            </a:pPr>
            <a:endParaRPr lang="en-US" sz="800" dirty="0">
              <a:solidFill>
                <a:schemeClr val="bg1"/>
              </a:solidFill>
            </a:endParaRPr>
          </a:p>
          <a:p>
            <a:pPr marL="0" indent="0">
              <a:buNone/>
            </a:pPr>
            <a:r>
              <a:rPr lang="en-US" dirty="0">
                <a:solidFill>
                  <a:schemeClr val="bg1"/>
                </a:solidFill>
              </a:rPr>
              <a:t>How well students do on the teacher’s weekly quizzes and graded homework feeds back into the teacher’s weekly unit planning.</a:t>
            </a:r>
          </a:p>
        </p:txBody>
      </p:sp>
      <p:grpSp>
        <p:nvGrpSpPr>
          <p:cNvPr id="73" name="Group 72">
            <a:extLst>
              <a:ext uri="{FF2B5EF4-FFF2-40B4-BE49-F238E27FC236}">
                <a16:creationId xmlns:a16="http://schemas.microsoft.com/office/drawing/2014/main" id="{5DDFB902-E59E-094A-914D-AF7FFC215406}"/>
              </a:ext>
            </a:extLst>
          </p:cNvPr>
          <p:cNvGrpSpPr/>
          <p:nvPr/>
        </p:nvGrpSpPr>
        <p:grpSpPr>
          <a:xfrm>
            <a:off x="-1" y="1048758"/>
            <a:ext cx="8821612" cy="5809242"/>
            <a:chOff x="-1" y="1048758"/>
            <a:chExt cx="8821612" cy="5809242"/>
          </a:xfrm>
        </p:grpSpPr>
        <p:sp>
          <p:nvSpPr>
            <p:cNvPr id="76" name="Rectangle 75">
              <a:extLst>
                <a:ext uri="{FF2B5EF4-FFF2-40B4-BE49-F238E27FC236}">
                  <a16:creationId xmlns:a16="http://schemas.microsoft.com/office/drawing/2014/main" id="{F8C55376-F47A-334A-BECA-8463FBC8B69E}"/>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82" name="Group 81">
              <a:extLst>
                <a:ext uri="{FF2B5EF4-FFF2-40B4-BE49-F238E27FC236}">
                  <a16:creationId xmlns:a16="http://schemas.microsoft.com/office/drawing/2014/main" id="{D670F365-A79A-774C-8B75-43574506B252}"/>
                </a:ext>
              </a:extLst>
            </p:cNvPr>
            <p:cNvGrpSpPr/>
            <p:nvPr/>
          </p:nvGrpSpPr>
          <p:grpSpPr>
            <a:xfrm>
              <a:off x="287211" y="1048758"/>
              <a:ext cx="8534400" cy="5715458"/>
              <a:chOff x="1811212" y="1048758"/>
              <a:chExt cx="8534400" cy="5715458"/>
            </a:xfrm>
          </p:grpSpPr>
          <p:sp>
            <p:nvSpPr>
              <p:cNvPr id="99" name="Rounded Rectangle 82">
                <a:extLst>
                  <a:ext uri="{FF2B5EF4-FFF2-40B4-BE49-F238E27FC236}">
                    <a16:creationId xmlns:a16="http://schemas.microsoft.com/office/drawing/2014/main" id="{3DDA889F-27A7-4D49-913E-8FB6386D2B7B}"/>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105" name="Rounded Rectangle 83">
                <a:extLst>
                  <a:ext uri="{FF2B5EF4-FFF2-40B4-BE49-F238E27FC236}">
                    <a16:creationId xmlns:a16="http://schemas.microsoft.com/office/drawing/2014/main" id="{285C10FC-F905-8C46-9BF7-0F18BD9433FE}"/>
                  </a:ext>
                </a:extLst>
              </p:cNvPr>
              <p:cNvSpPr/>
              <p:nvPr/>
            </p:nvSpPr>
            <p:spPr>
              <a:xfrm>
                <a:off x="4114800" y="6488690"/>
                <a:ext cx="901612" cy="27552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District</a:t>
                </a:r>
              </a:p>
            </p:txBody>
          </p:sp>
          <p:sp>
            <p:nvSpPr>
              <p:cNvPr id="106" name="Rounded Rectangle 84">
                <a:extLst>
                  <a:ext uri="{FF2B5EF4-FFF2-40B4-BE49-F238E27FC236}">
                    <a16:creationId xmlns:a16="http://schemas.microsoft.com/office/drawing/2014/main" id="{D27215EC-817F-114D-9E3A-C8E505373221}"/>
                  </a:ext>
                </a:extLst>
              </p:cNvPr>
              <p:cNvSpPr/>
              <p:nvPr/>
            </p:nvSpPr>
            <p:spPr>
              <a:xfrm>
                <a:off x="5105400" y="6488690"/>
                <a:ext cx="1016176" cy="27552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Teacher</a:t>
                </a:r>
              </a:p>
            </p:txBody>
          </p:sp>
          <p:sp>
            <p:nvSpPr>
              <p:cNvPr id="113" name="Rounded Rectangle 5">
                <a:extLst>
                  <a:ext uri="{FF2B5EF4-FFF2-40B4-BE49-F238E27FC236}">
                    <a16:creationId xmlns:a16="http://schemas.microsoft.com/office/drawing/2014/main" id="{C51E3342-9DFB-5A4C-9F27-EF640A45F540}"/>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Curriculum</a:t>
                </a:r>
              </a:p>
            </p:txBody>
          </p:sp>
          <p:cxnSp>
            <p:nvCxnSpPr>
              <p:cNvPr id="114" name="Straight Arrow Connector 69">
                <a:extLst>
                  <a:ext uri="{FF2B5EF4-FFF2-40B4-BE49-F238E27FC236}">
                    <a16:creationId xmlns:a16="http://schemas.microsoft.com/office/drawing/2014/main" id="{43B48524-4BD4-8749-B48B-AEF0034215D8}"/>
                  </a:ext>
                </a:extLst>
              </p:cNvPr>
              <p:cNvCxnSpPr>
                <a:cxnSpLocks/>
                <a:endCxn id="124" idx="1"/>
              </p:cNvCxnSpPr>
              <p:nvPr/>
            </p:nvCxnSpPr>
            <p:spPr>
              <a:xfrm rot="16200000" flipH="1">
                <a:off x="3710907" y="3782348"/>
                <a:ext cx="2586769" cy="25497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5" name="Rounded Rectangle 13">
                <a:extLst>
                  <a:ext uri="{FF2B5EF4-FFF2-40B4-BE49-F238E27FC236}">
                    <a16:creationId xmlns:a16="http://schemas.microsoft.com/office/drawing/2014/main" id="{E0D99DEC-620E-0944-84B3-F23E8D258135}"/>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116" name="Straight Arrow Connector 115">
                <a:extLst>
                  <a:ext uri="{FF2B5EF4-FFF2-40B4-BE49-F238E27FC236}">
                    <a16:creationId xmlns:a16="http://schemas.microsoft.com/office/drawing/2014/main" id="{04631731-C6EA-844D-80F1-FD16766EE92C}"/>
                  </a:ext>
                </a:extLst>
              </p:cNvPr>
              <p:cNvCxnSpPr>
                <a:cxnSpLocks/>
                <a:stCxn id="136" idx="2"/>
                <a:endCxn id="115"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0F24F82B-6D1D-B141-9D0B-75E5D65397B7}"/>
                  </a:ext>
                </a:extLst>
              </p:cNvPr>
              <p:cNvCxnSpPr>
                <a:cxnSpLocks/>
                <a:stCxn id="115" idx="2"/>
                <a:endCxn id="128"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4" name="Rounded Rectangle 73">
                <a:extLst>
                  <a:ext uri="{FF2B5EF4-FFF2-40B4-BE49-F238E27FC236}">
                    <a16:creationId xmlns:a16="http://schemas.microsoft.com/office/drawing/2014/main" id="{AB7887A5-218C-3444-BCF9-A08B844E1FA8}"/>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Major unit plans</a:t>
                </a:r>
              </a:p>
            </p:txBody>
          </p:sp>
          <p:sp>
            <p:nvSpPr>
              <p:cNvPr id="128" name="Rounded Rectangle 29">
                <a:extLst>
                  <a:ext uri="{FF2B5EF4-FFF2-40B4-BE49-F238E27FC236}">
                    <a16:creationId xmlns:a16="http://schemas.microsoft.com/office/drawing/2014/main" id="{6CC559A5-D692-744B-9EFA-89C4ECBAF72B}"/>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129" name="Straight Arrow Connector 53">
                <a:extLst>
                  <a:ext uri="{FF2B5EF4-FFF2-40B4-BE49-F238E27FC236}">
                    <a16:creationId xmlns:a16="http://schemas.microsoft.com/office/drawing/2014/main" id="{BE3A4381-79A2-DC40-B5F3-E906DA657813}"/>
                  </a:ext>
                </a:extLst>
              </p:cNvPr>
              <p:cNvCxnSpPr>
                <a:cxnSpLocks/>
                <a:stCxn id="128" idx="2"/>
                <a:endCxn id="130"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0" name="Rounded Rectangle 79">
                <a:extLst>
                  <a:ext uri="{FF2B5EF4-FFF2-40B4-BE49-F238E27FC236}">
                    <a16:creationId xmlns:a16="http://schemas.microsoft.com/office/drawing/2014/main" id="{C8302AFA-09C8-CC44-82BA-2BC78A2F91F7}"/>
                  </a:ext>
                </a:extLst>
              </p:cNvPr>
              <p:cNvSpPr/>
              <p:nvPr/>
            </p:nvSpPr>
            <p:spPr>
              <a:xfrm>
                <a:off x="3810000" y="5770130"/>
                <a:ext cx="2590801" cy="3937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Final exam &amp; final project</a:t>
                </a:r>
              </a:p>
            </p:txBody>
          </p:sp>
          <p:sp>
            <p:nvSpPr>
              <p:cNvPr id="131" name="Rounded Rectangle 79">
                <a:extLst>
                  <a:ext uri="{FF2B5EF4-FFF2-40B4-BE49-F238E27FC236}">
                    <a16:creationId xmlns:a16="http://schemas.microsoft.com/office/drawing/2014/main" id="{B640A4BA-6E11-5846-8EE3-C2CA59CE961F}"/>
                  </a:ext>
                </a:extLst>
              </p:cNvPr>
              <p:cNvSpPr/>
              <p:nvPr/>
            </p:nvSpPr>
            <p:spPr>
              <a:xfrm>
                <a:off x="8458200" y="4114800"/>
                <a:ext cx="1887412" cy="786384"/>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solidFill>
                      <a:schemeClr val="tx1"/>
                    </a:solidFill>
                  </a:rPr>
                  <a:t>Weekly quizzes &amp; graded homework</a:t>
                </a:r>
              </a:p>
            </p:txBody>
          </p:sp>
          <p:cxnSp>
            <p:nvCxnSpPr>
              <p:cNvPr id="132" name="Elbow Connector 93">
                <a:extLst>
                  <a:ext uri="{FF2B5EF4-FFF2-40B4-BE49-F238E27FC236}">
                    <a16:creationId xmlns:a16="http://schemas.microsoft.com/office/drawing/2014/main" id="{D3FD3535-53EA-164F-9B85-010A0B26DCC3}"/>
                  </a:ext>
                </a:extLst>
              </p:cNvPr>
              <p:cNvCxnSpPr>
                <a:cxnSpLocks/>
              </p:cNvCxnSpPr>
              <p:nvPr/>
            </p:nvCxnSpPr>
            <p:spPr>
              <a:xfrm>
                <a:off x="6222825" y="3721046"/>
                <a:ext cx="2235375" cy="622354"/>
              </a:xfrm>
              <a:prstGeom prst="bentConnector3">
                <a:avLst>
                  <a:gd name="adj1" fmla="val -143"/>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3" name="Straight Arrow Connector 132">
                <a:extLst>
                  <a:ext uri="{FF2B5EF4-FFF2-40B4-BE49-F238E27FC236}">
                    <a16:creationId xmlns:a16="http://schemas.microsoft.com/office/drawing/2014/main" id="{3F586220-8D2E-504E-9E53-95BF1F424A0B}"/>
                  </a:ext>
                </a:extLst>
              </p:cNvPr>
              <p:cNvCxnSpPr>
                <a:cxnSpLocks/>
                <a:stCxn id="130" idx="3"/>
                <a:endCxn id="134" idx="1"/>
              </p:cNvCxnSpPr>
              <p:nvPr/>
            </p:nvCxnSpPr>
            <p:spPr>
              <a:xfrm>
                <a:off x="6400800" y="5967007"/>
                <a:ext cx="914400" cy="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4" name="Rounded Rectangle 79">
                <a:extLst>
                  <a:ext uri="{FF2B5EF4-FFF2-40B4-BE49-F238E27FC236}">
                    <a16:creationId xmlns:a16="http://schemas.microsoft.com/office/drawing/2014/main" id="{BDAF906F-6841-E64B-BE39-D47B4264C853}"/>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3 mid-semester exams &amp; projects</a:t>
                </a:r>
              </a:p>
            </p:txBody>
          </p:sp>
          <p:cxnSp>
            <p:nvCxnSpPr>
              <p:cNvPr id="135" name="Straight Arrow Connector 134">
                <a:extLst>
                  <a:ext uri="{FF2B5EF4-FFF2-40B4-BE49-F238E27FC236}">
                    <a16:creationId xmlns:a16="http://schemas.microsoft.com/office/drawing/2014/main" id="{B75DD1ED-B3B9-0645-B4B4-966151CF0003}"/>
                  </a:ext>
                </a:extLst>
              </p:cNvPr>
              <p:cNvCxnSpPr>
                <a:cxnSpLocks/>
                <a:endCxn id="131" idx="2"/>
              </p:cNvCxnSpPr>
              <p:nvPr/>
            </p:nvCxnSpPr>
            <p:spPr>
              <a:xfrm flipV="1">
                <a:off x="9401906" y="4901185"/>
                <a:ext cx="0" cy="868945"/>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6" name="Rounded Rectangle 13">
                <a:extLst>
                  <a:ext uri="{FF2B5EF4-FFF2-40B4-BE49-F238E27FC236}">
                    <a16:creationId xmlns:a16="http://schemas.microsoft.com/office/drawing/2014/main" id="{D5309216-949A-444A-8054-317C6127C935}"/>
                  </a:ext>
                </a:extLst>
              </p:cNvPr>
              <p:cNvSpPr/>
              <p:nvPr/>
            </p:nvSpPr>
            <p:spPr>
              <a:xfrm>
                <a:off x="1811212"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Learning theory</a:t>
                </a:r>
              </a:p>
            </p:txBody>
          </p:sp>
          <p:cxnSp>
            <p:nvCxnSpPr>
              <p:cNvPr id="137" name="Straight Arrow Connector 136">
                <a:extLst>
                  <a:ext uri="{FF2B5EF4-FFF2-40B4-BE49-F238E27FC236}">
                    <a16:creationId xmlns:a16="http://schemas.microsoft.com/office/drawing/2014/main" id="{3E20839F-8CAD-0241-8EC7-6DADBF15DC02}"/>
                  </a:ext>
                </a:extLst>
              </p:cNvPr>
              <p:cNvCxnSpPr>
                <a:cxnSpLocks/>
                <a:stCxn id="113"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8" name="Elbow Connector 33">
                <a:extLst>
                  <a:ext uri="{FF2B5EF4-FFF2-40B4-BE49-F238E27FC236}">
                    <a16:creationId xmlns:a16="http://schemas.microsoft.com/office/drawing/2014/main" id="{8614C7B0-16FE-CF41-8E4D-01BF9D34AF8C}"/>
                  </a:ext>
                </a:extLst>
              </p:cNvPr>
              <p:cNvCxnSpPr>
                <a:cxnSpLocks/>
                <a:stCxn id="128"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9" name="Elbow Connector 61">
                <a:extLst>
                  <a:ext uri="{FF2B5EF4-FFF2-40B4-BE49-F238E27FC236}">
                    <a16:creationId xmlns:a16="http://schemas.microsoft.com/office/drawing/2014/main" id="{849CC79E-979B-1E4B-8D9C-B1A5E6DF0158}"/>
                  </a:ext>
                </a:extLst>
              </p:cNvPr>
              <p:cNvCxnSpPr>
                <a:cxnSpLocks/>
                <a:stCxn id="115" idx="3"/>
                <a:endCxn id="113"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0" name="Rounded Rectangle 73">
                <a:extLst>
                  <a:ext uri="{FF2B5EF4-FFF2-40B4-BE49-F238E27FC236}">
                    <a16:creationId xmlns:a16="http://schemas.microsoft.com/office/drawing/2014/main" id="{08013DCA-AA95-7E4C-8FCB-36B66E3B4722}"/>
                  </a:ext>
                </a:extLst>
              </p:cNvPr>
              <p:cNvSpPr/>
              <p:nvPr/>
            </p:nvSpPr>
            <p:spPr>
              <a:xfrm>
                <a:off x="5131777" y="2954704"/>
                <a:ext cx="1362810" cy="757246"/>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Weekly unit plans</a:t>
                </a:r>
              </a:p>
            </p:txBody>
          </p:sp>
          <p:cxnSp>
            <p:nvCxnSpPr>
              <p:cNvPr id="141" name="Straight Arrow Connector 140">
                <a:extLst>
                  <a:ext uri="{FF2B5EF4-FFF2-40B4-BE49-F238E27FC236}">
                    <a16:creationId xmlns:a16="http://schemas.microsoft.com/office/drawing/2014/main" id="{26D07DFA-99DF-E24B-B26E-5A0C732C8809}"/>
                  </a:ext>
                </a:extLst>
              </p:cNvPr>
              <p:cNvCxnSpPr>
                <a:cxnSpLocks/>
              </p:cNvCxnSpPr>
              <p:nvPr/>
            </p:nvCxnSpPr>
            <p:spPr>
              <a:xfrm flipV="1">
                <a:off x="5410200" y="3693837"/>
                <a:ext cx="0" cy="1312789"/>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2" name="Straight Arrow Connector 69">
                <a:extLst>
                  <a:ext uri="{FF2B5EF4-FFF2-40B4-BE49-F238E27FC236}">
                    <a16:creationId xmlns:a16="http://schemas.microsoft.com/office/drawing/2014/main" id="{D18A7D8D-2BF7-1A41-B0C2-A1CB6EF21E1F}"/>
                  </a:ext>
                </a:extLst>
              </p:cNvPr>
              <p:cNvCxnSpPr>
                <a:cxnSpLocks/>
                <a:stCxn id="124" idx="3"/>
                <a:endCxn id="134" idx="0"/>
              </p:cNvCxnSpPr>
              <p:nvPr/>
            </p:nvCxnSpPr>
            <p:spPr>
              <a:xfrm>
                <a:off x="7306406" y="5203221"/>
                <a:ext cx="1524001" cy="56690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9" name="Elbow Connector 93">
                <a:extLst>
                  <a:ext uri="{FF2B5EF4-FFF2-40B4-BE49-F238E27FC236}">
                    <a16:creationId xmlns:a16="http://schemas.microsoft.com/office/drawing/2014/main" id="{196B0388-CB57-174C-A294-5C030B2B8A86}"/>
                  </a:ext>
                </a:extLst>
              </p:cNvPr>
              <p:cNvCxnSpPr>
                <a:cxnSpLocks/>
                <a:stCxn id="140" idx="2"/>
                <a:endCxn id="131" idx="1"/>
              </p:cNvCxnSpPr>
              <p:nvPr/>
            </p:nvCxnSpPr>
            <p:spPr>
              <a:xfrm rot="16200000" flipH="1">
                <a:off x="6737670" y="2787462"/>
                <a:ext cx="796042" cy="2645018"/>
              </a:xfrm>
              <a:prstGeom prst="bentConnector2">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45" name="Elbow Connector 26">
            <a:extLst>
              <a:ext uri="{FF2B5EF4-FFF2-40B4-BE49-F238E27FC236}">
                <a16:creationId xmlns:a16="http://schemas.microsoft.com/office/drawing/2014/main" id="{71146312-A51A-2C40-A413-89B747C45E79}"/>
              </a:ext>
            </a:extLst>
          </p:cNvPr>
          <p:cNvCxnSpPr>
            <a:cxnSpLocks/>
          </p:cNvCxnSpPr>
          <p:nvPr/>
        </p:nvCxnSpPr>
        <p:spPr>
          <a:xfrm>
            <a:off x="1811211" y="1429758"/>
            <a:ext cx="2477970" cy="1524946"/>
          </a:xfrm>
          <a:prstGeom prst="bentConnector2">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Elbow Connector 26">
            <a:extLst>
              <a:ext uri="{FF2B5EF4-FFF2-40B4-BE49-F238E27FC236}">
                <a16:creationId xmlns:a16="http://schemas.microsoft.com/office/drawing/2014/main" id="{3333C62E-3BB8-9C41-ABF5-96FD0996C042}"/>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853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p:txBody>
          <a:bodyPr/>
          <a:lstStyle/>
          <a:p>
            <a:r>
              <a:rPr lang="en-US" dirty="0"/>
              <a:t>What Might Such a System Look Like?</a:t>
            </a:r>
          </a:p>
        </p:txBody>
      </p:sp>
      <p:sp>
        <p:nvSpPr>
          <p:cNvPr id="70" name="Content Placeholder 2">
            <a:extLst>
              <a:ext uri="{FF2B5EF4-FFF2-40B4-BE49-F238E27FC236}">
                <a16:creationId xmlns:a16="http://schemas.microsoft.com/office/drawing/2014/main" id="{44C22505-14C6-C146-A7CF-B4980F5D295A}"/>
              </a:ext>
            </a:extLst>
          </p:cNvPr>
          <p:cNvSpPr txBox="1">
            <a:spLocks/>
          </p:cNvSpPr>
          <p:nvPr/>
        </p:nvSpPr>
        <p:spPr bwMode="auto">
          <a:xfrm>
            <a:off x="9052559" y="0"/>
            <a:ext cx="3139433" cy="6858000"/>
          </a:xfrm>
          <a:prstGeom prst="rect">
            <a:avLst/>
          </a:prstGeom>
          <a:solidFill>
            <a:srgbClr val="5D161A"/>
          </a:solidFill>
          <a:ln w="38100">
            <a:solidFill>
              <a:schemeClr val="bg1"/>
            </a:solidFill>
          </a:ln>
        </p:spPr>
        <p:txBody>
          <a:bodyPr vert="horz" wrap="square" lIns="182880" tIns="182880" rIns="182880" bIns="45720" numCol="1" anchor="t" anchorCtr="0" compatLnSpc="1">
            <a:prstTxWarp prst="textNoShape">
              <a:avLst/>
            </a:prstTxWarp>
            <a:noAutofit/>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600" dirty="0">
                <a:solidFill>
                  <a:schemeClr val="bg1"/>
                </a:solidFill>
              </a:rPr>
              <a:t>Weekly unit plans inform daily lesson plans, all of which are informed by a consistent learning theory.</a:t>
            </a:r>
          </a:p>
        </p:txBody>
      </p:sp>
      <p:grpSp>
        <p:nvGrpSpPr>
          <p:cNvPr id="73" name="Group 72">
            <a:extLst>
              <a:ext uri="{FF2B5EF4-FFF2-40B4-BE49-F238E27FC236}">
                <a16:creationId xmlns:a16="http://schemas.microsoft.com/office/drawing/2014/main" id="{5DDFB902-E59E-094A-914D-AF7FFC215406}"/>
              </a:ext>
            </a:extLst>
          </p:cNvPr>
          <p:cNvGrpSpPr/>
          <p:nvPr/>
        </p:nvGrpSpPr>
        <p:grpSpPr>
          <a:xfrm>
            <a:off x="-1" y="1810758"/>
            <a:ext cx="8821612" cy="5047242"/>
            <a:chOff x="-1" y="1810758"/>
            <a:chExt cx="8821612" cy="5047242"/>
          </a:xfrm>
        </p:grpSpPr>
        <p:sp>
          <p:nvSpPr>
            <p:cNvPr id="76" name="Rectangle 75">
              <a:extLst>
                <a:ext uri="{FF2B5EF4-FFF2-40B4-BE49-F238E27FC236}">
                  <a16:creationId xmlns:a16="http://schemas.microsoft.com/office/drawing/2014/main" id="{F8C55376-F47A-334A-BECA-8463FBC8B69E}"/>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82" name="Group 81">
              <a:extLst>
                <a:ext uri="{FF2B5EF4-FFF2-40B4-BE49-F238E27FC236}">
                  <a16:creationId xmlns:a16="http://schemas.microsoft.com/office/drawing/2014/main" id="{D670F365-A79A-774C-8B75-43574506B252}"/>
                </a:ext>
              </a:extLst>
            </p:cNvPr>
            <p:cNvGrpSpPr/>
            <p:nvPr/>
          </p:nvGrpSpPr>
          <p:grpSpPr>
            <a:xfrm>
              <a:off x="287211" y="1810758"/>
              <a:ext cx="8534400" cy="4953458"/>
              <a:chOff x="1811212" y="1810758"/>
              <a:chExt cx="8534400" cy="4953458"/>
            </a:xfrm>
          </p:grpSpPr>
          <p:sp>
            <p:nvSpPr>
              <p:cNvPr id="99" name="Rounded Rectangle 82">
                <a:extLst>
                  <a:ext uri="{FF2B5EF4-FFF2-40B4-BE49-F238E27FC236}">
                    <a16:creationId xmlns:a16="http://schemas.microsoft.com/office/drawing/2014/main" id="{3DDA889F-27A7-4D49-913E-8FB6386D2B7B}"/>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105" name="Rounded Rectangle 83">
                <a:extLst>
                  <a:ext uri="{FF2B5EF4-FFF2-40B4-BE49-F238E27FC236}">
                    <a16:creationId xmlns:a16="http://schemas.microsoft.com/office/drawing/2014/main" id="{285C10FC-F905-8C46-9BF7-0F18BD9433FE}"/>
                  </a:ext>
                </a:extLst>
              </p:cNvPr>
              <p:cNvSpPr/>
              <p:nvPr/>
            </p:nvSpPr>
            <p:spPr>
              <a:xfrm>
                <a:off x="4114800" y="6488690"/>
                <a:ext cx="901612" cy="275526"/>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District</a:t>
                </a:r>
              </a:p>
            </p:txBody>
          </p:sp>
          <p:sp>
            <p:nvSpPr>
              <p:cNvPr id="106" name="Rounded Rectangle 84">
                <a:extLst>
                  <a:ext uri="{FF2B5EF4-FFF2-40B4-BE49-F238E27FC236}">
                    <a16:creationId xmlns:a16="http://schemas.microsoft.com/office/drawing/2014/main" id="{D27215EC-817F-114D-9E3A-C8E505373221}"/>
                  </a:ext>
                </a:extLst>
              </p:cNvPr>
              <p:cNvSpPr/>
              <p:nvPr/>
            </p:nvSpPr>
            <p:spPr>
              <a:xfrm>
                <a:off x="5105400" y="6488690"/>
                <a:ext cx="1016176" cy="275526"/>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Teacher</a:t>
                </a:r>
              </a:p>
            </p:txBody>
          </p:sp>
          <p:sp>
            <p:nvSpPr>
              <p:cNvPr id="112" name="Rounded Rectangle 4">
                <a:extLst>
                  <a:ext uri="{FF2B5EF4-FFF2-40B4-BE49-F238E27FC236}">
                    <a16:creationId xmlns:a16="http://schemas.microsoft.com/office/drawing/2014/main" id="{6C60686B-DE37-F44A-B3D2-BAFAE63F2E78}"/>
                  </a:ext>
                </a:extLst>
              </p:cNvPr>
              <p:cNvSpPr/>
              <p:nvPr/>
            </p:nvSpPr>
            <p:spPr>
              <a:xfrm>
                <a:off x="6781800" y="2949950"/>
                <a:ext cx="1524000" cy="762000"/>
              </a:xfrm>
              <a:prstGeom prst="roundRect">
                <a:avLst/>
              </a:prstGeom>
              <a:solidFill>
                <a:schemeClr val="accent6">
                  <a:lumMod val="75000"/>
                </a:schemeClr>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lesson plans</a:t>
                </a:r>
              </a:p>
            </p:txBody>
          </p:sp>
          <p:sp>
            <p:nvSpPr>
              <p:cNvPr id="113" name="Rounded Rectangle 5">
                <a:extLst>
                  <a:ext uri="{FF2B5EF4-FFF2-40B4-BE49-F238E27FC236}">
                    <a16:creationId xmlns:a16="http://schemas.microsoft.com/office/drawing/2014/main" id="{C51E3342-9DFB-5A4C-9F27-EF640A45F540}"/>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Curriculum</a:t>
                </a:r>
              </a:p>
            </p:txBody>
          </p:sp>
          <p:cxnSp>
            <p:nvCxnSpPr>
              <p:cNvPr id="114" name="Straight Arrow Connector 69">
                <a:extLst>
                  <a:ext uri="{FF2B5EF4-FFF2-40B4-BE49-F238E27FC236}">
                    <a16:creationId xmlns:a16="http://schemas.microsoft.com/office/drawing/2014/main" id="{43B48524-4BD4-8749-B48B-AEF0034215D8}"/>
                  </a:ext>
                </a:extLst>
              </p:cNvPr>
              <p:cNvCxnSpPr>
                <a:cxnSpLocks/>
                <a:endCxn id="124" idx="1"/>
              </p:cNvCxnSpPr>
              <p:nvPr/>
            </p:nvCxnSpPr>
            <p:spPr>
              <a:xfrm rot="16200000" flipH="1">
                <a:off x="3710907" y="3782348"/>
                <a:ext cx="2586769" cy="25497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5" name="Rounded Rectangle 13">
                <a:extLst>
                  <a:ext uri="{FF2B5EF4-FFF2-40B4-BE49-F238E27FC236}">
                    <a16:creationId xmlns:a16="http://schemas.microsoft.com/office/drawing/2014/main" id="{E0D99DEC-620E-0944-84B3-F23E8D258135}"/>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116" name="Straight Arrow Connector 115">
                <a:extLst>
                  <a:ext uri="{FF2B5EF4-FFF2-40B4-BE49-F238E27FC236}">
                    <a16:creationId xmlns:a16="http://schemas.microsoft.com/office/drawing/2014/main" id="{04631731-C6EA-844D-80F1-FD16766EE92C}"/>
                  </a:ext>
                </a:extLst>
              </p:cNvPr>
              <p:cNvCxnSpPr>
                <a:cxnSpLocks/>
                <a:endCxn id="115"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0F24F82B-6D1D-B141-9D0B-75E5D65397B7}"/>
                  </a:ext>
                </a:extLst>
              </p:cNvPr>
              <p:cNvCxnSpPr>
                <a:cxnSpLocks/>
                <a:stCxn id="115" idx="2"/>
                <a:endCxn id="128"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4" name="Rounded Rectangle 73">
                <a:extLst>
                  <a:ext uri="{FF2B5EF4-FFF2-40B4-BE49-F238E27FC236}">
                    <a16:creationId xmlns:a16="http://schemas.microsoft.com/office/drawing/2014/main" id="{AB7887A5-218C-3444-BCF9-A08B844E1FA8}"/>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Major unit plans</a:t>
                </a:r>
              </a:p>
            </p:txBody>
          </p:sp>
          <p:cxnSp>
            <p:nvCxnSpPr>
              <p:cNvPr id="126" name="Straight Arrow Connector 125">
                <a:extLst>
                  <a:ext uri="{FF2B5EF4-FFF2-40B4-BE49-F238E27FC236}">
                    <a16:creationId xmlns:a16="http://schemas.microsoft.com/office/drawing/2014/main" id="{DC988FC3-4376-6541-BF5E-673AEF44D80B}"/>
                  </a:ext>
                </a:extLst>
              </p:cNvPr>
              <p:cNvCxnSpPr>
                <a:cxnSpLocks/>
                <a:stCxn id="140" idx="3"/>
                <a:endCxn id="112" idx="1"/>
              </p:cNvCxnSpPr>
              <p:nvPr/>
            </p:nvCxnSpPr>
            <p:spPr>
              <a:xfrm flipV="1">
                <a:off x="6494588" y="3330951"/>
                <a:ext cx="287213" cy="2377"/>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8" name="Rounded Rectangle 29">
                <a:extLst>
                  <a:ext uri="{FF2B5EF4-FFF2-40B4-BE49-F238E27FC236}">
                    <a16:creationId xmlns:a16="http://schemas.microsoft.com/office/drawing/2014/main" id="{6CC559A5-D692-744B-9EFA-89C4ECBAF72B}"/>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129" name="Straight Arrow Connector 53">
                <a:extLst>
                  <a:ext uri="{FF2B5EF4-FFF2-40B4-BE49-F238E27FC236}">
                    <a16:creationId xmlns:a16="http://schemas.microsoft.com/office/drawing/2014/main" id="{BE3A4381-79A2-DC40-B5F3-E906DA657813}"/>
                  </a:ext>
                </a:extLst>
              </p:cNvPr>
              <p:cNvCxnSpPr>
                <a:cxnSpLocks/>
                <a:stCxn id="128" idx="2"/>
                <a:endCxn id="130"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0" name="Rounded Rectangle 79">
                <a:extLst>
                  <a:ext uri="{FF2B5EF4-FFF2-40B4-BE49-F238E27FC236}">
                    <a16:creationId xmlns:a16="http://schemas.microsoft.com/office/drawing/2014/main" id="{C8302AFA-09C8-CC44-82BA-2BC78A2F91F7}"/>
                  </a:ext>
                </a:extLst>
              </p:cNvPr>
              <p:cNvSpPr/>
              <p:nvPr/>
            </p:nvSpPr>
            <p:spPr>
              <a:xfrm>
                <a:off x="3810000" y="5770130"/>
                <a:ext cx="2590801" cy="3937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Final exam &amp; final project</a:t>
                </a:r>
              </a:p>
            </p:txBody>
          </p:sp>
          <p:sp>
            <p:nvSpPr>
              <p:cNvPr id="131" name="Rounded Rectangle 79">
                <a:extLst>
                  <a:ext uri="{FF2B5EF4-FFF2-40B4-BE49-F238E27FC236}">
                    <a16:creationId xmlns:a16="http://schemas.microsoft.com/office/drawing/2014/main" id="{B640A4BA-6E11-5846-8EE3-C2CA59CE961F}"/>
                  </a:ext>
                </a:extLst>
              </p:cNvPr>
              <p:cNvSpPr/>
              <p:nvPr/>
            </p:nvSpPr>
            <p:spPr>
              <a:xfrm>
                <a:off x="8458200" y="4114800"/>
                <a:ext cx="1887412" cy="78638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Weekly quizzes &amp; graded homework</a:t>
                </a:r>
              </a:p>
            </p:txBody>
          </p:sp>
          <p:cxnSp>
            <p:nvCxnSpPr>
              <p:cNvPr id="132" name="Elbow Connector 93">
                <a:extLst>
                  <a:ext uri="{FF2B5EF4-FFF2-40B4-BE49-F238E27FC236}">
                    <a16:creationId xmlns:a16="http://schemas.microsoft.com/office/drawing/2014/main" id="{D3FD3535-53EA-164F-9B85-010A0B26DCC3}"/>
                  </a:ext>
                </a:extLst>
              </p:cNvPr>
              <p:cNvCxnSpPr>
                <a:cxnSpLocks/>
              </p:cNvCxnSpPr>
              <p:nvPr/>
            </p:nvCxnSpPr>
            <p:spPr>
              <a:xfrm>
                <a:off x="6222825" y="3744492"/>
                <a:ext cx="2235375" cy="622354"/>
              </a:xfrm>
              <a:prstGeom prst="bentConnector3">
                <a:avLst>
                  <a:gd name="adj1" fmla="val -143"/>
                </a:avLst>
              </a:prstGeom>
              <a:ln w="28575">
                <a:solidFill>
                  <a:schemeClr val="tx1">
                    <a:lumMod val="50000"/>
                    <a:lumOff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3" name="Straight Arrow Connector 132">
                <a:extLst>
                  <a:ext uri="{FF2B5EF4-FFF2-40B4-BE49-F238E27FC236}">
                    <a16:creationId xmlns:a16="http://schemas.microsoft.com/office/drawing/2014/main" id="{3F586220-8D2E-504E-9E53-95BF1F424A0B}"/>
                  </a:ext>
                </a:extLst>
              </p:cNvPr>
              <p:cNvCxnSpPr>
                <a:cxnSpLocks/>
                <a:stCxn id="130" idx="3"/>
                <a:endCxn id="134" idx="1"/>
              </p:cNvCxnSpPr>
              <p:nvPr/>
            </p:nvCxnSpPr>
            <p:spPr>
              <a:xfrm>
                <a:off x="6400800" y="5967007"/>
                <a:ext cx="914400" cy="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4" name="Rounded Rectangle 79">
                <a:extLst>
                  <a:ext uri="{FF2B5EF4-FFF2-40B4-BE49-F238E27FC236}">
                    <a16:creationId xmlns:a16="http://schemas.microsoft.com/office/drawing/2014/main" id="{BDAF906F-6841-E64B-BE39-D47B4264C853}"/>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3 mid-semester exams &amp; projects</a:t>
                </a:r>
              </a:p>
            </p:txBody>
          </p:sp>
          <p:cxnSp>
            <p:nvCxnSpPr>
              <p:cNvPr id="135" name="Straight Arrow Connector 134">
                <a:extLst>
                  <a:ext uri="{FF2B5EF4-FFF2-40B4-BE49-F238E27FC236}">
                    <a16:creationId xmlns:a16="http://schemas.microsoft.com/office/drawing/2014/main" id="{B75DD1ED-B3B9-0645-B4B4-966151CF0003}"/>
                  </a:ext>
                </a:extLst>
              </p:cNvPr>
              <p:cNvCxnSpPr>
                <a:cxnSpLocks/>
                <a:endCxn id="131" idx="2"/>
              </p:cNvCxnSpPr>
              <p:nvPr/>
            </p:nvCxnSpPr>
            <p:spPr>
              <a:xfrm flipV="1">
                <a:off x="9401906" y="4901185"/>
                <a:ext cx="0" cy="868945"/>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7" name="Straight Arrow Connector 136">
                <a:extLst>
                  <a:ext uri="{FF2B5EF4-FFF2-40B4-BE49-F238E27FC236}">
                    <a16:creationId xmlns:a16="http://schemas.microsoft.com/office/drawing/2014/main" id="{3E20839F-8CAD-0241-8EC7-6DADBF15DC02}"/>
                  </a:ext>
                </a:extLst>
              </p:cNvPr>
              <p:cNvCxnSpPr>
                <a:cxnSpLocks/>
                <a:stCxn id="113"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8" name="Elbow Connector 33">
                <a:extLst>
                  <a:ext uri="{FF2B5EF4-FFF2-40B4-BE49-F238E27FC236}">
                    <a16:creationId xmlns:a16="http://schemas.microsoft.com/office/drawing/2014/main" id="{8614C7B0-16FE-CF41-8E4D-01BF9D34AF8C}"/>
                  </a:ext>
                </a:extLst>
              </p:cNvPr>
              <p:cNvCxnSpPr>
                <a:cxnSpLocks/>
                <a:stCxn id="128"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9" name="Elbow Connector 61">
                <a:extLst>
                  <a:ext uri="{FF2B5EF4-FFF2-40B4-BE49-F238E27FC236}">
                    <a16:creationId xmlns:a16="http://schemas.microsoft.com/office/drawing/2014/main" id="{849CC79E-979B-1E4B-8D9C-B1A5E6DF0158}"/>
                  </a:ext>
                </a:extLst>
              </p:cNvPr>
              <p:cNvCxnSpPr>
                <a:cxnSpLocks/>
                <a:stCxn id="115" idx="3"/>
                <a:endCxn id="113"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0" name="Rounded Rectangle 73">
                <a:extLst>
                  <a:ext uri="{FF2B5EF4-FFF2-40B4-BE49-F238E27FC236}">
                    <a16:creationId xmlns:a16="http://schemas.microsoft.com/office/drawing/2014/main" id="{08013DCA-AA95-7E4C-8FCB-36B66E3B4722}"/>
                  </a:ext>
                </a:extLst>
              </p:cNvPr>
              <p:cNvSpPr/>
              <p:nvPr/>
            </p:nvSpPr>
            <p:spPr>
              <a:xfrm>
                <a:off x="5131777" y="2954704"/>
                <a:ext cx="1362810" cy="757246"/>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Weekly unit plans</a:t>
                </a:r>
              </a:p>
            </p:txBody>
          </p:sp>
          <p:cxnSp>
            <p:nvCxnSpPr>
              <p:cNvPr id="141" name="Straight Arrow Connector 140">
                <a:extLst>
                  <a:ext uri="{FF2B5EF4-FFF2-40B4-BE49-F238E27FC236}">
                    <a16:creationId xmlns:a16="http://schemas.microsoft.com/office/drawing/2014/main" id="{26D07DFA-99DF-E24B-B26E-5A0C732C8809}"/>
                  </a:ext>
                </a:extLst>
              </p:cNvPr>
              <p:cNvCxnSpPr>
                <a:cxnSpLocks/>
              </p:cNvCxnSpPr>
              <p:nvPr/>
            </p:nvCxnSpPr>
            <p:spPr>
              <a:xfrm flipV="1">
                <a:off x="5410200" y="3717283"/>
                <a:ext cx="0" cy="1312789"/>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2" name="Straight Arrow Connector 69">
                <a:extLst>
                  <a:ext uri="{FF2B5EF4-FFF2-40B4-BE49-F238E27FC236}">
                    <a16:creationId xmlns:a16="http://schemas.microsoft.com/office/drawing/2014/main" id="{D18A7D8D-2BF7-1A41-B0C2-A1CB6EF21E1F}"/>
                  </a:ext>
                </a:extLst>
              </p:cNvPr>
              <p:cNvCxnSpPr>
                <a:cxnSpLocks/>
                <a:stCxn id="124" idx="3"/>
                <a:endCxn id="134" idx="0"/>
              </p:cNvCxnSpPr>
              <p:nvPr/>
            </p:nvCxnSpPr>
            <p:spPr>
              <a:xfrm>
                <a:off x="7306406" y="5203221"/>
                <a:ext cx="1524001" cy="56690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9" name="Elbow Connector 93">
                <a:extLst>
                  <a:ext uri="{FF2B5EF4-FFF2-40B4-BE49-F238E27FC236}">
                    <a16:creationId xmlns:a16="http://schemas.microsoft.com/office/drawing/2014/main" id="{196B0388-CB57-174C-A294-5C030B2B8A86}"/>
                  </a:ext>
                </a:extLst>
              </p:cNvPr>
              <p:cNvCxnSpPr>
                <a:cxnSpLocks/>
                <a:stCxn id="140" idx="2"/>
                <a:endCxn id="131" idx="1"/>
              </p:cNvCxnSpPr>
              <p:nvPr/>
            </p:nvCxnSpPr>
            <p:spPr>
              <a:xfrm rot="16200000" flipH="1">
                <a:off x="6737670" y="2787462"/>
                <a:ext cx="796042" cy="264501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47" name="Elbow Connector 26">
            <a:extLst>
              <a:ext uri="{FF2B5EF4-FFF2-40B4-BE49-F238E27FC236}">
                <a16:creationId xmlns:a16="http://schemas.microsoft.com/office/drawing/2014/main" id="{26F047BE-E711-644C-9A2A-2AF3E42831D6}"/>
              </a:ext>
            </a:extLst>
          </p:cNvPr>
          <p:cNvCxnSpPr>
            <a:cxnSpLocks/>
          </p:cNvCxnSpPr>
          <p:nvPr/>
        </p:nvCxnSpPr>
        <p:spPr>
          <a:xfrm>
            <a:off x="1772140" y="1277815"/>
            <a:ext cx="3942859" cy="1676889"/>
          </a:xfrm>
          <a:prstGeom prst="bentConnector3">
            <a:avLst>
              <a:gd name="adj1" fmla="val 99950"/>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Elbow Connector 26">
            <a:extLst>
              <a:ext uri="{FF2B5EF4-FFF2-40B4-BE49-F238E27FC236}">
                <a16:creationId xmlns:a16="http://schemas.microsoft.com/office/drawing/2014/main" id="{2E6B36CC-B059-F54E-8131-CCE88AFF8F72}"/>
              </a:ext>
            </a:extLst>
          </p:cNvPr>
          <p:cNvCxnSpPr>
            <a:cxnSpLocks/>
          </p:cNvCxnSpPr>
          <p:nvPr/>
        </p:nvCxnSpPr>
        <p:spPr>
          <a:xfrm>
            <a:off x="1811211" y="1429758"/>
            <a:ext cx="2477970" cy="152494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Elbow Connector 26">
            <a:extLst>
              <a:ext uri="{FF2B5EF4-FFF2-40B4-BE49-F238E27FC236}">
                <a16:creationId xmlns:a16="http://schemas.microsoft.com/office/drawing/2014/main" id="{46B2857F-EA67-7247-9C96-52F2CDF82830}"/>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0" name="Rounded Rectangle 13">
            <a:extLst>
              <a:ext uri="{FF2B5EF4-FFF2-40B4-BE49-F238E27FC236}">
                <a16:creationId xmlns:a16="http://schemas.microsoft.com/office/drawing/2014/main" id="{8EAE84E5-AA8C-EB46-A626-520D76D2A23F}"/>
              </a:ext>
            </a:extLst>
          </p:cNvPr>
          <p:cNvSpPr/>
          <p:nvPr/>
        </p:nvSpPr>
        <p:spPr>
          <a:xfrm>
            <a:off x="287211"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Learning theory</a:t>
            </a:r>
          </a:p>
        </p:txBody>
      </p:sp>
    </p:spTree>
    <p:extLst>
      <p:ext uri="{BB962C8B-B14F-4D97-AF65-F5344CB8AC3E}">
        <p14:creationId xmlns:p14="http://schemas.microsoft.com/office/powerpoint/2010/main" val="1577639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a:ln>
            <a:solidFill>
              <a:schemeClr val="bg1"/>
            </a:solidFill>
          </a:ln>
        </p:spPr>
        <p:txBody>
          <a:bodyPr/>
          <a:lstStyle/>
          <a:p>
            <a:r>
              <a:rPr lang="en-US" dirty="0"/>
              <a:t>What Might Such a System Look Like?</a:t>
            </a:r>
          </a:p>
        </p:txBody>
      </p:sp>
      <p:sp>
        <p:nvSpPr>
          <p:cNvPr id="70" name="Content Placeholder 2">
            <a:extLst>
              <a:ext uri="{FF2B5EF4-FFF2-40B4-BE49-F238E27FC236}">
                <a16:creationId xmlns:a16="http://schemas.microsoft.com/office/drawing/2014/main" id="{44C22505-14C6-C146-A7CF-B4980F5D295A}"/>
              </a:ext>
            </a:extLst>
          </p:cNvPr>
          <p:cNvSpPr txBox="1">
            <a:spLocks/>
          </p:cNvSpPr>
          <p:nvPr/>
        </p:nvSpPr>
        <p:spPr bwMode="auto">
          <a:xfrm>
            <a:off x="9052559" y="0"/>
            <a:ext cx="3139439" cy="6858000"/>
          </a:xfrm>
          <a:prstGeom prst="rect">
            <a:avLst/>
          </a:prstGeom>
          <a:solidFill>
            <a:srgbClr val="5D161A"/>
          </a:solidFill>
          <a:ln w="38100">
            <a:solidFill>
              <a:schemeClr val="bg1"/>
            </a:solidFill>
          </a:ln>
        </p:spPr>
        <p:txBody>
          <a:bodyPr vert="horz" wrap="square" lIns="182880" tIns="182880" rIns="182880" bIns="45720" numCol="1" anchor="t" anchorCtr="0" compatLnSpc="1">
            <a:prstTxWarp prst="textNoShape">
              <a:avLst/>
            </a:prstTxWarp>
            <a:noAutofit/>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800" dirty="0">
                <a:solidFill>
                  <a:schemeClr val="bg1"/>
                </a:solidFill>
              </a:rPr>
              <a:t>Daily lesson planning feeds directly into daily instruction, which is also informed by a consistent learning theory.</a:t>
            </a:r>
          </a:p>
        </p:txBody>
      </p:sp>
      <p:grpSp>
        <p:nvGrpSpPr>
          <p:cNvPr id="73" name="Group 72">
            <a:extLst>
              <a:ext uri="{FF2B5EF4-FFF2-40B4-BE49-F238E27FC236}">
                <a16:creationId xmlns:a16="http://schemas.microsoft.com/office/drawing/2014/main" id="{5DDFB902-E59E-094A-914D-AF7FFC215406}"/>
              </a:ext>
            </a:extLst>
          </p:cNvPr>
          <p:cNvGrpSpPr/>
          <p:nvPr/>
        </p:nvGrpSpPr>
        <p:grpSpPr>
          <a:xfrm>
            <a:off x="-1" y="1048758"/>
            <a:ext cx="8821612" cy="5809242"/>
            <a:chOff x="-1" y="1048758"/>
            <a:chExt cx="8821612" cy="5809242"/>
          </a:xfrm>
        </p:grpSpPr>
        <p:sp>
          <p:nvSpPr>
            <p:cNvPr id="76" name="Rectangle 75">
              <a:extLst>
                <a:ext uri="{FF2B5EF4-FFF2-40B4-BE49-F238E27FC236}">
                  <a16:creationId xmlns:a16="http://schemas.microsoft.com/office/drawing/2014/main" id="{F8C55376-F47A-334A-BECA-8463FBC8B69E}"/>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82" name="Group 81">
              <a:extLst>
                <a:ext uri="{FF2B5EF4-FFF2-40B4-BE49-F238E27FC236}">
                  <a16:creationId xmlns:a16="http://schemas.microsoft.com/office/drawing/2014/main" id="{D670F365-A79A-774C-8B75-43574506B252}"/>
                </a:ext>
              </a:extLst>
            </p:cNvPr>
            <p:cNvGrpSpPr/>
            <p:nvPr/>
          </p:nvGrpSpPr>
          <p:grpSpPr>
            <a:xfrm>
              <a:off x="287211" y="1048758"/>
              <a:ext cx="8534400" cy="5715458"/>
              <a:chOff x="1811212" y="1048758"/>
              <a:chExt cx="8534400" cy="5715458"/>
            </a:xfrm>
          </p:grpSpPr>
          <p:sp>
            <p:nvSpPr>
              <p:cNvPr id="99" name="Rounded Rectangle 82">
                <a:extLst>
                  <a:ext uri="{FF2B5EF4-FFF2-40B4-BE49-F238E27FC236}">
                    <a16:creationId xmlns:a16="http://schemas.microsoft.com/office/drawing/2014/main" id="{3DDA889F-27A7-4D49-913E-8FB6386D2B7B}"/>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105" name="Rounded Rectangle 83">
                <a:extLst>
                  <a:ext uri="{FF2B5EF4-FFF2-40B4-BE49-F238E27FC236}">
                    <a16:creationId xmlns:a16="http://schemas.microsoft.com/office/drawing/2014/main" id="{285C10FC-F905-8C46-9BF7-0F18BD9433FE}"/>
                  </a:ext>
                </a:extLst>
              </p:cNvPr>
              <p:cNvSpPr/>
              <p:nvPr/>
            </p:nvSpPr>
            <p:spPr>
              <a:xfrm>
                <a:off x="4114800" y="6488690"/>
                <a:ext cx="901612" cy="27552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District</a:t>
                </a:r>
              </a:p>
            </p:txBody>
          </p:sp>
          <p:sp>
            <p:nvSpPr>
              <p:cNvPr id="106" name="Rounded Rectangle 84">
                <a:extLst>
                  <a:ext uri="{FF2B5EF4-FFF2-40B4-BE49-F238E27FC236}">
                    <a16:creationId xmlns:a16="http://schemas.microsoft.com/office/drawing/2014/main" id="{D27215EC-817F-114D-9E3A-C8E505373221}"/>
                  </a:ext>
                </a:extLst>
              </p:cNvPr>
              <p:cNvSpPr/>
              <p:nvPr/>
            </p:nvSpPr>
            <p:spPr>
              <a:xfrm>
                <a:off x="5105400" y="6488690"/>
                <a:ext cx="1016176" cy="27552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Teacher</a:t>
                </a:r>
              </a:p>
            </p:txBody>
          </p:sp>
          <p:sp>
            <p:nvSpPr>
              <p:cNvPr id="112" name="Rounded Rectangle 4">
                <a:extLst>
                  <a:ext uri="{FF2B5EF4-FFF2-40B4-BE49-F238E27FC236}">
                    <a16:creationId xmlns:a16="http://schemas.microsoft.com/office/drawing/2014/main" id="{6C60686B-DE37-F44A-B3D2-BAFAE63F2E78}"/>
                  </a:ext>
                </a:extLst>
              </p:cNvPr>
              <p:cNvSpPr/>
              <p:nvPr/>
            </p:nvSpPr>
            <p:spPr>
              <a:xfrm>
                <a:off x="6781800" y="2949950"/>
                <a:ext cx="1524000" cy="762000"/>
              </a:xfrm>
              <a:prstGeom prst="roundRect">
                <a:avLst/>
              </a:prstGeom>
              <a:solidFill>
                <a:schemeClr val="accent6">
                  <a:lumMod val="75000"/>
                </a:schemeClr>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lesson plans</a:t>
                </a:r>
              </a:p>
            </p:txBody>
          </p:sp>
          <p:sp>
            <p:nvSpPr>
              <p:cNvPr id="113" name="Rounded Rectangle 5">
                <a:extLst>
                  <a:ext uri="{FF2B5EF4-FFF2-40B4-BE49-F238E27FC236}">
                    <a16:creationId xmlns:a16="http://schemas.microsoft.com/office/drawing/2014/main" id="{C51E3342-9DFB-5A4C-9F27-EF640A45F540}"/>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Curriculum</a:t>
                </a:r>
              </a:p>
            </p:txBody>
          </p:sp>
          <p:cxnSp>
            <p:nvCxnSpPr>
              <p:cNvPr id="114" name="Straight Arrow Connector 69">
                <a:extLst>
                  <a:ext uri="{FF2B5EF4-FFF2-40B4-BE49-F238E27FC236}">
                    <a16:creationId xmlns:a16="http://schemas.microsoft.com/office/drawing/2014/main" id="{43B48524-4BD4-8749-B48B-AEF0034215D8}"/>
                  </a:ext>
                </a:extLst>
              </p:cNvPr>
              <p:cNvCxnSpPr>
                <a:cxnSpLocks/>
                <a:endCxn id="124" idx="1"/>
              </p:cNvCxnSpPr>
              <p:nvPr/>
            </p:nvCxnSpPr>
            <p:spPr>
              <a:xfrm rot="16200000" flipH="1">
                <a:off x="3710907" y="3782348"/>
                <a:ext cx="2586769" cy="25497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5" name="Rounded Rectangle 13">
                <a:extLst>
                  <a:ext uri="{FF2B5EF4-FFF2-40B4-BE49-F238E27FC236}">
                    <a16:creationId xmlns:a16="http://schemas.microsoft.com/office/drawing/2014/main" id="{E0D99DEC-620E-0944-84B3-F23E8D258135}"/>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116" name="Straight Arrow Connector 115">
                <a:extLst>
                  <a:ext uri="{FF2B5EF4-FFF2-40B4-BE49-F238E27FC236}">
                    <a16:creationId xmlns:a16="http://schemas.microsoft.com/office/drawing/2014/main" id="{04631731-C6EA-844D-80F1-FD16766EE92C}"/>
                  </a:ext>
                </a:extLst>
              </p:cNvPr>
              <p:cNvCxnSpPr>
                <a:cxnSpLocks/>
                <a:stCxn id="136" idx="2"/>
                <a:endCxn id="115"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0F24F82B-6D1D-B141-9D0B-75E5D65397B7}"/>
                  </a:ext>
                </a:extLst>
              </p:cNvPr>
              <p:cNvCxnSpPr>
                <a:cxnSpLocks/>
                <a:stCxn id="115" idx="2"/>
                <a:endCxn id="128"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9" name="Rounded Rectangle 52">
                <a:extLst>
                  <a:ext uri="{FF2B5EF4-FFF2-40B4-BE49-F238E27FC236}">
                    <a16:creationId xmlns:a16="http://schemas.microsoft.com/office/drawing/2014/main" id="{3DF1D860-934C-074A-AB0F-E0DAD4B7FE9B}"/>
                  </a:ext>
                </a:extLst>
              </p:cNvPr>
              <p:cNvSpPr/>
              <p:nvPr/>
            </p:nvSpPr>
            <p:spPr>
              <a:xfrm>
                <a:off x="8593012" y="1711568"/>
                <a:ext cx="1752600" cy="762000"/>
              </a:xfrm>
              <a:prstGeom prst="roundRect">
                <a:avLst/>
              </a:prstGeom>
              <a:solidFill>
                <a:schemeClr val="accent6">
                  <a:lumMod val="75000"/>
                </a:schemeClr>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instruction</a:t>
                </a:r>
              </a:p>
            </p:txBody>
          </p:sp>
          <p:cxnSp>
            <p:nvCxnSpPr>
              <p:cNvPr id="120" name="Elbow Connector 57">
                <a:extLst>
                  <a:ext uri="{FF2B5EF4-FFF2-40B4-BE49-F238E27FC236}">
                    <a16:creationId xmlns:a16="http://schemas.microsoft.com/office/drawing/2014/main" id="{B773B674-759B-9849-854F-37A60A54E2B8}"/>
                  </a:ext>
                </a:extLst>
              </p:cNvPr>
              <p:cNvCxnSpPr>
                <a:cxnSpLocks/>
                <a:stCxn id="112" idx="0"/>
                <a:endCxn id="119" idx="1"/>
              </p:cNvCxnSpPr>
              <p:nvPr/>
            </p:nvCxnSpPr>
            <p:spPr>
              <a:xfrm rot="5400000" flipH="1" flipV="1">
                <a:off x="7639715" y="1996653"/>
                <a:ext cx="857382" cy="1049212"/>
              </a:xfrm>
              <a:prstGeom prst="bentConnector2">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4" name="Rounded Rectangle 73">
                <a:extLst>
                  <a:ext uri="{FF2B5EF4-FFF2-40B4-BE49-F238E27FC236}">
                    <a16:creationId xmlns:a16="http://schemas.microsoft.com/office/drawing/2014/main" id="{AB7887A5-218C-3444-BCF9-A08B844E1FA8}"/>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Major unit plans</a:t>
                </a:r>
              </a:p>
            </p:txBody>
          </p:sp>
          <p:cxnSp>
            <p:nvCxnSpPr>
              <p:cNvPr id="126" name="Straight Arrow Connector 125">
                <a:extLst>
                  <a:ext uri="{FF2B5EF4-FFF2-40B4-BE49-F238E27FC236}">
                    <a16:creationId xmlns:a16="http://schemas.microsoft.com/office/drawing/2014/main" id="{DC988FC3-4376-6541-BF5E-673AEF44D80B}"/>
                  </a:ext>
                </a:extLst>
              </p:cNvPr>
              <p:cNvCxnSpPr>
                <a:cxnSpLocks/>
                <a:stCxn id="140" idx="3"/>
                <a:endCxn id="112" idx="1"/>
              </p:cNvCxnSpPr>
              <p:nvPr/>
            </p:nvCxnSpPr>
            <p:spPr>
              <a:xfrm flipV="1">
                <a:off x="6494588" y="3330951"/>
                <a:ext cx="287213" cy="23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8" name="Rounded Rectangle 29">
                <a:extLst>
                  <a:ext uri="{FF2B5EF4-FFF2-40B4-BE49-F238E27FC236}">
                    <a16:creationId xmlns:a16="http://schemas.microsoft.com/office/drawing/2014/main" id="{6CC559A5-D692-744B-9EFA-89C4ECBAF72B}"/>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129" name="Straight Arrow Connector 53">
                <a:extLst>
                  <a:ext uri="{FF2B5EF4-FFF2-40B4-BE49-F238E27FC236}">
                    <a16:creationId xmlns:a16="http://schemas.microsoft.com/office/drawing/2014/main" id="{BE3A4381-79A2-DC40-B5F3-E906DA657813}"/>
                  </a:ext>
                </a:extLst>
              </p:cNvPr>
              <p:cNvCxnSpPr>
                <a:cxnSpLocks/>
                <a:stCxn id="128" idx="2"/>
                <a:endCxn id="130"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0" name="Rounded Rectangle 79">
                <a:extLst>
                  <a:ext uri="{FF2B5EF4-FFF2-40B4-BE49-F238E27FC236}">
                    <a16:creationId xmlns:a16="http://schemas.microsoft.com/office/drawing/2014/main" id="{C8302AFA-09C8-CC44-82BA-2BC78A2F91F7}"/>
                  </a:ext>
                </a:extLst>
              </p:cNvPr>
              <p:cNvSpPr/>
              <p:nvPr/>
            </p:nvSpPr>
            <p:spPr>
              <a:xfrm>
                <a:off x="3810000" y="5770130"/>
                <a:ext cx="2590801" cy="3937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Final exam &amp; final project</a:t>
                </a:r>
              </a:p>
            </p:txBody>
          </p:sp>
          <p:sp>
            <p:nvSpPr>
              <p:cNvPr id="131" name="Rounded Rectangle 79">
                <a:extLst>
                  <a:ext uri="{FF2B5EF4-FFF2-40B4-BE49-F238E27FC236}">
                    <a16:creationId xmlns:a16="http://schemas.microsoft.com/office/drawing/2014/main" id="{B640A4BA-6E11-5846-8EE3-C2CA59CE961F}"/>
                  </a:ext>
                </a:extLst>
              </p:cNvPr>
              <p:cNvSpPr/>
              <p:nvPr/>
            </p:nvSpPr>
            <p:spPr>
              <a:xfrm>
                <a:off x="8458200" y="4114800"/>
                <a:ext cx="1887412" cy="78638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Weekly quizzes &amp; graded homework</a:t>
                </a:r>
              </a:p>
            </p:txBody>
          </p:sp>
          <p:cxnSp>
            <p:nvCxnSpPr>
              <p:cNvPr id="132" name="Elbow Connector 93">
                <a:extLst>
                  <a:ext uri="{FF2B5EF4-FFF2-40B4-BE49-F238E27FC236}">
                    <a16:creationId xmlns:a16="http://schemas.microsoft.com/office/drawing/2014/main" id="{D3FD3535-53EA-164F-9B85-010A0B26DCC3}"/>
                  </a:ext>
                </a:extLst>
              </p:cNvPr>
              <p:cNvCxnSpPr>
                <a:cxnSpLocks/>
              </p:cNvCxnSpPr>
              <p:nvPr/>
            </p:nvCxnSpPr>
            <p:spPr>
              <a:xfrm>
                <a:off x="6222825" y="3721046"/>
                <a:ext cx="2235375" cy="622354"/>
              </a:xfrm>
              <a:prstGeom prst="bentConnector3">
                <a:avLst>
                  <a:gd name="adj1" fmla="val -143"/>
                </a:avLst>
              </a:prstGeom>
              <a:ln w="28575">
                <a:solidFill>
                  <a:schemeClr val="tx1">
                    <a:lumMod val="50000"/>
                    <a:lumOff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3" name="Straight Arrow Connector 132">
                <a:extLst>
                  <a:ext uri="{FF2B5EF4-FFF2-40B4-BE49-F238E27FC236}">
                    <a16:creationId xmlns:a16="http://schemas.microsoft.com/office/drawing/2014/main" id="{3F586220-8D2E-504E-9E53-95BF1F424A0B}"/>
                  </a:ext>
                </a:extLst>
              </p:cNvPr>
              <p:cNvCxnSpPr>
                <a:cxnSpLocks/>
                <a:stCxn id="130" idx="3"/>
                <a:endCxn id="134" idx="1"/>
              </p:cNvCxnSpPr>
              <p:nvPr/>
            </p:nvCxnSpPr>
            <p:spPr>
              <a:xfrm>
                <a:off x="6400800" y="5967007"/>
                <a:ext cx="914400" cy="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4" name="Rounded Rectangle 79">
                <a:extLst>
                  <a:ext uri="{FF2B5EF4-FFF2-40B4-BE49-F238E27FC236}">
                    <a16:creationId xmlns:a16="http://schemas.microsoft.com/office/drawing/2014/main" id="{BDAF906F-6841-E64B-BE39-D47B4264C853}"/>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3 mid-semester exams &amp; projects</a:t>
                </a:r>
              </a:p>
            </p:txBody>
          </p:sp>
          <p:cxnSp>
            <p:nvCxnSpPr>
              <p:cNvPr id="135" name="Straight Arrow Connector 134">
                <a:extLst>
                  <a:ext uri="{FF2B5EF4-FFF2-40B4-BE49-F238E27FC236}">
                    <a16:creationId xmlns:a16="http://schemas.microsoft.com/office/drawing/2014/main" id="{B75DD1ED-B3B9-0645-B4B4-966151CF0003}"/>
                  </a:ext>
                </a:extLst>
              </p:cNvPr>
              <p:cNvCxnSpPr>
                <a:cxnSpLocks/>
                <a:endCxn id="131" idx="2"/>
              </p:cNvCxnSpPr>
              <p:nvPr/>
            </p:nvCxnSpPr>
            <p:spPr>
              <a:xfrm flipV="1">
                <a:off x="9401906" y="4901185"/>
                <a:ext cx="0" cy="868945"/>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6" name="Rounded Rectangle 13">
                <a:extLst>
                  <a:ext uri="{FF2B5EF4-FFF2-40B4-BE49-F238E27FC236}">
                    <a16:creationId xmlns:a16="http://schemas.microsoft.com/office/drawing/2014/main" id="{D5309216-949A-444A-8054-317C6127C935}"/>
                  </a:ext>
                </a:extLst>
              </p:cNvPr>
              <p:cNvSpPr/>
              <p:nvPr/>
            </p:nvSpPr>
            <p:spPr>
              <a:xfrm>
                <a:off x="1811212"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Learning theory</a:t>
                </a:r>
              </a:p>
            </p:txBody>
          </p:sp>
          <p:cxnSp>
            <p:nvCxnSpPr>
              <p:cNvPr id="137" name="Straight Arrow Connector 136">
                <a:extLst>
                  <a:ext uri="{FF2B5EF4-FFF2-40B4-BE49-F238E27FC236}">
                    <a16:creationId xmlns:a16="http://schemas.microsoft.com/office/drawing/2014/main" id="{3E20839F-8CAD-0241-8EC7-6DADBF15DC02}"/>
                  </a:ext>
                </a:extLst>
              </p:cNvPr>
              <p:cNvCxnSpPr>
                <a:cxnSpLocks/>
                <a:stCxn id="113"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8" name="Elbow Connector 33">
                <a:extLst>
                  <a:ext uri="{FF2B5EF4-FFF2-40B4-BE49-F238E27FC236}">
                    <a16:creationId xmlns:a16="http://schemas.microsoft.com/office/drawing/2014/main" id="{8614C7B0-16FE-CF41-8E4D-01BF9D34AF8C}"/>
                  </a:ext>
                </a:extLst>
              </p:cNvPr>
              <p:cNvCxnSpPr>
                <a:cxnSpLocks/>
                <a:stCxn id="128"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9" name="Elbow Connector 61">
                <a:extLst>
                  <a:ext uri="{FF2B5EF4-FFF2-40B4-BE49-F238E27FC236}">
                    <a16:creationId xmlns:a16="http://schemas.microsoft.com/office/drawing/2014/main" id="{849CC79E-979B-1E4B-8D9C-B1A5E6DF0158}"/>
                  </a:ext>
                </a:extLst>
              </p:cNvPr>
              <p:cNvCxnSpPr>
                <a:cxnSpLocks/>
                <a:stCxn id="115" idx="3"/>
                <a:endCxn id="113"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0" name="Rounded Rectangle 73">
                <a:extLst>
                  <a:ext uri="{FF2B5EF4-FFF2-40B4-BE49-F238E27FC236}">
                    <a16:creationId xmlns:a16="http://schemas.microsoft.com/office/drawing/2014/main" id="{08013DCA-AA95-7E4C-8FCB-36B66E3B4722}"/>
                  </a:ext>
                </a:extLst>
              </p:cNvPr>
              <p:cNvSpPr/>
              <p:nvPr/>
            </p:nvSpPr>
            <p:spPr>
              <a:xfrm>
                <a:off x="5131777" y="2954704"/>
                <a:ext cx="1362810" cy="75724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Weekly unit plans</a:t>
                </a:r>
              </a:p>
            </p:txBody>
          </p:sp>
          <p:cxnSp>
            <p:nvCxnSpPr>
              <p:cNvPr id="141" name="Straight Arrow Connector 140">
                <a:extLst>
                  <a:ext uri="{FF2B5EF4-FFF2-40B4-BE49-F238E27FC236}">
                    <a16:creationId xmlns:a16="http://schemas.microsoft.com/office/drawing/2014/main" id="{26D07DFA-99DF-E24B-B26E-5A0C732C8809}"/>
                  </a:ext>
                </a:extLst>
              </p:cNvPr>
              <p:cNvCxnSpPr>
                <a:cxnSpLocks/>
              </p:cNvCxnSpPr>
              <p:nvPr/>
            </p:nvCxnSpPr>
            <p:spPr>
              <a:xfrm flipV="1">
                <a:off x="5410200" y="3693837"/>
                <a:ext cx="0" cy="1312789"/>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2" name="Straight Arrow Connector 69">
                <a:extLst>
                  <a:ext uri="{FF2B5EF4-FFF2-40B4-BE49-F238E27FC236}">
                    <a16:creationId xmlns:a16="http://schemas.microsoft.com/office/drawing/2014/main" id="{D18A7D8D-2BF7-1A41-B0C2-A1CB6EF21E1F}"/>
                  </a:ext>
                </a:extLst>
              </p:cNvPr>
              <p:cNvCxnSpPr>
                <a:cxnSpLocks/>
                <a:stCxn id="124" idx="3"/>
                <a:endCxn id="134" idx="0"/>
              </p:cNvCxnSpPr>
              <p:nvPr/>
            </p:nvCxnSpPr>
            <p:spPr>
              <a:xfrm>
                <a:off x="7306406" y="5203221"/>
                <a:ext cx="1524001" cy="56690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9" name="Elbow Connector 93">
                <a:extLst>
                  <a:ext uri="{FF2B5EF4-FFF2-40B4-BE49-F238E27FC236}">
                    <a16:creationId xmlns:a16="http://schemas.microsoft.com/office/drawing/2014/main" id="{196B0388-CB57-174C-A294-5C030B2B8A86}"/>
                  </a:ext>
                </a:extLst>
              </p:cNvPr>
              <p:cNvCxnSpPr>
                <a:cxnSpLocks/>
                <a:stCxn id="140" idx="2"/>
                <a:endCxn id="131" idx="1"/>
              </p:cNvCxnSpPr>
              <p:nvPr/>
            </p:nvCxnSpPr>
            <p:spPr>
              <a:xfrm rot="16200000" flipH="1">
                <a:off x="6737670" y="2787462"/>
                <a:ext cx="796042" cy="264501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53" name="Elbow Connector 26">
            <a:extLst>
              <a:ext uri="{FF2B5EF4-FFF2-40B4-BE49-F238E27FC236}">
                <a16:creationId xmlns:a16="http://schemas.microsoft.com/office/drawing/2014/main" id="{8C119E4D-400B-C446-8BA9-F64B607BA843}"/>
              </a:ext>
            </a:extLst>
          </p:cNvPr>
          <p:cNvCxnSpPr>
            <a:cxnSpLocks/>
          </p:cNvCxnSpPr>
          <p:nvPr/>
        </p:nvCxnSpPr>
        <p:spPr>
          <a:xfrm>
            <a:off x="1772140" y="1277815"/>
            <a:ext cx="3942859" cy="1676889"/>
          </a:xfrm>
          <a:prstGeom prst="bentConnector3">
            <a:avLst>
              <a:gd name="adj1" fmla="val 9995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Elbow Connector 26">
            <a:extLst>
              <a:ext uri="{FF2B5EF4-FFF2-40B4-BE49-F238E27FC236}">
                <a16:creationId xmlns:a16="http://schemas.microsoft.com/office/drawing/2014/main" id="{3DEB44F4-73D7-5644-8EB6-D40D63AF8F86}"/>
              </a:ext>
            </a:extLst>
          </p:cNvPr>
          <p:cNvCxnSpPr>
            <a:cxnSpLocks/>
          </p:cNvCxnSpPr>
          <p:nvPr/>
        </p:nvCxnSpPr>
        <p:spPr>
          <a:xfrm>
            <a:off x="1811211" y="1429758"/>
            <a:ext cx="2477970" cy="152494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Elbow Connector 26">
            <a:extLst>
              <a:ext uri="{FF2B5EF4-FFF2-40B4-BE49-F238E27FC236}">
                <a16:creationId xmlns:a16="http://schemas.microsoft.com/office/drawing/2014/main" id="{8BA21E01-9787-094B-8C3A-DDDE0D07AC34}"/>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Elbow Connector 26">
            <a:extLst>
              <a:ext uri="{FF2B5EF4-FFF2-40B4-BE49-F238E27FC236}">
                <a16:creationId xmlns:a16="http://schemas.microsoft.com/office/drawing/2014/main" id="{B23E4E84-7041-E644-B2F5-E3A562FF929B}"/>
              </a:ext>
            </a:extLst>
          </p:cNvPr>
          <p:cNvCxnSpPr>
            <a:cxnSpLocks/>
          </p:cNvCxnSpPr>
          <p:nvPr/>
        </p:nvCxnSpPr>
        <p:spPr>
          <a:xfrm rot="16200000" flipH="1">
            <a:off x="4165856" y="-2067887"/>
            <a:ext cx="662810" cy="6896100"/>
          </a:xfrm>
          <a:prstGeom prst="bentConnector3">
            <a:avLst>
              <a:gd name="adj1" fmla="val -34490"/>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8058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E85EF-2B17-054E-B97E-DB82421490E0}"/>
              </a:ext>
            </a:extLst>
          </p:cNvPr>
          <p:cNvSpPr>
            <a:spLocks noGrp="1"/>
          </p:cNvSpPr>
          <p:nvPr>
            <p:ph type="title"/>
          </p:nvPr>
        </p:nvSpPr>
        <p:spPr/>
        <p:txBody>
          <a:bodyPr/>
          <a:lstStyle/>
          <a:p>
            <a:r>
              <a:rPr lang="en-US" dirty="0"/>
              <a:t>Papers Presented at the Center for Assessment’s Annual Conference</a:t>
            </a:r>
          </a:p>
        </p:txBody>
      </p:sp>
      <p:sp>
        <p:nvSpPr>
          <p:cNvPr id="3" name="Content Placeholder 2">
            <a:extLst>
              <a:ext uri="{FF2B5EF4-FFF2-40B4-BE49-F238E27FC236}">
                <a16:creationId xmlns:a16="http://schemas.microsoft.com/office/drawing/2014/main" id="{93174363-4260-0D45-A960-70F1428DC013}"/>
              </a:ext>
            </a:extLst>
          </p:cNvPr>
          <p:cNvSpPr>
            <a:spLocks noGrp="1"/>
          </p:cNvSpPr>
          <p:nvPr>
            <p:ph idx="1"/>
          </p:nvPr>
        </p:nvSpPr>
        <p:spPr>
          <a:xfrm>
            <a:off x="182880" y="914400"/>
            <a:ext cx="11823192" cy="481263"/>
          </a:xfrm>
        </p:spPr>
        <p:txBody>
          <a:bodyPr/>
          <a:lstStyle/>
          <a:p>
            <a:r>
              <a:rPr lang="en-US" dirty="0"/>
              <a:t>A follow-up to papers presented with colleagues at the 2018 Reidy Interactive Lecture Series</a:t>
            </a:r>
          </a:p>
        </p:txBody>
      </p:sp>
      <p:sp>
        <p:nvSpPr>
          <p:cNvPr id="4" name="Slide Number Placeholder 3">
            <a:extLst>
              <a:ext uri="{FF2B5EF4-FFF2-40B4-BE49-F238E27FC236}">
                <a16:creationId xmlns:a16="http://schemas.microsoft.com/office/drawing/2014/main" id="{D63D1F3A-D4FB-2C4F-B450-60634E48EB7B}"/>
              </a:ext>
            </a:extLst>
          </p:cNvPr>
          <p:cNvSpPr>
            <a:spLocks noGrp="1"/>
          </p:cNvSpPr>
          <p:nvPr>
            <p:ph type="sldNum" sz="quarter" idx="10"/>
          </p:nvPr>
        </p:nvSpPr>
        <p:spPr/>
        <p:txBody>
          <a:bodyPr/>
          <a:lstStyle/>
          <a:p>
            <a:pPr>
              <a:defRPr/>
            </a:pPr>
            <a:fld id="{D4090CA4-F0BB-44AE-B956-36B9DB324A8E}" type="slidenum">
              <a:rPr lang="en-US" smtClean="0"/>
              <a:pPr>
                <a:defRPr/>
              </a:pPr>
              <a:t>2</a:t>
            </a:fld>
            <a:endParaRPr lang="en-US" dirty="0"/>
          </a:p>
        </p:txBody>
      </p:sp>
      <p:grpSp>
        <p:nvGrpSpPr>
          <p:cNvPr id="21" name="Group 20">
            <a:extLst>
              <a:ext uri="{FF2B5EF4-FFF2-40B4-BE49-F238E27FC236}">
                <a16:creationId xmlns:a16="http://schemas.microsoft.com/office/drawing/2014/main" id="{DD9A4810-DB44-AF4B-8434-5336D8C7CDA9}"/>
              </a:ext>
            </a:extLst>
          </p:cNvPr>
          <p:cNvGrpSpPr/>
          <p:nvPr/>
        </p:nvGrpSpPr>
        <p:grpSpPr>
          <a:xfrm>
            <a:off x="1412080" y="1755648"/>
            <a:ext cx="9364791" cy="4079796"/>
            <a:chOff x="1656777" y="1755648"/>
            <a:chExt cx="9364791" cy="4079796"/>
          </a:xfrm>
        </p:grpSpPr>
        <p:sp>
          <p:nvSpPr>
            <p:cNvPr id="19" name="Rectangle 18">
              <a:extLst>
                <a:ext uri="{FF2B5EF4-FFF2-40B4-BE49-F238E27FC236}">
                  <a16:creationId xmlns:a16="http://schemas.microsoft.com/office/drawing/2014/main" id="{7954ACCB-5852-1140-B718-C9CD63BAE137}"/>
                </a:ext>
              </a:extLst>
            </p:cNvPr>
            <p:cNvSpPr/>
            <p:nvPr/>
          </p:nvSpPr>
          <p:spPr>
            <a:xfrm>
              <a:off x="1790888" y="3138727"/>
              <a:ext cx="9230680" cy="130680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37360" rtlCol="0" anchor="ctr"/>
            <a:lstStyle/>
            <a:p>
              <a:pPr marL="228600" indent="-228600"/>
              <a:r>
                <a:rPr lang="en-US" dirty="0" err="1">
                  <a:solidFill>
                    <a:schemeClr val="accent1">
                      <a:lumMod val="75000"/>
                    </a:schemeClr>
                  </a:solidFill>
                </a:rPr>
                <a:t>Dadey</a:t>
              </a:r>
              <a:r>
                <a:rPr lang="en-US" dirty="0">
                  <a:solidFill>
                    <a:schemeClr val="accent1">
                      <a:lumMod val="75000"/>
                    </a:schemeClr>
                  </a:solidFill>
                </a:rPr>
                <a:t>, N., &amp; Martineau, J. A. (2018). </a:t>
              </a:r>
              <a:r>
                <a:rPr lang="en-US" i="1" dirty="0">
                  <a:solidFill>
                    <a:schemeClr val="accent1">
                      <a:lumMod val="75000"/>
                    </a:schemeClr>
                  </a:solidFill>
                </a:rPr>
                <a:t>On Being Specific: Identifying Uses and Developing Systems to Match.</a:t>
              </a:r>
              <a:r>
                <a:rPr lang="en-US" dirty="0">
                  <a:solidFill>
                    <a:schemeClr val="accent1">
                      <a:lumMod val="75000"/>
                    </a:schemeClr>
                  </a:solidFill>
                </a:rPr>
                <a:t> Paper presented at the annual Reidy Lecture Series of the National Center for the Improvement of Educational Assessment. Dover, NH.</a:t>
              </a:r>
            </a:p>
          </p:txBody>
        </p:sp>
        <p:sp>
          <p:nvSpPr>
            <p:cNvPr id="18" name="Rectangle 17">
              <a:extLst>
                <a:ext uri="{FF2B5EF4-FFF2-40B4-BE49-F238E27FC236}">
                  <a16:creationId xmlns:a16="http://schemas.microsoft.com/office/drawing/2014/main" id="{8BDABF8E-9C34-7242-8986-2B3014D26FFC}"/>
                </a:ext>
              </a:extLst>
            </p:cNvPr>
            <p:cNvSpPr/>
            <p:nvPr/>
          </p:nvSpPr>
          <p:spPr>
            <a:xfrm>
              <a:off x="1790888" y="1755648"/>
              <a:ext cx="9230680" cy="130680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37360" rtlCol="0" anchor="ctr"/>
            <a:lstStyle/>
            <a:p>
              <a:pPr marL="228600" indent="-228600"/>
              <a:r>
                <a:rPr lang="en-US" dirty="0">
                  <a:solidFill>
                    <a:schemeClr val="accent1">
                      <a:lumMod val="75000"/>
                    </a:schemeClr>
                  </a:solidFill>
                </a:rPr>
                <a:t>Martineau, J. A. (2018). </a:t>
              </a:r>
              <a:r>
                <a:rPr lang="en-US" i="1" dirty="0">
                  <a:solidFill>
                    <a:schemeClr val="accent1">
                      <a:lumMod val="75000"/>
                    </a:schemeClr>
                  </a:solidFill>
                </a:rPr>
                <a:t>Commercialization, Proliferation, and Incoherence of Assessment.</a:t>
              </a:r>
              <a:r>
                <a:rPr lang="en-US" dirty="0">
                  <a:solidFill>
                    <a:schemeClr val="accent1">
                      <a:lumMod val="75000"/>
                    </a:schemeClr>
                  </a:solidFill>
                </a:rPr>
                <a:t> Paper presented at the annual Reidy Lecture Series of the National Center for the Improvement of Educational Assessment. Dover, NH.</a:t>
              </a:r>
            </a:p>
          </p:txBody>
        </p:sp>
        <p:graphicFrame>
          <p:nvGraphicFramePr>
            <p:cNvPr id="8" name="Object 7">
              <a:extLst>
                <a:ext uri="{FF2B5EF4-FFF2-40B4-BE49-F238E27FC236}">
                  <a16:creationId xmlns:a16="http://schemas.microsoft.com/office/drawing/2014/main" id="{EFB40BC5-45FF-9949-A5C8-A1AF82166AE3}"/>
                </a:ext>
              </a:extLst>
            </p:cNvPr>
            <p:cNvGraphicFramePr>
              <a:graphicFrameLocks noChangeAspect="1"/>
            </p:cNvGraphicFramePr>
            <p:nvPr>
              <p:extLst>
                <p:ext uri="{D42A27DB-BD31-4B8C-83A1-F6EECF244321}">
                  <p14:modId xmlns:p14="http://schemas.microsoft.com/office/powerpoint/2010/main" val="3361929040"/>
                </p:ext>
              </p:extLst>
            </p:nvPr>
          </p:nvGraphicFramePr>
          <p:xfrm>
            <a:off x="1656777" y="1814692"/>
            <a:ext cx="1882141" cy="1188720"/>
          </p:xfrm>
          <a:graphic>
            <a:graphicData uri="http://schemas.openxmlformats.org/presentationml/2006/ole">
              <mc:AlternateContent xmlns:mc="http://schemas.openxmlformats.org/markup-compatibility/2006">
                <mc:Choice xmlns:v="urn:schemas-microsoft-com:vml" Requires="v">
                  <p:oleObj spid="_x0000_s1025" name="Document" showAsIcon="1" r:id="rId3" imgW="965200" imgH="609600" progId="Word.Document.12">
                    <p:embed/>
                  </p:oleObj>
                </mc:Choice>
                <mc:Fallback>
                  <p:oleObj name="Document" showAsIcon="1" r:id="rId3" imgW="965200" imgH="609600" progId="Word.Document.12">
                    <p:embed/>
                    <p:pic>
                      <p:nvPicPr>
                        <p:cNvPr id="8" name="Object 7">
                          <a:extLst>
                            <a:ext uri="{FF2B5EF4-FFF2-40B4-BE49-F238E27FC236}">
                              <a16:creationId xmlns:a16="http://schemas.microsoft.com/office/drawing/2014/main" id="{EFB40BC5-45FF-9949-A5C8-A1AF82166AE3}"/>
                            </a:ext>
                          </a:extLst>
                        </p:cNvPr>
                        <p:cNvPicPr/>
                        <p:nvPr/>
                      </p:nvPicPr>
                      <p:blipFill>
                        <a:blip r:embed="rId4"/>
                        <a:stretch>
                          <a:fillRect/>
                        </a:stretch>
                      </p:blipFill>
                      <p:spPr>
                        <a:xfrm>
                          <a:off x="1656777" y="1814692"/>
                          <a:ext cx="1882141" cy="118872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7AA979FD-3874-8640-9C9E-5B4BF634FB07}"/>
                </a:ext>
              </a:extLst>
            </p:cNvPr>
            <p:cNvGraphicFramePr>
              <a:graphicFrameLocks noChangeAspect="1"/>
            </p:cNvGraphicFramePr>
            <p:nvPr>
              <p:extLst>
                <p:ext uri="{D42A27DB-BD31-4B8C-83A1-F6EECF244321}">
                  <p14:modId xmlns:p14="http://schemas.microsoft.com/office/powerpoint/2010/main" val="2749426988"/>
                </p:ext>
              </p:extLst>
            </p:nvPr>
          </p:nvGraphicFramePr>
          <p:xfrm>
            <a:off x="1656777" y="3197771"/>
            <a:ext cx="1882140" cy="1188720"/>
          </p:xfrm>
          <a:graphic>
            <a:graphicData uri="http://schemas.openxmlformats.org/presentationml/2006/ole">
              <mc:AlternateContent xmlns:mc="http://schemas.openxmlformats.org/markup-compatibility/2006">
                <mc:Choice xmlns:v="urn:schemas-microsoft-com:vml" Requires="v">
                  <p:oleObj spid="_x0000_s1026" name="Document" showAsIcon="1" r:id="rId5" imgW="965200" imgH="609600" progId="Word.Document.12">
                    <p:embed/>
                  </p:oleObj>
                </mc:Choice>
                <mc:Fallback>
                  <p:oleObj name="Document" showAsIcon="1" r:id="rId5" imgW="965200" imgH="609600" progId="Word.Document.12">
                    <p:embed/>
                    <p:pic>
                      <p:nvPicPr>
                        <p:cNvPr id="9" name="Object 8">
                          <a:extLst>
                            <a:ext uri="{FF2B5EF4-FFF2-40B4-BE49-F238E27FC236}">
                              <a16:creationId xmlns:a16="http://schemas.microsoft.com/office/drawing/2014/main" id="{7AA979FD-3874-8640-9C9E-5B4BF634FB07}"/>
                            </a:ext>
                          </a:extLst>
                        </p:cNvPr>
                        <p:cNvPicPr/>
                        <p:nvPr/>
                      </p:nvPicPr>
                      <p:blipFill>
                        <a:blip r:embed="rId4"/>
                        <a:stretch>
                          <a:fillRect/>
                        </a:stretch>
                      </p:blipFill>
                      <p:spPr>
                        <a:xfrm>
                          <a:off x="1656777" y="3197771"/>
                          <a:ext cx="1882140" cy="1188720"/>
                        </a:xfrm>
                        <a:prstGeom prst="rect">
                          <a:avLst/>
                        </a:prstGeom>
                      </p:spPr>
                    </p:pic>
                  </p:oleObj>
                </mc:Fallback>
              </mc:AlternateContent>
            </a:graphicData>
          </a:graphic>
        </p:graphicFrame>
        <p:sp>
          <p:nvSpPr>
            <p:cNvPr id="20" name="Rectangle 19">
              <a:extLst>
                <a:ext uri="{FF2B5EF4-FFF2-40B4-BE49-F238E27FC236}">
                  <a16:creationId xmlns:a16="http://schemas.microsoft.com/office/drawing/2014/main" id="{163FD6AC-B1D2-AF43-98C8-3DE3999A0C8B}"/>
                </a:ext>
              </a:extLst>
            </p:cNvPr>
            <p:cNvSpPr/>
            <p:nvPr/>
          </p:nvSpPr>
          <p:spPr>
            <a:xfrm>
              <a:off x="1790888" y="4528636"/>
              <a:ext cx="9230680" cy="130680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37360" rtlCol="0" anchor="ctr"/>
            <a:lstStyle/>
            <a:p>
              <a:pPr marL="228600" indent="-228600"/>
              <a:r>
                <a:rPr lang="en-US" dirty="0">
                  <a:solidFill>
                    <a:schemeClr val="accent2">
                      <a:lumMod val="75000"/>
                    </a:schemeClr>
                  </a:solidFill>
                </a:rPr>
                <a:t>Marion, S., Thompson, J., Evans, C., Martineau, J., &amp; </a:t>
              </a:r>
              <a:r>
                <a:rPr lang="en-US" dirty="0" err="1">
                  <a:solidFill>
                    <a:schemeClr val="accent2">
                      <a:lumMod val="75000"/>
                    </a:schemeClr>
                  </a:solidFill>
                </a:rPr>
                <a:t>Dadey</a:t>
              </a:r>
              <a:r>
                <a:rPr lang="en-US" dirty="0">
                  <a:solidFill>
                    <a:schemeClr val="accent2">
                      <a:lumMod val="75000"/>
                    </a:schemeClr>
                  </a:solidFill>
                </a:rPr>
                <a:t>, N. (2018). </a:t>
              </a:r>
              <a:r>
                <a:rPr lang="en-US" i="1" dirty="0">
                  <a:solidFill>
                    <a:schemeClr val="accent2">
                      <a:lumMod val="75000"/>
                    </a:schemeClr>
                  </a:solidFill>
                </a:rPr>
                <a:t>A Tricky Balance: The Challenges and Opportunities of Balanced Systems of Assessment</a:t>
              </a:r>
              <a:r>
                <a:rPr lang="en-US" dirty="0">
                  <a:solidFill>
                    <a:schemeClr val="accent2">
                      <a:lumMod val="75000"/>
                    </a:schemeClr>
                  </a:solidFill>
                </a:rPr>
                <a:t>. Paper presented at the annual Reidy Lecture Series of the National Center for the Improvement of Educational Assessment. Dover, NH.</a:t>
              </a:r>
            </a:p>
          </p:txBody>
        </p:sp>
        <p:pic>
          <p:nvPicPr>
            <p:cNvPr id="14" name="Picture 13" descr="A close up of a sign&#10;&#10;Description automatically generated">
              <a:hlinkClick r:id="rId6"/>
              <a:extLst>
                <a:ext uri="{FF2B5EF4-FFF2-40B4-BE49-F238E27FC236}">
                  <a16:creationId xmlns:a16="http://schemas.microsoft.com/office/drawing/2014/main" id="{2435E06D-CDC6-0146-8B1C-A374F0FEE81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03487" y="4587680"/>
              <a:ext cx="1188720" cy="1188720"/>
            </a:xfrm>
            <a:prstGeom prst="rect">
              <a:avLst/>
            </a:prstGeom>
          </p:spPr>
        </p:pic>
      </p:grpSp>
    </p:spTree>
    <p:extLst>
      <p:ext uri="{BB962C8B-B14F-4D97-AF65-F5344CB8AC3E}">
        <p14:creationId xmlns:p14="http://schemas.microsoft.com/office/powerpoint/2010/main" val="3923888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1" name="Elbow Connector 26">
            <a:extLst>
              <a:ext uri="{FF2B5EF4-FFF2-40B4-BE49-F238E27FC236}">
                <a16:creationId xmlns:a16="http://schemas.microsoft.com/office/drawing/2014/main" id="{8027A4FB-4CBF-4341-B05C-8119CC3949B9}"/>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Elbow Connector 26">
            <a:extLst>
              <a:ext uri="{FF2B5EF4-FFF2-40B4-BE49-F238E27FC236}">
                <a16:creationId xmlns:a16="http://schemas.microsoft.com/office/drawing/2014/main" id="{331D3879-186E-7741-9C68-EC8EC8A5837B}"/>
              </a:ext>
            </a:extLst>
          </p:cNvPr>
          <p:cNvCxnSpPr>
            <a:cxnSpLocks/>
          </p:cNvCxnSpPr>
          <p:nvPr/>
        </p:nvCxnSpPr>
        <p:spPr>
          <a:xfrm>
            <a:off x="1811211" y="1429758"/>
            <a:ext cx="2477970" cy="152494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Elbow Connector 26">
            <a:extLst>
              <a:ext uri="{FF2B5EF4-FFF2-40B4-BE49-F238E27FC236}">
                <a16:creationId xmlns:a16="http://schemas.microsoft.com/office/drawing/2014/main" id="{09C8F0AF-95C7-BF42-BB59-ABEA50555EFC}"/>
              </a:ext>
            </a:extLst>
          </p:cNvPr>
          <p:cNvCxnSpPr>
            <a:cxnSpLocks/>
          </p:cNvCxnSpPr>
          <p:nvPr/>
        </p:nvCxnSpPr>
        <p:spPr>
          <a:xfrm>
            <a:off x="1772140" y="1277815"/>
            <a:ext cx="3942859" cy="1676889"/>
          </a:xfrm>
          <a:prstGeom prst="bentConnector3">
            <a:avLst>
              <a:gd name="adj1" fmla="val 9995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a:ln>
            <a:solidFill>
              <a:schemeClr val="bg1"/>
            </a:solidFill>
          </a:ln>
        </p:spPr>
        <p:txBody>
          <a:bodyPr/>
          <a:lstStyle/>
          <a:p>
            <a:r>
              <a:rPr lang="en-US" dirty="0"/>
              <a:t>What Might Such a System Look Like?</a:t>
            </a:r>
          </a:p>
        </p:txBody>
      </p:sp>
      <p:sp>
        <p:nvSpPr>
          <p:cNvPr id="70" name="Content Placeholder 2">
            <a:extLst>
              <a:ext uri="{FF2B5EF4-FFF2-40B4-BE49-F238E27FC236}">
                <a16:creationId xmlns:a16="http://schemas.microsoft.com/office/drawing/2014/main" id="{44C22505-14C6-C146-A7CF-B4980F5D295A}"/>
              </a:ext>
            </a:extLst>
          </p:cNvPr>
          <p:cNvSpPr txBox="1">
            <a:spLocks/>
          </p:cNvSpPr>
          <p:nvPr/>
        </p:nvSpPr>
        <p:spPr bwMode="auto">
          <a:xfrm>
            <a:off x="9052559" y="-1"/>
            <a:ext cx="3139433" cy="6858000"/>
          </a:xfrm>
          <a:prstGeom prst="rect">
            <a:avLst/>
          </a:prstGeom>
          <a:solidFill>
            <a:srgbClr val="5D161A"/>
          </a:solidFill>
          <a:ln w="38100">
            <a:solidFill>
              <a:schemeClr val="bg1"/>
            </a:solidFill>
          </a:ln>
        </p:spPr>
        <p:txBody>
          <a:bodyPr vert="horz" wrap="square" lIns="182880" tIns="182880" rIns="182880" bIns="45720" numCol="1" anchor="t" anchorCtr="0" compatLnSpc="1">
            <a:prstTxWarp prst="textNoShape">
              <a:avLst/>
            </a:prstTxWarp>
            <a:noAutofit/>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800" dirty="0">
                <a:solidFill>
                  <a:schemeClr val="bg1"/>
                </a:solidFill>
              </a:rPr>
              <a:t>Daily lesson planning and daily instruction feed directly into formative assessment, which feeds back into both.</a:t>
            </a:r>
          </a:p>
        </p:txBody>
      </p:sp>
      <p:grpSp>
        <p:nvGrpSpPr>
          <p:cNvPr id="73" name="Group 72">
            <a:extLst>
              <a:ext uri="{FF2B5EF4-FFF2-40B4-BE49-F238E27FC236}">
                <a16:creationId xmlns:a16="http://schemas.microsoft.com/office/drawing/2014/main" id="{5DDFB902-E59E-094A-914D-AF7FFC215406}"/>
              </a:ext>
            </a:extLst>
          </p:cNvPr>
          <p:cNvGrpSpPr/>
          <p:nvPr/>
        </p:nvGrpSpPr>
        <p:grpSpPr>
          <a:xfrm>
            <a:off x="-1" y="1048758"/>
            <a:ext cx="8821612" cy="5809242"/>
            <a:chOff x="-1" y="1048758"/>
            <a:chExt cx="8821612" cy="5809242"/>
          </a:xfrm>
        </p:grpSpPr>
        <p:sp>
          <p:nvSpPr>
            <p:cNvPr id="76" name="Rectangle 75">
              <a:extLst>
                <a:ext uri="{FF2B5EF4-FFF2-40B4-BE49-F238E27FC236}">
                  <a16:creationId xmlns:a16="http://schemas.microsoft.com/office/drawing/2014/main" id="{F8C55376-F47A-334A-BECA-8463FBC8B69E}"/>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82" name="Group 81">
              <a:extLst>
                <a:ext uri="{FF2B5EF4-FFF2-40B4-BE49-F238E27FC236}">
                  <a16:creationId xmlns:a16="http://schemas.microsoft.com/office/drawing/2014/main" id="{D670F365-A79A-774C-8B75-43574506B252}"/>
                </a:ext>
              </a:extLst>
            </p:cNvPr>
            <p:cNvGrpSpPr/>
            <p:nvPr/>
          </p:nvGrpSpPr>
          <p:grpSpPr>
            <a:xfrm>
              <a:off x="287211" y="1048758"/>
              <a:ext cx="8534400" cy="5715458"/>
              <a:chOff x="1811212" y="1048758"/>
              <a:chExt cx="8534400" cy="5715458"/>
            </a:xfrm>
          </p:grpSpPr>
          <p:sp>
            <p:nvSpPr>
              <p:cNvPr id="99" name="Rounded Rectangle 82">
                <a:extLst>
                  <a:ext uri="{FF2B5EF4-FFF2-40B4-BE49-F238E27FC236}">
                    <a16:creationId xmlns:a16="http://schemas.microsoft.com/office/drawing/2014/main" id="{3DDA889F-27A7-4D49-913E-8FB6386D2B7B}"/>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105" name="Rounded Rectangle 83">
                <a:extLst>
                  <a:ext uri="{FF2B5EF4-FFF2-40B4-BE49-F238E27FC236}">
                    <a16:creationId xmlns:a16="http://schemas.microsoft.com/office/drawing/2014/main" id="{285C10FC-F905-8C46-9BF7-0F18BD9433FE}"/>
                  </a:ext>
                </a:extLst>
              </p:cNvPr>
              <p:cNvSpPr/>
              <p:nvPr/>
            </p:nvSpPr>
            <p:spPr>
              <a:xfrm>
                <a:off x="4114800" y="6488690"/>
                <a:ext cx="901612" cy="27552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District</a:t>
                </a:r>
              </a:p>
            </p:txBody>
          </p:sp>
          <p:sp>
            <p:nvSpPr>
              <p:cNvPr id="106" name="Rounded Rectangle 84">
                <a:extLst>
                  <a:ext uri="{FF2B5EF4-FFF2-40B4-BE49-F238E27FC236}">
                    <a16:creationId xmlns:a16="http://schemas.microsoft.com/office/drawing/2014/main" id="{D27215EC-817F-114D-9E3A-C8E505373221}"/>
                  </a:ext>
                </a:extLst>
              </p:cNvPr>
              <p:cNvSpPr/>
              <p:nvPr/>
            </p:nvSpPr>
            <p:spPr>
              <a:xfrm>
                <a:off x="5105400" y="6488690"/>
                <a:ext cx="1016176" cy="27552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Teacher</a:t>
                </a:r>
              </a:p>
            </p:txBody>
          </p:sp>
          <p:sp>
            <p:nvSpPr>
              <p:cNvPr id="112" name="Rounded Rectangle 4">
                <a:extLst>
                  <a:ext uri="{FF2B5EF4-FFF2-40B4-BE49-F238E27FC236}">
                    <a16:creationId xmlns:a16="http://schemas.microsoft.com/office/drawing/2014/main" id="{6C60686B-DE37-F44A-B3D2-BAFAE63F2E78}"/>
                  </a:ext>
                </a:extLst>
              </p:cNvPr>
              <p:cNvSpPr/>
              <p:nvPr/>
            </p:nvSpPr>
            <p:spPr>
              <a:xfrm>
                <a:off x="6781800" y="2949950"/>
                <a:ext cx="1524000" cy="762000"/>
              </a:xfrm>
              <a:prstGeom prst="roundRect">
                <a:avLst/>
              </a:prstGeom>
              <a:solidFill>
                <a:schemeClr val="accent6">
                  <a:lumMod val="75000"/>
                </a:schemeClr>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lesson plans</a:t>
                </a:r>
              </a:p>
            </p:txBody>
          </p:sp>
          <p:sp>
            <p:nvSpPr>
              <p:cNvPr id="113" name="Rounded Rectangle 5">
                <a:extLst>
                  <a:ext uri="{FF2B5EF4-FFF2-40B4-BE49-F238E27FC236}">
                    <a16:creationId xmlns:a16="http://schemas.microsoft.com/office/drawing/2014/main" id="{C51E3342-9DFB-5A4C-9F27-EF640A45F540}"/>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Curriculum</a:t>
                </a:r>
              </a:p>
            </p:txBody>
          </p:sp>
          <p:cxnSp>
            <p:nvCxnSpPr>
              <p:cNvPr id="114" name="Straight Arrow Connector 69">
                <a:extLst>
                  <a:ext uri="{FF2B5EF4-FFF2-40B4-BE49-F238E27FC236}">
                    <a16:creationId xmlns:a16="http://schemas.microsoft.com/office/drawing/2014/main" id="{43B48524-4BD4-8749-B48B-AEF0034215D8}"/>
                  </a:ext>
                </a:extLst>
              </p:cNvPr>
              <p:cNvCxnSpPr>
                <a:cxnSpLocks/>
                <a:endCxn id="124" idx="1"/>
              </p:cNvCxnSpPr>
              <p:nvPr/>
            </p:nvCxnSpPr>
            <p:spPr>
              <a:xfrm rot="16200000" flipH="1">
                <a:off x="3710907" y="3782348"/>
                <a:ext cx="2586769" cy="25497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5" name="Rounded Rectangle 13">
                <a:extLst>
                  <a:ext uri="{FF2B5EF4-FFF2-40B4-BE49-F238E27FC236}">
                    <a16:creationId xmlns:a16="http://schemas.microsoft.com/office/drawing/2014/main" id="{E0D99DEC-620E-0944-84B3-F23E8D258135}"/>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116" name="Straight Arrow Connector 115">
                <a:extLst>
                  <a:ext uri="{FF2B5EF4-FFF2-40B4-BE49-F238E27FC236}">
                    <a16:creationId xmlns:a16="http://schemas.microsoft.com/office/drawing/2014/main" id="{04631731-C6EA-844D-80F1-FD16766EE92C}"/>
                  </a:ext>
                </a:extLst>
              </p:cNvPr>
              <p:cNvCxnSpPr>
                <a:cxnSpLocks/>
                <a:stCxn id="136" idx="2"/>
                <a:endCxn id="115"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0F24F82B-6D1D-B141-9D0B-75E5D65397B7}"/>
                  </a:ext>
                </a:extLst>
              </p:cNvPr>
              <p:cNvCxnSpPr>
                <a:cxnSpLocks/>
                <a:stCxn id="115" idx="2"/>
                <a:endCxn id="128"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9" name="Rounded Rectangle 52">
                <a:extLst>
                  <a:ext uri="{FF2B5EF4-FFF2-40B4-BE49-F238E27FC236}">
                    <a16:creationId xmlns:a16="http://schemas.microsoft.com/office/drawing/2014/main" id="{3DF1D860-934C-074A-AB0F-E0DAD4B7FE9B}"/>
                  </a:ext>
                </a:extLst>
              </p:cNvPr>
              <p:cNvSpPr/>
              <p:nvPr/>
            </p:nvSpPr>
            <p:spPr>
              <a:xfrm>
                <a:off x="8593012" y="1711568"/>
                <a:ext cx="1752600" cy="762000"/>
              </a:xfrm>
              <a:prstGeom prst="roundRect">
                <a:avLst/>
              </a:prstGeom>
              <a:solidFill>
                <a:schemeClr val="accent6">
                  <a:lumMod val="75000"/>
                </a:schemeClr>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instruction</a:t>
                </a:r>
              </a:p>
            </p:txBody>
          </p:sp>
          <p:cxnSp>
            <p:nvCxnSpPr>
              <p:cNvPr id="120" name="Elbow Connector 57">
                <a:extLst>
                  <a:ext uri="{FF2B5EF4-FFF2-40B4-BE49-F238E27FC236}">
                    <a16:creationId xmlns:a16="http://schemas.microsoft.com/office/drawing/2014/main" id="{B773B674-759B-9849-854F-37A60A54E2B8}"/>
                  </a:ext>
                </a:extLst>
              </p:cNvPr>
              <p:cNvCxnSpPr>
                <a:cxnSpLocks/>
                <a:stCxn id="112" idx="0"/>
                <a:endCxn id="119" idx="1"/>
              </p:cNvCxnSpPr>
              <p:nvPr/>
            </p:nvCxnSpPr>
            <p:spPr>
              <a:xfrm rot="5400000" flipH="1" flipV="1">
                <a:off x="7639715" y="1996653"/>
                <a:ext cx="857382" cy="1049212"/>
              </a:xfrm>
              <a:prstGeom prst="bentConnector2">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1" name="Elbow Connector 61">
                <a:extLst>
                  <a:ext uri="{FF2B5EF4-FFF2-40B4-BE49-F238E27FC236}">
                    <a16:creationId xmlns:a16="http://schemas.microsoft.com/office/drawing/2014/main" id="{67ECD357-DE7A-6F43-8E0D-157E69C750CF}"/>
                  </a:ext>
                </a:extLst>
              </p:cNvPr>
              <p:cNvCxnSpPr>
                <a:cxnSpLocks/>
                <a:stCxn id="112" idx="3"/>
                <a:endCxn id="127" idx="1"/>
              </p:cNvCxnSpPr>
              <p:nvPr/>
            </p:nvCxnSpPr>
            <p:spPr>
              <a:xfrm>
                <a:off x="8305800" y="3330950"/>
                <a:ext cx="287212" cy="0"/>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F14134D6-BCF7-2541-B50B-550EF9F8CBD9}"/>
                  </a:ext>
                </a:extLst>
              </p:cNvPr>
              <p:cNvCxnSpPr/>
              <p:nvPr/>
            </p:nvCxnSpPr>
            <p:spPr>
              <a:xfrm>
                <a:off x="8974012" y="2473568"/>
                <a:ext cx="0" cy="476382"/>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3" name="Elbow Connector 67">
                <a:extLst>
                  <a:ext uri="{FF2B5EF4-FFF2-40B4-BE49-F238E27FC236}">
                    <a16:creationId xmlns:a16="http://schemas.microsoft.com/office/drawing/2014/main" id="{1AA462AB-A861-8D44-93A9-E53A8E4D4403}"/>
                  </a:ext>
                </a:extLst>
              </p:cNvPr>
              <p:cNvCxnSpPr>
                <a:cxnSpLocks/>
              </p:cNvCxnSpPr>
              <p:nvPr/>
            </p:nvCxnSpPr>
            <p:spPr>
              <a:xfrm flipV="1">
                <a:off x="9888412" y="2473568"/>
                <a:ext cx="0" cy="481136"/>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4" name="Rounded Rectangle 73">
                <a:extLst>
                  <a:ext uri="{FF2B5EF4-FFF2-40B4-BE49-F238E27FC236}">
                    <a16:creationId xmlns:a16="http://schemas.microsoft.com/office/drawing/2014/main" id="{AB7887A5-218C-3444-BCF9-A08B844E1FA8}"/>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Major unit plans</a:t>
                </a:r>
              </a:p>
            </p:txBody>
          </p:sp>
          <p:cxnSp>
            <p:nvCxnSpPr>
              <p:cNvPr id="125" name="Elbow Connector 101">
                <a:extLst>
                  <a:ext uri="{FF2B5EF4-FFF2-40B4-BE49-F238E27FC236}">
                    <a16:creationId xmlns:a16="http://schemas.microsoft.com/office/drawing/2014/main" id="{6736EAFF-F1FA-8B4E-8549-03299F2FB527}"/>
                  </a:ext>
                </a:extLst>
              </p:cNvPr>
              <p:cNvCxnSpPr>
                <a:cxnSpLocks/>
                <a:endCxn id="112" idx="2"/>
              </p:cNvCxnSpPr>
              <p:nvPr/>
            </p:nvCxnSpPr>
            <p:spPr>
              <a:xfrm rot="10800000" flipV="1">
                <a:off x="7543800" y="3705556"/>
                <a:ext cx="1354012" cy="6394"/>
              </a:xfrm>
              <a:prstGeom prst="bentConnector4">
                <a:avLst>
                  <a:gd name="adj1" fmla="val -217"/>
                  <a:gd name="adj2" fmla="val 3675227"/>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DC988FC3-4376-6541-BF5E-673AEF44D80B}"/>
                  </a:ext>
                </a:extLst>
              </p:cNvPr>
              <p:cNvCxnSpPr>
                <a:cxnSpLocks/>
                <a:stCxn id="140" idx="3"/>
                <a:endCxn id="112" idx="1"/>
              </p:cNvCxnSpPr>
              <p:nvPr/>
            </p:nvCxnSpPr>
            <p:spPr>
              <a:xfrm flipV="1">
                <a:off x="6494588" y="3330951"/>
                <a:ext cx="287213" cy="23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7" name="Rounded Rectangle 53">
                <a:extLst>
                  <a:ext uri="{FF2B5EF4-FFF2-40B4-BE49-F238E27FC236}">
                    <a16:creationId xmlns:a16="http://schemas.microsoft.com/office/drawing/2014/main" id="{F6D90C5B-A622-A545-8901-255F93CB69BA}"/>
                  </a:ext>
                </a:extLst>
              </p:cNvPr>
              <p:cNvSpPr/>
              <p:nvPr/>
            </p:nvSpPr>
            <p:spPr>
              <a:xfrm>
                <a:off x="8593012" y="2949950"/>
                <a:ext cx="1752600" cy="762000"/>
              </a:xfrm>
              <a:prstGeom prst="roundRect">
                <a:avLst/>
              </a:prstGeom>
              <a:solidFill>
                <a:schemeClr val="accent6">
                  <a:lumMod val="75000"/>
                </a:schemeClr>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formative Assessment</a:t>
                </a:r>
              </a:p>
            </p:txBody>
          </p:sp>
          <p:sp>
            <p:nvSpPr>
              <p:cNvPr id="128" name="Rounded Rectangle 29">
                <a:extLst>
                  <a:ext uri="{FF2B5EF4-FFF2-40B4-BE49-F238E27FC236}">
                    <a16:creationId xmlns:a16="http://schemas.microsoft.com/office/drawing/2014/main" id="{6CC559A5-D692-744B-9EFA-89C4ECBAF72B}"/>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129" name="Straight Arrow Connector 53">
                <a:extLst>
                  <a:ext uri="{FF2B5EF4-FFF2-40B4-BE49-F238E27FC236}">
                    <a16:creationId xmlns:a16="http://schemas.microsoft.com/office/drawing/2014/main" id="{BE3A4381-79A2-DC40-B5F3-E906DA657813}"/>
                  </a:ext>
                </a:extLst>
              </p:cNvPr>
              <p:cNvCxnSpPr>
                <a:cxnSpLocks/>
                <a:stCxn id="128" idx="2"/>
                <a:endCxn id="130"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0" name="Rounded Rectangle 79">
                <a:extLst>
                  <a:ext uri="{FF2B5EF4-FFF2-40B4-BE49-F238E27FC236}">
                    <a16:creationId xmlns:a16="http://schemas.microsoft.com/office/drawing/2014/main" id="{C8302AFA-09C8-CC44-82BA-2BC78A2F91F7}"/>
                  </a:ext>
                </a:extLst>
              </p:cNvPr>
              <p:cNvSpPr/>
              <p:nvPr/>
            </p:nvSpPr>
            <p:spPr>
              <a:xfrm>
                <a:off x="3810000" y="5770130"/>
                <a:ext cx="2590801" cy="3937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Final exam &amp; final project</a:t>
                </a:r>
              </a:p>
            </p:txBody>
          </p:sp>
          <p:sp>
            <p:nvSpPr>
              <p:cNvPr id="131" name="Rounded Rectangle 79">
                <a:extLst>
                  <a:ext uri="{FF2B5EF4-FFF2-40B4-BE49-F238E27FC236}">
                    <a16:creationId xmlns:a16="http://schemas.microsoft.com/office/drawing/2014/main" id="{B640A4BA-6E11-5846-8EE3-C2CA59CE961F}"/>
                  </a:ext>
                </a:extLst>
              </p:cNvPr>
              <p:cNvSpPr/>
              <p:nvPr/>
            </p:nvSpPr>
            <p:spPr>
              <a:xfrm>
                <a:off x="8458200" y="4114800"/>
                <a:ext cx="1887412" cy="78638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Weekly quizzes &amp; graded homework</a:t>
                </a:r>
              </a:p>
            </p:txBody>
          </p:sp>
          <p:cxnSp>
            <p:nvCxnSpPr>
              <p:cNvPr id="132" name="Elbow Connector 93">
                <a:extLst>
                  <a:ext uri="{FF2B5EF4-FFF2-40B4-BE49-F238E27FC236}">
                    <a16:creationId xmlns:a16="http://schemas.microsoft.com/office/drawing/2014/main" id="{D3FD3535-53EA-164F-9B85-010A0B26DCC3}"/>
                  </a:ext>
                </a:extLst>
              </p:cNvPr>
              <p:cNvCxnSpPr>
                <a:cxnSpLocks/>
              </p:cNvCxnSpPr>
              <p:nvPr/>
            </p:nvCxnSpPr>
            <p:spPr>
              <a:xfrm>
                <a:off x="6222825" y="3721046"/>
                <a:ext cx="2235375" cy="622354"/>
              </a:xfrm>
              <a:prstGeom prst="bentConnector3">
                <a:avLst>
                  <a:gd name="adj1" fmla="val -143"/>
                </a:avLst>
              </a:prstGeom>
              <a:ln w="28575">
                <a:solidFill>
                  <a:schemeClr val="tx1">
                    <a:lumMod val="50000"/>
                    <a:lumOff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3" name="Straight Arrow Connector 132">
                <a:extLst>
                  <a:ext uri="{FF2B5EF4-FFF2-40B4-BE49-F238E27FC236}">
                    <a16:creationId xmlns:a16="http://schemas.microsoft.com/office/drawing/2014/main" id="{3F586220-8D2E-504E-9E53-95BF1F424A0B}"/>
                  </a:ext>
                </a:extLst>
              </p:cNvPr>
              <p:cNvCxnSpPr>
                <a:cxnSpLocks/>
                <a:stCxn id="130" idx="3"/>
                <a:endCxn id="134" idx="1"/>
              </p:cNvCxnSpPr>
              <p:nvPr/>
            </p:nvCxnSpPr>
            <p:spPr>
              <a:xfrm>
                <a:off x="6400800" y="5967007"/>
                <a:ext cx="914400" cy="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4" name="Rounded Rectangle 79">
                <a:extLst>
                  <a:ext uri="{FF2B5EF4-FFF2-40B4-BE49-F238E27FC236}">
                    <a16:creationId xmlns:a16="http://schemas.microsoft.com/office/drawing/2014/main" id="{BDAF906F-6841-E64B-BE39-D47B4264C853}"/>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3 mid-semester exams &amp; projects</a:t>
                </a:r>
              </a:p>
            </p:txBody>
          </p:sp>
          <p:cxnSp>
            <p:nvCxnSpPr>
              <p:cNvPr id="135" name="Straight Arrow Connector 134">
                <a:extLst>
                  <a:ext uri="{FF2B5EF4-FFF2-40B4-BE49-F238E27FC236}">
                    <a16:creationId xmlns:a16="http://schemas.microsoft.com/office/drawing/2014/main" id="{B75DD1ED-B3B9-0645-B4B4-966151CF0003}"/>
                  </a:ext>
                </a:extLst>
              </p:cNvPr>
              <p:cNvCxnSpPr>
                <a:cxnSpLocks/>
                <a:endCxn id="131" idx="2"/>
              </p:cNvCxnSpPr>
              <p:nvPr/>
            </p:nvCxnSpPr>
            <p:spPr>
              <a:xfrm flipV="1">
                <a:off x="9401906" y="4901185"/>
                <a:ext cx="0" cy="868945"/>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6" name="Rounded Rectangle 13">
                <a:extLst>
                  <a:ext uri="{FF2B5EF4-FFF2-40B4-BE49-F238E27FC236}">
                    <a16:creationId xmlns:a16="http://schemas.microsoft.com/office/drawing/2014/main" id="{D5309216-949A-444A-8054-317C6127C935}"/>
                  </a:ext>
                </a:extLst>
              </p:cNvPr>
              <p:cNvSpPr/>
              <p:nvPr/>
            </p:nvSpPr>
            <p:spPr>
              <a:xfrm>
                <a:off x="1811212"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Learning theory</a:t>
                </a:r>
              </a:p>
            </p:txBody>
          </p:sp>
          <p:cxnSp>
            <p:nvCxnSpPr>
              <p:cNvPr id="137" name="Straight Arrow Connector 136">
                <a:extLst>
                  <a:ext uri="{FF2B5EF4-FFF2-40B4-BE49-F238E27FC236}">
                    <a16:creationId xmlns:a16="http://schemas.microsoft.com/office/drawing/2014/main" id="{3E20839F-8CAD-0241-8EC7-6DADBF15DC02}"/>
                  </a:ext>
                </a:extLst>
              </p:cNvPr>
              <p:cNvCxnSpPr>
                <a:cxnSpLocks/>
                <a:stCxn id="113"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8" name="Elbow Connector 33">
                <a:extLst>
                  <a:ext uri="{FF2B5EF4-FFF2-40B4-BE49-F238E27FC236}">
                    <a16:creationId xmlns:a16="http://schemas.microsoft.com/office/drawing/2014/main" id="{8614C7B0-16FE-CF41-8E4D-01BF9D34AF8C}"/>
                  </a:ext>
                </a:extLst>
              </p:cNvPr>
              <p:cNvCxnSpPr>
                <a:cxnSpLocks/>
                <a:stCxn id="128"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9" name="Elbow Connector 61">
                <a:extLst>
                  <a:ext uri="{FF2B5EF4-FFF2-40B4-BE49-F238E27FC236}">
                    <a16:creationId xmlns:a16="http://schemas.microsoft.com/office/drawing/2014/main" id="{849CC79E-979B-1E4B-8D9C-B1A5E6DF0158}"/>
                  </a:ext>
                </a:extLst>
              </p:cNvPr>
              <p:cNvCxnSpPr>
                <a:cxnSpLocks/>
                <a:stCxn id="115" idx="3"/>
                <a:endCxn id="113"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0" name="Rounded Rectangle 73">
                <a:extLst>
                  <a:ext uri="{FF2B5EF4-FFF2-40B4-BE49-F238E27FC236}">
                    <a16:creationId xmlns:a16="http://schemas.microsoft.com/office/drawing/2014/main" id="{08013DCA-AA95-7E4C-8FCB-36B66E3B4722}"/>
                  </a:ext>
                </a:extLst>
              </p:cNvPr>
              <p:cNvSpPr/>
              <p:nvPr/>
            </p:nvSpPr>
            <p:spPr>
              <a:xfrm>
                <a:off x="5131777" y="2954704"/>
                <a:ext cx="1362810" cy="75724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a:t>Weekly unit plans</a:t>
                </a:r>
              </a:p>
            </p:txBody>
          </p:sp>
          <p:cxnSp>
            <p:nvCxnSpPr>
              <p:cNvPr id="141" name="Straight Arrow Connector 140">
                <a:extLst>
                  <a:ext uri="{FF2B5EF4-FFF2-40B4-BE49-F238E27FC236}">
                    <a16:creationId xmlns:a16="http://schemas.microsoft.com/office/drawing/2014/main" id="{26D07DFA-99DF-E24B-B26E-5A0C732C8809}"/>
                  </a:ext>
                </a:extLst>
              </p:cNvPr>
              <p:cNvCxnSpPr>
                <a:cxnSpLocks/>
              </p:cNvCxnSpPr>
              <p:nvPr/>
            </p:nvCxnSpPr>
            <p:spPr>
              <a:xfrm flipV="1">
                <a:off x="5410200" y="3693837"/>
                <a:ext cx="0" cy="1312789"/>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2" name="Straight Arrow Connector 69">
                <a:extLst>
                  <a:ext uri="{FF2B5EF4-FFF2-40B4-BE49-F238E27FC236}">
                    <a16:creationId xmlns:a16="http://schemas.microsoft.com/office/drawing/2014/main" id="{D18A7D8D-2BF7-1A41-B0C2-A1CB6EF21E1F}"/>
                  </a:ext>
                </a:extLst>
              </p:cNvPr>
              <p:cNvCxnSpPr>
                <a:cxnSpLocks/>
                <a:stCxn id="124" idx="3"/>
                <a:endCxn id="134" idx="0"/>
              </p:cNvCxnSpPr>
              <p:nvPr/>
            </p:nvCxnSpPr>
            <p:spPr>
              <a:xfrm>
                <a:off x="7306406" y="5203221"/>
                <a:ext cx="1524001" cy="56690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9" name="Elbow Connector 93">
                <a:extLst>
                  <a:ext uri="{FF2B5EF4-FFF2-40B4-BE49-F238E27FC236}">
                    <a16:creationId xmlns:a16="http://schemas.microsoft.com/office/drawing/2014/main" id="{196B0388-CB57-174C-A294-5C030B2B8A86}"/>
                  </a:ext>
                </a:extLst>
              </p:cNvPr>
              <p:cNvCxnSpPr>
                <a:cxnSpLocks/>
                <a:stCxn id="140" idx="2"/>
                <a:endCxn id="131" idx="1"/>
              </p:cNvCxnSpPr>
              <p:nvPr/>
            </p:nvCxnSpPr>
            <p:spPr>
              <a:xfrm rot="16200000" flipH="1">
                <a:off x="6737670" y="2787462"/>
                <a:ext cx="796042" cy="264501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63" name="Elbow Connector 26">
            <a:extLst>
              <a:ext uri="{FF2B5EF4-FFF2-40B4-BE49-F238E27FC236}">
                <a16:creationId xmlns:a16="http://schemas.microsoft.com/office/drawing/2014/main" id="{32CF166C-C9E4-6549-93F2-716D0B2C61B8}"/>
              </a:ext>
            </a:extLst>
          </p:cNvPr>
          <p:cNvCxnSpPr>
            <a:cxnSpLocks/>
          </p:cNvCxnSpPr>
          <p:nvPr/>
        </p:nvCxnSpPr>
        <p:spPr>
          <a:xfrm rot="16200000" flipH="1">
            <a:off x="4165856" y="-2067887"/>
            <a:ext cx="662810" cy="6896100"/>
          </a:xfrm>
          <a:prstGeom prst="bentConnector3">
            <a:avLst>
              <a:gd name="adj1" fmla="val -34490"/>
            </a:avLst>
          </a:prstGeom>
          <a:ln w="28575">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7325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0" name="Elbow Connector 26">
            <a:extLst>
              <a:ext uri="{FF2B5EF4-FFF2-40B4-BE49-F238E27FC236}">
                <a16:creationId xmlns:a16="http://schemas.microsoft.com/office/drawing/2014/main" id="{D83282A6-A9CB-D846-B0C9-A0264DC2CAC1}"/>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9" name="Elbow Connector 26">
            <a:extLst>
              <a:ext uri="{FF2B5EF4-FFF2-40B4-BE49-F238E27FC236}">
                <a16:creationId xmlns:a16="http://schemas.microsoft.com/office/drawing/2014/main" id="{9E3A0D5F-4B94-464D-8243-86D759F7319F}"/>
              </a:ext>
            </a:extLst>
          </p:cNvPr>
          <p:cNvCxnSpPr>
            <a:cxnSpLocks/>
          </p:cNvCxnSpPr>
          <p:nvPr/>
        </p:nvCxnSpPr>
        <p:spPr>
          <a:xfrm>
            <a:off x="1811211" y="1429758"/>
            <a:ext cx="2477970" cy="152494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8" name="Elbow Connector 26">
            <a:extLst>
              <a:ext uri="{FF2B5EF4-FFF2-40B4-BE49-F238E27FC236}">
                <a16:creationId xmlns:a16="http://schemas.microsoft.com/office/drawing/2014/main" id="{D1CCE0FF-BDB8-C540-8E2C-52F850F6F5A0}"/>
              </a:ext>
            </a:extLst>
          </p:cNvPr>
          <p:cNvCxnSpPr>
            <a:cxnSpLocks/>
          </p:cNvCxnSpPr>
          <p:nvPr/>
        </p:nvCxnSpPr>
        <p:spPr>
          <a:xfrm>
            <a:off x="1772140" y="1277815"/>
            <a:ext cx="3942859" cy="1676889"/>
          </a:xfrm>
          <a:prstGeom prst="bentConnector3">
            <a:avLst>
              <a:gd name="adj1" fmla="val 99950"/>
            </a:avLst>
          </a:prstGeom>
          <a:ln w="28575">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a:ln>
            <a:solidFill>
              <a:schemeClr val="bg1"/>
            </a:solidFill>
          </a:ln>
        </p:spPr>
        <p:txBody>
          <a:bodyPr/>
          <a:lstStyle/>
          <a:p>
            <a:r>
              <a:rPr lang="en-US" dirty="0"/>
              <a:t>What Might Such a System Look Like?</a:t>
            </a:r>
          </a:p>
        </p:txBody>
      </p:sp>
      <p:sp>
        <p:nvSpPr>
          <p:cNvPr id="70" name="Content Placeholder 2">
            <a:extLst>
              <a:ext uri="{FF2B5EF4-FFF2-40B4-BE49-F238E27FC236}">
                <a16:creationId xmlns:a16="http://schemas.microsoft.com/office/drawing/2014/main" id="{44C22505-14C6-C146-A7CF-B4980F5D295A}"/>
              </a:ext>
            </a:extLst>
          </p:cNvPr>
          <p:cNvSpPr txBox="1">
            <a:spLocks/>
          </p:cNvSpPr>
          <p:nvPr/>
        </p:nvSpPr>
        <p:spPr bwMode="auto">
          <a:xfrm>
            <a:off x="9052559" y="-1"/>
            <a:ext cx="3139433" cy="6858000"/>
          </a:xfrm>
          <a:prstGeom prst="rect">
            <a:avLst/>
          </a:prstGeom>
          <a:solidFill>
            <a:srgbClr val="5D161A"/>
          </a:solidFill>
          <a:ln w="38100">
            <a:solidFill>
              <a:schemeClr val="bg1"/>
            </a:solidFill>
          </a:ln>
        </p:spPr>
        <p:txBody>
          <a:bodyPr vert="horz" wrap="square" lIns="182880" tIns="182880" rIns="274320" bIns="45720" numCol="1" anchor="t" anchorCtr="0" compatLnSpc="1">
            <a:prstTxWarp prst="textNoShape">
              <a:avLst/>
            </a:prstTxWarp>
            <a:noAutofit/>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bg1"/>
                </a:solidFill>
              </a:rPr>
              <a:t>Through formative assessment, students and teachers provide each other with feedback.</a:t>
            </a:r>
          </a:p>
          <a:p>
            <a:pPr marL="0" indent="0">
              <a:buNone/>
            </a:pPr>
            <a:endParaRPr lang="en-US" sz="2400" dirty="0">
              <a:solidFill>
                <a:schemeClr val="bg1"/>
              </a:solidFill>
            </a:endParaRPr>
          </a:p>
          <a:p>
            <a:pPr marL="0" indent="0">
              <a:buNone/>
            </a:pPr>
            <a:r>
              <a:rPr lang="en-US" sz="2400" dirty="0">
                <a:solidFill>
                  <a:schemeClr val="bg1"/>
                </a:solidFill>
              </a:rPr>
              <a:t>That feedback is used as data used to frequently adapt instruction both during the same period and next period.</a:t>
            </a:r>
          </a:p>
        </p:txBody>
      </p:sp>
      <p:grpSp>
        <p:nvGrpSpPr>
          <p:cNvPr id="73" name="Group 72">
            <a:extLst>
              <a:ext uri="{FF2B5EF4-FFF2-40B4-BE49-F238E27FC236}">
                <a16:creationId xmlns:a16="http://schemas.microsoft.com/office/drawing/2014/main" id="{5DDFB902-E59E-094A-914D-AF7FFC215406}"/>
              </a:ext>
            </a:extLst>
          </p:cNvPr>
          <p:cNvGrpSpPr/>
          <p:nvPr/>
        </p:nvGrpSpPr>
        <p:grpSpPr>
          <a:xfrm>
            <a:off x="-1" y="1048758"/>
            <a:ext cx="8821612" cy="5809242"/>
            <a:chOff x="-1" y="1048758"/>
            <a:chExt cx="8821612" cy="5809242"/>
          </a:xfrm>
        </p:grpSpPr>
        <p:sp>
          <p:nvSpPr>
            <p:cNvPr id="76" name="Rectangle 75">
              <a:extLst>
                <a:ext uri="{FF2B5EF4-FFF2-40B4-BE49-F238E27FC236}">
                  <a16:creationId xmlns:a16="http://schemas.microsoft.com/office/drawing/2014/main" id="{F8C55376-F47A-334A-BECA-8463FBC8B69E}"/>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82" name="Group 81">
              <a:extLst>
                <a:ext uri="{FF2B5EF4-FFF2-40B4-BE49-F238E27FC236}">
                  <a16:creationId xmlns:a16="http://schemas.microsoft.com/office/drawing/2014/main" id="{D670F365-A79A-774C-8B75-43574506B252}"/>
                </a:ext>
              </a:extLst>
            </p:cNvPr>
            <p:cNvGrpSpPr/>
            <p:nvPr/>
          </p:nvGrpSpPr>
          <p:grpSpPr>
            <a:xfrm>
              <a:off x="287211" y="1048758"/>
              <a:ext cx="8534400" cy="5715458"/>
              <a:chOff x="1811212" y="1048758"/>
              <a:chExt cx="8534400" cy="5715458"/>
            </a:xfrm>
          </p:grpSpPr>
          <p:sp>
            <p:nvSpPr>
              <p:cNvPr id="99" name="Rounded Rectangle 82">
                <a:extLst>
                  <a:ext uri="{FF2B5EF4-FFF2-40B4-BE49-F238E27FC236}">
                    <a16:creationId xmlns:a16="http://schemas.microsoft.com/office/drawing/2014/main" id="{3DDA889F-27A7-4D49-913E-8FB6386D2B7B}"/>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105" name="Rounded Rectangle 83">
                <a:extLst>
                  <a:ext uri="{FF2B5EF4-FFF2-40B4-BE49-F238E27FC236}">
                    <a16:creationId xmlns:a16="http://schemas.microsoft.com/office/drawing/2014/main" id="{285C10FC-F905-8C46-9BF7-0F18BD9433FE}"/>
                  </a:ext>
                </a:extLst>
              </p:cNvPr>
              <p:cNvSpPr/>
              <p:nvPr/>
            </p:nvSpPr>
            <p:spPr>
              <a:xfrm>
                <a:off x="4114800" y="6488690"/>
                <a:ext cx="901612" cy="27552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District</a:t>
                </a:r>
              </a:p>
            </p:txBody>
          </p:sp>
          <p:sp>
            <p:nvSpPr>
              <p:cNvPr id="106" name="Rounded Rectangle 84">
                <a:extLst>
                  <a:ext uri="{FF2B5EF4-FFF2-40B4-BE49-F238E27FC236}">
                    <a16:creationId xmlns:a16="http://schemas.microsoft.com/office/drawing/2014/main" id="{D27215EC-817F-114D-9E3A-C8E505373221}"/>
                  </a:ext>
                </a:extLst>
              </p:cNvPr>
              <p:cNvSpPr/>
              <p:nvPr/>
            </p:nvSpPr>
            <p:spPr>
              <a:xfrm>
                <a:off x="5105400" y="6488690"/>
                <a:ext cx="1016176" cy="275526"/>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Teacher</a:t>
                </a:r>
              </a:p>
            </p:txBody>
          </p:sp>
          <p:sp>
            <p:nvSpPr>
              <p:cNvPr id="107" name="Rounded Rectangle 85">
                <a:extLst>
                  <a:ext uri="{FF2B5EF4-FFF2-40B4-BE49-F238E27FC236}">
                    <a16:creationId xmlns:a16="http://schemas.microsoft.com/office/drawing/2014/main" id="{90B92B3F-F63A-C246-926B-1D124ED8B6FD}"/>
                  </a:ext>
                </a:extLst>
              </p:cNvPr>
              <p:cNvSpPr/>
              <p:nvPr/>
            </p:nvSpPr>
            <p:spPr>
              <a:xfrm>
                <a:off x="6222824" y="6488690"/>
                <a:ext cx="1016176" cy="275526"/>
              </a:xfrm>
              <a:prstGeom prst="round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Student</a:t>
                </a:r>
              </a:p>
            </p:txBody>
          </p:sp>
          <p:grpSp>
            <p:nvGrpSpPr>
              <p:cNvPr id="110" name="Group 109">
                <a:extLst>
                  <a:ext uri="{FF2B5EF4-FFF2-40B4-BE49-F238E27FC236}">
                    <a16:creationId xmlns:a16="http://schemas.microsoft.com/office/drawing/2014/main" id="{A6F31FDF-AF11-264B-9FB2-5319D03722BB}"/>
                  </a:ext>
                </a:extLst>
              </p:cNvPr>
              <p:cNvGrpSpPr/>
              <p:nvPr/>
            </p:nvGrpSpPr>
            <p:grpSpPr>
              <a:xfrm rot="10800000">
                <a:off x="9202612" y="3482822"/>
                <a:ext cx="457200" cy="457200"/>
                <a:chOff x="7239000" y="6078414"/>
                <a:chExt cx="457200" cy="457200"/>
              </a:xfrm>
            </p:grpSpPr>
            <p:sp>
              <p:nvSpPr>
                <p:cNvPr id="154" name="Oval 153">
                  <a:extLst>
                    <a:ext uri="{FF2B5EF4-FFF2-40B4-BE49-F238E27FC236}">
                      <a16:creationId xmlns:a16="http://schemas.microsoft.com/office/drawing/2014/main" id="{FBEDD713-5962-3148-BA1E-BE7DD0088263}"/>
                    </a:ext>
                  </a:extLst>
                </p:cNvPr>
                <p:cNvSpPr/>
                <p:nvPr/>
              </p:nvSpPr>
              <p:spPr>
                <a:xfrm>
                  <a:off x="7239000" y="6078414"/>
                  <a:ext cx="457200" cy="457200"/>
                </a:xfrm>
                <a:prstGeom prst="ellipse">
                  <a:avLst/>
                </a:prstGeom>
                <a:no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solidFill>
                      <a:schemeClr val="tx1"/>
                    </a:solidFill>
                  </a:endParaRPr>
                </a:p>
              </p:txBody>
            </p:sp>
            <p:cxnSp>
              <p:nvCxnSpPr>
                <p:cNvPr id="155" name="Straight Arrow Connector 154">
                  <a:extLst>
                    <a:ext uri="{FF2B5EF4-FFF2-40B4-BE49-F238E27FC236}">
                      <a16:creationId xmlns:a16="http://schemas.microsoft.com/office/drawing/2014/main" id="{2F2CD3DD-F5B3-304E-9175-2E576E9E24A8}"/>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11" name="Group 110">
                <a:extLst>
                  <a:ext uri="{FF2B5EF4-FFF2-40B4-BE49-F238E27FC236}">
                    <a16:creationId xmlns:a16="http://schemas.microsoft.com/office/drawing/2014/main" id="{55FB63D1-86AB-2F46-A6F0-12B583C49DD3}"/>
                  </a:ext>
                </a:extLst>
              </p:cNvPr>
              <p:cNvGrpSpPr/>
              <p:nvPr/>
            </p:nvGrpSpPr>
            <p:grpSpPr>
              <a:xfrm>
                <a:off x="9202612" y="2702168"/>
                <a:ext cx="457200" cy="457200"/>
                <a:chOff x="7239000" y="6078414"/>
                <a:chExt cx="457200" cy="457200"/>
              </a:xfrm>
            </p:grpSpPr>
            <p:sp>
              <p:nvSpPr>
                <p:cNvPr id="152" name="Oval 151">
                  <a:extLst>
                    <a:ext uri="{FF2B5EF4-FFF2-40B4-BE49-F238E27FC236}">
                      <a16:creationId xmlns:a16="http://schemas.microsoft.com/office/drawing/2014/main" id="{A44CFA92-D915-8C45-BC26-3D11E694DEC2}"/>
                    </a:ext>
                  </a:extLst>
                </p:cNvPr>
                <p:cNvSpPr/>
                <p:nvPr/>
              </p:nvSpPr>
              <p:spPr>
                <a:xfrm>
                  <a:off x="7239000" y="6078414"/>
                  <a:ext cx="457200" cy="457200"/>
                </a:xfrm>
                <a:prstGeom prst="ellipse">
                  <a:avLst/>
                </a:prstGeom>
                <a:no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solidFill>
                      <a:schemeClr val="tx1"/>
                    </a:solidFill>
                  </a:endParaRPr>
                </a:p>
              </p:txBody>
            </p:sp>
            <p:cxnSp>
              <p:nvCxnSpPr>
                <p:cNvPr id="153" name="Straight Arrow Connector 152">
                  <a:extLst>
                    <a:ext uri="{FF2B5EF4-FFF2-40B4-BE49-F238E27FC236}">
                      <a16:creationId xmlns:a16="http://schemas.microsoft.com/office/drawing/2014/main" id="{BFF7D502-33AB-0840-B79E-698D5A48E535}"/>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12" name="Rounded Rectangle 4">
                <a:extLst>
                  <a:ext uri="{FF2B5EF4-FFF2-40B4-BE49-F238E27FC236}">
                    <a16:creationId xmlns:a16="http://schemas.microsoft.com/office/drawing/2014/main" id="{6C60686B-DE37-F44A-B3D2-BAFAE63F2E78}"/>
                  </a:ext>
                </a:extLst>
              </p:cNvPr>
              <p:cNvSpPr/>
              <p:nvPr/>
            </p:nvSpPr>
            <p:spPr>
              <a:xfrm>
                <a:off x="6781800" y="2949950"/>
                <a:ext cx="1524000" cy="762000"/>
              </a:xfrm>
              <a:prstGeom prst="roundRect">
                <a:avLst/>
              </a:prstGeom>
              <a:gradFill>
                <a:gsLst>
                  <a:gs pos="69000">
                    <a:schemeClr val="accent6">
                      <a:lumMod val="75000"/>
                    </a:schemeClr>
                  </a:gs>
                  <a:gs pos="0">
                    <a:schemeClr val="accent6">
                      <a:lumMod val="75000"/>
                    </a:schemeClr>
                  </a:gs>
                  <a:gs pos="100000">
                    <a:srgbClr val="FF0000"/>
                  </a:gs>
                </a:gsLst>
                <a:lin ang="0" scaled="1"/>
              </a:gra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lesson plans</a:t>
                </a:r>
              </a:p>
            </p:txBody>
          </p:sp>
          <p:sp>
            <p:nvSpPr>
              <p:cNvPr id="113" name="Rounded Rectangle 5">
                <a:extLst>
                  <a:ext uri="{FF2B5EF4-FFF2-40B4-BE49-F238E27FC236}">
                    <a16:creationId xmlns:a16="http://schemas.microsoft.com/office/drawing/2014/main" id="{C51E3342-9DFB-5A4C-9F27-EF640A45F540}"/>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Curriculum</a:t>
                </a:r>
              </a:p>
            </p:txBody>
          </p:sp>
          <p:cxnSp>
            <p:nvCxnSpPr>
              <p:cNvPr id="114" name="Straight Arrow Connector 69">
                <a:extLst>
                  <a:ext uri="{FF2B5EF4-FFF2-40B4-BE49-F238E27FC236}">
                    <a16:creationId xmlns:a16="http://schemas.microsoft.com/office/drawing/2014/main" id="{43B48524-4BD4-8749-B48B-AEF0034215D8}"/>
                  </a:ext>
                </a:extLst>
              </p:cNvPr>
              <p:cNvCxnSpPr>
                <a:cxnSpLocks/>
                <a:endCxn id="124" idx="1"/>
              </p:cNvCxnSpPr>
              <p:nvPr/>
            </p:nvCxnSpPr>
            <p:spPr>
              <a:xfrm rot="16200000" flipH="1">
                <a:off x="3710907" y="3782348"/>
                <a:ext cx="2586769" cy="25497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5" name="Rounded Rectangle 13">
                <a:extLst>
                  <a:ext uri="{FF2B5EF4-FFF2-40B4-BE49-F238E27FC236}">
                    <a16:creationId xmlns:a16="http://schemas.microsoft.com/office/drawing/2014/main" id="{E0D99DEC-620E-0944-84B3-F23E8D258135}"/>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116" name="Straight Arrow Connector 115">
                <a:extLst>
                  <a:ext uri="{FF2B5EF4-FFF2-40B4-BE49-F238E27FC236}">
                    <a16:creationId xmlns:a16="http://schemas.microsoft.com/office/drawing/2014/main" id="{04631731-C6EA-844D-80F1-FD16766EE92C}"/>
                  </a:ext>
                </a:extLst>
              </p:cNvPr>
              <p:cNvCxnSpPr>
                <a:cxnSpLocks/>
                <a:stCxn id="136" idx="2"/>
                <a:endCxn id="115"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0F24F82B-6D1D-B141-9D0B-75E5D65397B7}"/>
                  </a:ext>
                </a:extLst>
              </p:cNvPr>
              <p:cNvCxnSpPr>
                <a:cxnSpLocks/>
                <a:stCxn id="115" idx="2"/>
                <a:endCxn id="128"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9" name="Rounded Rectangle 52">
                <a:extLst>
                  <a:ext uri="{FF2B5EF4-FFF2-40B4-BE49-F238E27FC236}">
                    <a16:creationId xmlns:a16="http://schemas.microsoft.com/office/drawing/2014/main" id="{3DF1D860-934C-074A-AB0F-E0DAD4B7FE9B}"/>
                  </a:ext>
                </a:extLst>
              </p:cNvPr>
              <p:cNvSpPr/>
              <p:nvPr/>
            </p:nvSpPr>
            <p:spPr>
              <a:xfrm>
                <a:off x="8593012" y="1711568"/>
                <a:ext cx="1752600" cy="762000"/>
              </a:xfrm>
              <a:prstGeom prst="roundRect">
                <a:avLst/>
              </a:prstGeom>
              <a:gradFill flip="none" rotWithShape="1">
                <a:gsLst>
                  <a:gs pos="73000">
                    <a:schemeClr val="accent6">
                      <a:lumMod val="75000"/>
                    </a:schemeClr>
                  </a:gs>
                  <a:gs pos="0">
                    <a:schemeClr val="accent6">
                      <a:lumMod val="75000"/>
                    </a:schemeClr>
                  </a:gs>
                  <a:gs pos="100000">
                    <a:srgbClr val="FF0000"/>
                  </a:gs>
                </a:gsLst>
                <a:lin ang="0" scaled="1"/>
                <a:tileRect/>
              </a:gra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instruction</a:t>
                </a:r>
              </a:p>
            </p:txBody>
          </p:sp>
          <p:cxnSp>
            <p:nvCxnSpPr>
              <p:cNvPr id="120" name="Elbow Connector 57">
                <a:extLst>
                  <a:ext uri="{FF2B5EF4-FFF2-40B4-BE49-F238E27FC236}">
                    <a16:creationId xmlns:a16="http://schemas.microsoft.com/office/drawing/2014/main" id="{B773B674-759B-9849-854F-37A60A54E2B8}"/>
                  </a:ext>
                </a:extLst>
              </p:cNvPr>
              <p:cNvCxnSpPr>
                <a:cxnSpLocks/>
                <a:stCxn id="112" idx="0"/>
                <a:endCxn id="119" idx="1"/>
              </p:cNvCxnSpPr>
              <p:nvPr/>
            </p:nvCxnSpPr>
            <p:spPr>
              <a:xfrm rot="5400000" flipH="1" flipV="1">
                <a:off x="7639715" y="1996653"/>
                <a:ext cx="857382" cy="1049212"/>
              </a:xfrm>
              <a:prstGeom prst="bentConnector2">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1" name="Elbow Connector 61">
                <a:extLst>
                  <a:ext uri="{FF2B5EF4-FFF2-40B4-BE49-F238E27FC236}">
                    <a16:creationId xmlns:a16="http://schemas.microsoft.com/office/drawing/2014/main" id="{67ECD357-DE7A-6F43-8E0D-157E69C750CF}"/>
                  </a:ext>
                </a:extLst>
              </p:cNvPr>
              <p:cNvCxnSpPr>
                <a:cxnSpLocks/>
                <a:stCxn id="112" idx="3"/>
                <a:endCxn id="127" idx="1"/>
              </p:cNvCxnSpPr>
              <p:nvPr/>
            </p:nvCxnSpPr>
            <p:spPr>
              <a:xfrm>
                <a:off x="8305800" y="3330950"/>
                <a:ext cx="287212" cy="0"/>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F14134D6-BCF7-2541-B50B-550EF9F8CBD9}"/>
                  </a:ext>
                </a:extLst>
              </p:cNvPr>
              <p:cNvCxnSpPr/>
              <p:nvPr/>
            </p:nvCxnSpPr>
            <p:spPr>
              <a:xfrm>
                <a:off x="8974012" y="2473568"/>
                <a:ext cx="0" cy="476382"/>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3" name="Elbow Connector 67">
                <a:extLst>
                  <a:ext uri="{FF2B5EF4-FFF2-40B4-BE49-F238E27FC236}">
                    <a16:creationId xmlns:a16="http://schemas.microsoft.com/office/drawing/2014/main" id="{1AA462AB-A861-8D44-93A9-E53A8E4D4403}"/>
                  </a:ext>
                </a:extLst>
              </p:cNvPr>
              <p:cNvCxnSpPr>
                <a:cxnSpLocks/>
              </p:cNvCxnSpPr>
              <p:nvPr/>
            </p:nvCxnSpPr>
            <p:spPr>
              <a:xfrm flipV="1">
                <a:off x="9888412" y="2473568"/>
                <a:ext cx="0" cy="481136"/>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4" name="Rounded Rectangle 73">
                <a:extLst>
                  <a:ext uri="{FF2B5EF4-FFF2-40B4-BE49-F238E27FC236}">
                    <a16:creationId xmlns:a16="http://schemas.microsoft.com/office/drawing/2014/main" id="{AB7887A5-218C-3444-BCF9-A08B844E1FA8}"/>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Major unit plans</a:t>
                </a:r>
              </a:p>
            </p:txBody>
          </p:sp>
          <p:cxnSp>
            <p:nvCxnSpPr>
              <p:cNvPr id="125" name="Elbow Connector 101">
                <a:extLst>
                  <a:ext uri="{FF2B5EF4-FFF2-40B4-BE49-F238E27FC236}">
                    <a16:creationId xmlns:a16="http://schemas.microsoft.com/office/drawing/2014/main" id="{6736EAFF-F1FA-8B4E-8549-03299F2FB527}"/>
                  </a:ext>
                </a:extLst>
              </p:cNvPr>
              <p:cNvCxnSpPr>
                <a:cxnSpLocks/>
                <a:endCxn id="112" idx="2"/>
              </p:cNvCxnSpPr>
              <p:nvPr/>
            </p:nvCxnSpPr>
            <p:spPr>
              <a:xfrm rot="10800000" flipV="1">
                <a:off x="7543800" y="3705556"/>
                <a:ext cx="1354012" cy="6394"/>
              </a:xfrm>
              <a:prstGeom prst="bentConnector4">
                <a:avLst>
                  <a:gd name="adj1" fmla="val -217"/>
                  <a:gd name="adj2" fmla="val 3675227"/>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DC988FC3-4376-6541-BF5E-673AEF44D80B}"/>
                  </a:ext>
                </a:extLst>
              </p:cNvPr>
              <p:cNvCxnSpPr>
                <a:cxnSpLocks/>
                <a:stCxn id="140" idx="3"/>
                <a:endCxn id="112" idx="1"/>
              </p:cNvCxnSpPr>
              <p:nvPr/>
            </p:nvCxnSpPr>
            <p:spPr>
              <a:xfrm flipV="1">
                <a:off x="6494588" y="3330951"/>
                <a:ext cx="287213" cy="23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7" name="Rounded Rectangle 53">
                <a:extLst>
                  <a:ext uri="{FF2B5EF4-FFF2-40B4-BE49-F238E27FC236}">
                    <a16:creationId xmlns:a16="http://schemas.microsoft.com/office/drawing/2014/main" id="{F6D90C5B-A622-A545-8901-255F93CB69BA}"/>
                  </a:ext>
                </a:extLst>
              </p:cNvPr>
              <p:cNvSpPr/>
              <p:nvPr/>
            </p:nvSpPr>
            <p:spPr>
              <a:xfrm>
                <a:off x="8593012" y="2949950"/>
                <a:ext cx="1752600" cy="762000"/>
              </a:xfrm>
              <a:prstGeom prst="roundRect">
                <a:avLst/>
              </a:prstGeom>
              <a:gradFill flip="none" rotWithShape="1">
                <a:gsLst>
                  <a:gs pos="55000">
                    <a:srgbClr val="FF0000"/>
                  </a:gs>
                  <a:gs pos="45000">
                    <a:schemeClr val="accent6">
                      <a:lumMod val="75000"/>
                    </a:schemeClr>
                  </a:gs>
                  <a:gs pos="0">
                    <a:schemeClr val="accent6">
                      <a:lumMod val="75000"/>
                    </a:schemeClr>
                  </a:gs>
                  <a:gs pos="100000">
                    <a:srgbClr val="FF0000"/>
                  </a:gs>
                </a:gsLst>
                <a:lin ang="0" scaled="1"/>
                <a:tileRect/>
              </a:gra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formative assessment</a:t>
                </a:r>
              </a:p>
            </p:txBody>
          </p:sp>
          <p:sp>
            <p:nvSpPr>
              <p:cNvPr id="128" name="Rounded Rectangle 29">
                <a:extLst>
                  <a:ext uri="{FF2B5EF4-FFF2-40B4-BE49-F238E27FC236}">
                    <a16:creationId xmlns:a16="http://schemas.microsoft.com/office/drawing/2014/main" id="{6CC559A5-D692-744B-9EFA-89C4ECBAF72B}"/>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129" name="Straight Arrow Connector 53">
                <a:extLst>
                  <a:ext uri="{FF2B5EF4-FFF2-40B4-BE49-F238E27FC236}">
                    <a16:creationId xmlns:a16="http://schemas.microsoft.com/office/drawing/2014/main" id="{BE3A4381-79A2-DC40-B5F3-E906DA657813}"/>
                  </a:ext>
                </a:extLst>
              </p:cNvPr>
              <p:cNvCxnSpPr>
                <a:cxnSpLocks/>
                <a:stCxn id="128" idx="2"/>
                <a:endCxn id="130"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0" name="Rounded Rectangle 79">
                <a:extLst>
                  <a:ext uri="{FF2B5EF4-FFF2-40B4-BE49-F238E27FC236}">
                    <a16:creationId xmlns:a16="http://schemas.microsoft.com/office/drawing/2014/main" id="{C8302AFA-09C8-CC44-82BA-2BC78A2F91F7}"/>
                  </a:ext>
                </a:extLst>
              </p:cNvPr>
              <p:cNvSpPr/>
              <p:nvPr/>
            </p:nvSpPr>
            <p:spPr>
              <a:xfrm>
                <a:off x="3810000" y="5770130"/>
                <a:ext cx="2590801" cy="3937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Final exam &amp; final project</a:t>
                </a:r>
              </a:p>
            </p:txBody>
          </p:sp>
          <p:sp>
            <p:nvSpPr>
              <p:cNvPr id="131" name="Rounded Rectangle 79">
                <a:extLst>
                  <a:ext uri="{FF2B5EF4-FFF2-40B4-BE49-F238E27FC236}">
                    <a16:creationId xmlns:a16="http://schemas.microsoft.com/office/drawing/2014/main" id="{B640A4BA-6E11-5846-8EE3-C2CA59CE961F}"/>
                  </a:ext>
                </a:extLst>
              </p:cNvPr>
              <p:cNvSpPr/>
              <p:nvPr/>
            </p:nvSpPr>
            <p:spPr>
              <a:xfrm>
                <a:off x="8458200" y="4114800"/>
                <a:ext cx="1887412" cy="78638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Weekly quizzes &amp; graded homework</a:t>
                </a:r>
              </a:p>
            </p:txBody>
          </p:sp>
          <p:cxnSp>
            <p:nvCxnSpPr>
              <p:cNvPr id="132" name="Elbow Connector 93">
                <a:extLst>
                  <a:ext uri="{FF2B5EF4-FFF2-40B4-BE49-F238E27FC236}">
                    <a16:creationId xmlns:a16="http://schemas.microsoft.com/office/drawing/2014/main" id="{D3FD3535-53EA-164F-9B85-010A0B26DCC3}"/>
                  </a:ext>
                </a:extLst>
              </p:cNvPr>
              <p:cNvCxnSpPr>
                <a:cxnSpLocks/>
              </p:cNvCxnSpPr>
              <p:nvPr/>
            </p:nvCxnSpPr>
            <p:spPr>
              <a:xfrm>
                <a:off x="6222825" y="3721046"/>
                <a:ext cx="2235375" cy="622354"/>
              </a:xfrm>
              <a:prstGeom prst="bentConnector3">
                <a:avLst>
                  <a:gd name="adj1" fmla="val -143"/>
                </a:avLst>
              </a:prstGeom>
              <a:ln w="28575">
                <a:solidFill>
                  <a:schemeClr val="tx1">
                    <a:lumMod val="50000"/>
                    <a:lumOff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3" name="Straight Arrow Connector 132">
                <a:extLst>
                  <a:ext uri="{FF2B5EF4-FFF2-40B4-BE49-F238E27FC236}">
                    <a16:creationId xmlns:a16="http://schemas.microsoft.com/office/drawing/2014/main" id="{3F586220-8D2E-504E-9E53-95BF1F424A0B}"/>
                  </a:ext>
                </a:extLst>
              </p:cNvPr>
              <p:cNvCxnSpPr>
                <a:cxnSpLocks/>
                <a:stCxn id="130" idx="3"/>
                <a:endCxn id="134" idx="1"/>
              </p:cNvCxnSpPr>
              <p:nvPr/>
            </p:nvCxnSpPr>
            <p:spPr>
              <a:xfrm>
                <a:off x="6400800" y="5967007"/>
                <a:ext cx="914400" cy="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4" name="Rounded Rectangle 79">
                <a:extLst>
                  <a:ext uri="{FF2B5EF4-FFF2-40B4-BE49-F238E27FC236}">
                    <a16:creationId xmlns:a16="http://schemas.microsoft.com/office/drawing/2014/main" id="{BDAF906F-6841-E64B-BE39-D47B4264C853}"/>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3 mid-semester exams &amp; projects</a:t>
                </a:r>
              </a:p>
            </p:txBody>
          </p:sp>
          <p:cxnSp>
            <p:nvCxnSpPr>
              <p:cNvPr id="135" name="Straight Arrow Connector 134">
                <a:extLst>
                  <a:ext uri="{FF2B5EF4-FFF2-40B4-BE49-F238E27FC236}">
                    <a16:creationId xmlns:a16="http://schemas.microsoft.com/office/drawing/2014/main" id="{B75DD1ED-B3B9-0645-B4B4-966151CF0003}"/>
                  </a:ext>
                </a:extLst>
              </p:cNvPr>
              <p:cNvCxnSpPr>
                <a:cxnSpLocks/>
                <a:endCxn id="131" idx="2"/>
              </p:cNvCxnSpPr>
              <p:nvPr/>
            </p:nvCxnSpPr>
            <p:spPr>
              <a:xfrm flipV="1">
                <a:off x="9401906" y="4901185"/>
                <a:ext cx="0" cy="868945"/>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6" name="Rounded Rectangle 13">
                <a:extLst>
                  <a:ext uri="{FF2B5EF4-FFF2-40B4-BE49-F238E27FC236}">
                    <a16:creationId xmlns:a16="http://schemas.microsoft.com/office/drawing/2014/main" id="{D5309216-949A-444A-8054-317C6127C935}"/>
                  </a:ext>
                </a:extLst>
              </p:cNvPr>
              <p:cNvSpPr/>
              <p:nvPr/>
            </p:nvSpPr>
            <p:spPr>
              <a:xfrm>
                <a:off x="1811212"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Learning theory</a:t>
                </a:r>
              </a:p>
            </p:txBody>
          </p:sp>
          <p:cxnSp>
            <p:nvCxnSpPr>
              <p:cNvPr id="137" name="Straight Arrow Connector 136">
                <a:extLst>
                  <a:ext uri="{FF2B5EF4-FFF2-40B4-BE49-F238E27FC236}">
                    <a16:creationId xmlns:a16="http://schemas.microsoft.com/office/drawing/2014/main" id="{3E20839F-8CAD-0241-8EC7-6DADBF15DC02}"/>
                  </a:ext>
                </a:extLst>
              </p:cNvPr>
              <p:cNvCxnSpPr>
                <a:cxnSpLocks/>
                <a:stCxn id="113"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8" name="Elbow Connector 33">
                <a:extLst>
                  <a:ext uri="{FF2B5EF4-FFF2-40B4-BE49-F238E27FC236}">
                    <a16:creationId xmlns:a16="http://schemas.microsoft.com/office/drawing/2014/main" id="{8614C7B0-16FE-CF41-8E4D-01BF9D34AF8C}"/>
                  </a:ext>
                </a:extLst>
              </p:cNvPr>
              <p:cNvCxnSpPr>
                <a:cxnSpLocks/>
                <a:stCxn id="128"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9" name="Elbow Connector 61">
                <a:extLst>
                  <a:ext uri="{FF2B5EF4-FFF2-40B4-BE49-F238E27FC236}">
                    <a16:creationId xmlns:a16="http://schemas.microsoft.com/office/drawing/2014/main" id="{849CC79E-979B-1E4B-8D9C-B1A5E6DF0158}"/>
                  </a:ext>
                </a:extLst>
              </p:cNvPr>
              <p:cNvCxnSpPr>
                <a:cxnSpLocks/>
                <a:stCxn id="115" idx="3"/>
                <a:endCxn id="113"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0" name="Rounded Rectangle 73">
                <a:extLst>
                  <a:ext uri="{FF2B5EF4-FFF2-40B4-BE49-F238E27FC236}">
                    <a16:creationId xmlns:a16="http://schemas.microsoft.com/office/drawing/2014/main" id="{08013DCA-AA95-7E4C-8FCB-36B66E3B4722}"/>
                  </a:ext>
                </a:extLst>
              </p:cNvPr>
              <p:cNvSpPr/>
              <p:nvPr/>
            </p:nvSpPr>
            <p:spPr>
              <a:xfrm>
                <a:off x="5131777" y="2954704"/>
                <a:ext cx="1362810" cy="75724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a:t>Weekly unit plans</a:t>
                </a:r>
              </a:p>
            </p:txBody>
          </p:sp>
          <p:cxnSp>
            <p:nvCxnSpPr>
              <p:cNvPr id="141" name="Straight Arrow Connector 140">
                <a:extLst>
                  <a:ext uri="{FF2B5EF4-FFF2-40B4-BE49-F238E27FC236}">
                    <a16:creationId xmlns:a16="http://schemas.microsoft.com/office/drawing/2014/main" id="{26D07DFA-99DF-E24B-B26E-5A0C732C8809}"/>
                  </a:ext>
                </a:extLst>
              </p:cNvPr>
              <p:cNvCxnSpPr>
                <a:cxnSpLocks/>
              </p:cNvCxnSpPr>
              <p:nvPr/>
            </p:nvCxnSpPr>
            <p:spPr>
              <a:xfrm flipV="1">
                <a:off x="5410200" y="3693837"/>
                <a:ext cx="0" cy="1312789"/>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2" name="Straight Arrow Connector 69">
                <a:extLst>
                  <a:ext uri="{FF2B5EF4-FFF2-40B4-BE49-F238E27FC236}">
                    <a16:creationId xmlns:a16="http://schemas.microsoft.com/office/drawing/2014/main" id="{D18A7D8D-2BF7-1A41-B0C2-A1CB6EF21E1F}"/>
                  </a:ext>
                </a:extLst>
              </p:cNvPr>
              <p:cNvCxnSpPr>
                <a:cxnSpLocks/>
                <a:stCxn id="124" idx="3"/>
                <a:endCxn id="134" idx="0"/>
              </p:cNvCxnSpPr>
              <p:nvPr/>
            </p:nvCxnSpPr>
            <p:spPr>
              <a:xfrm>
                <a:off x="7306406" y="5203221"/>
                <a:ext cx="1524001" cy="56690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9" name="Elbow Connector 93">
                <a:extLst>
                  <a:ext uri="{FF2B5EF4-FFF2-40B4-BE49-F238E27FC236}">
                    <a16:creationId xmlns:a16="http://schemas.microsoft.com/office/drawing/2014/main" id="{196B0388-CB57-174C-A294-5C030B2B8A86}"/>
                  </a:ext>
                </a:extLst>
              </p:cNvPr>
              <p:cNvCxnSpPr>
                <a:cxnSpLocks/>
                <a:stCxn id="140" idx="2"/>
                <a:endCxn id="131" idx="1"/>
              </p:cNvCxnSpPr>
              <p:nvPr/>
            </p:nvCxnSpPr>
            <p:spPr>
              <a:xfrm rot="16200000" flipH="1">
                <a:off x="6737670" y="2787462"/>
                <a:ext cx="796042" cy="264501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161" name="Elbow Connector 26">
            <a:extLst>
              <a:ext uri="{FF2B5EF4-FFF2-40B4-BE49-F238E27FC236}">
                <a16:creationId xmlns:a16="http://schemas.microsoft.com/office/drawing/2014/main" id="{8BA3BB46-E8C6-7C4E-BA24-367D8884B5D9}"/>
              </a:ext>
            </a:extLst>
          </p:cNvPr>
          <p:cNvCxnSpPr>
            <a:cxnSpLocks/>
            <a:stCxn id="136" idx="0"/>
            <a:endCxn id="119" idx="0"/>
          </p:cNvCxnSpPr>
          <p:nvPr/>
        </p:nvCxnSpPr>
        <p:spPr>
          <a:xfrm rot="16200000" flipH="1">
            <a:off x="4165856" y="-2067887"/>
            <a:ext cx="662810" cy="6896100"/>
          </a:xfrm>
          <a:prstGeom prst="bentConnector3">
            <a:avLst>
              <a:gd name="adj1" fmla="val -34490"/>
            </a:avLst>
          </a:prstGeom>
          <a:ln w="28575">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341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24D372FB-5011-CC45-80C6-6E5CB88C3B96}"/>
              </a:ext>
            </a:extLst>
          </p:cNvPr>
          <p:cNvSpPr/>
          <p:nvPr/>
        </p:nvSpPr>
        <p:spPr>
          <a:xfrm>
            <a:off x="7340246" y="6486503"/>
            <a:ext cx="4480560" cy="27552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grpSp>
        <p:nvGrpSpPr>
          <p:cNvPr id="70" name="Group 69">
            <a:extLst>
              <a:ext uri="{FF2B5EF4-FFF2-40B4-BE49-F238E27FC236}">
                <a16:creationId xmlns:a16="http://schemas.microsoft.com/office/drawing/2014/main" id="{C3EF379F-5FD0-D54E-B2B1-2D10E046B8E1}"/>
              </a:ext>
            </a:extLst>
          </p:cNvPr>
          <p:cNvGrpSpPr/>
          <p:nvPr/>
        </p:nvGrpSpPr>
        <p:grpSpPr>
          <a:xfrm>
            <a:off x="-1" y="940777"/>
            <a:ext cx="8947636" cy="5917223"/>
            <a:chOff x="-1" y="940777"/>
            <a:chExt cx="8947636" cy="5917223"/>
          </a:xfrm>
        </p:grpSpPr>
        <p:sp>
          <p:nvSpPr>
            <p:cNvPr id="73" name="Rectangle 72">
              <a:extLst>
                <a:ext uri="{FF2B5EF4-FFF2-40B4-BE49-F238E27FC236}">
                  <a16:creationId xmlns:a16="http://schemas.microsoft.com/office/drawing/2014/main" id="{1846F1B9-00F4-464E-851A-584649C34C0E}"/>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82" name="Group 81">
              <a:extLst>
                <a:ext uri="{FF2B5EF4-FFF2-40B4-BE49-F238E27FC236}">
                  <a16:creationId xmlns:a16="http://schemas.microsoft.com/office/drawing/2014/main" id="{89AD2157-1787-6A43-8328-E7A466061E4F}"/>
                </a:ext>
              </a:extLst>
            </p:cNvPr>
            <p:cNvGrpSpPr/>
            <p:nvPr/>
          </p:nvGrpSpPr>
          <p:grpSpPr>
            <a:xfrm>
              <a:off x="175832" y="940777"/>
              <a:ext cx="8771803" cy="5823439"/>
              <a:chOff x="1699833" y="940777"/>
              <a:chExt cx="8771803" cy="5823439"/>
            </a:xfrm>
          </p:grpSpPr>
          <p:sp>
            <p:nvSpPr>
              <p:cNvPr id="86" name="Freeform 7">
                <a:extLst>
                  <a:ext uri="{FF2B5EF4-FFF2-40B4-BE49-F238E27FC236}">
                    <a16:creationId xmlns:a16="http://schemas.microsoft.com/office/drawing/2014/main" id="{E5D66E7C-F56F-8740-AEFD-EEBCAC8BA732}"/>
                  </a:ext>
                </a:extLst>
              </p:cNvPr>
              <p:cNvSpPr/>
              <p:nvPr/>
            </p:nvSpPr>
            <p:spPr>
              <a:xfrm>
                <a:off x="1699833" y="940777"/>
                <a:ext cx="8771803" cy="5333202"/>
              </a:xfrm>
              <a:custGeom>
                <a:avLst/>
                <a:gdLst>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906982 w 8939379"/>
                  <a:gd name="connsiteY4" fmla="*/ 2871089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375823 w 8939379"/>
                  <a:gd name="connsiteY4" fmla="*/ 4827636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361969 w 8939379"/>
                  <a:gd name="connsiteY3" fmla="*/ 5007745 h 5007745"/>
                  <a:gd name="connsiteX4" fmla="*/ 3382640 w 8939379"/>
                  <a:gd name="connsiteY4" fmla="*/ 2871089 h 5007745"/>
                  <a:gd name="connsiteX5" fmla="*/ 3382640 w 8939379"/>
                  <a:gd name="connsiteY5" fmla="*/ 978345 h 5007745"/>
                  <a:gd name="connsiteX6" fmla="*/ 0 w 8939379"/>
                  <a:gd name="connsiteY6" fmla="*/ 978345 h 5007745"/>
                  <a:gd name="connsiteX7" fmla="*/ 6394 w 8939379"/>
                  <a:gd name="connsiteY7" fmla="*/ 0 h 5007745"/>
                  <a:gd name="connsiteX0" fmla="*/ 6394 w 8953234"/>
                  <a:gd name="connsiteY0" fmla="*/ 0 h 5007886"/>
                  <a:gd name="connsiteX1" fmla="*/ 8939379 w 8953234"/>
                  <a:gd name="connsiteY1" fmla="*/ 0 h 5007886"/>
                  <a:gd name="connsiteX2" fmla="*/ 8953234 w 8953234"/>
                  <a:gd name="connsiteY2" fmla="*/ 5007886 h 5007886"/>
                  <a:gd name="connsiteX3" fmla="*/ 3361969 w 8953234"/>
                  <a:gd name="connsiteY3" fmla="*/ 5007745 h 5007886"/>
                  <a:gd name="connsiteX4" fmla="*/ 3382640 w 8953234"/>
                  <a:gd name="connsiteY4" fmla="*/ 2871089 h 5007886"/>
                  <a:gd name="connsiteX5" fmla="*/ 3382640 w 8953234"/>
                  <a:gd name="connsiteY5" fmla="*/ 978345 h 5007886"/>
                  <a:gd name="connsiteX6" fmla="*/ 0 w 8953234"/>
                  <a:gd name="connsiteY6" fmla="*/ 978345 h 5007886"/>
                  <a:gd name="connsiteX7" fmla="*/ 6394 w 8953234"/>
                  <a:gd name="connsiteY7" fmla="*/ 0 h 5007886"/>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82640 w 8962026"/>
                  <a:gd name="connsiteY4" fmla="*/ 2871089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53178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312302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294718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2000733 w 8962026"/>
                  <a:gd name="connsiteY5" fmla="*/ 987137 h 5359437"/>
                  <a:gd name="connsiteX6" fmla="*/ 0 w 8962026"/>
                  <a:gd name="connsiteY6" fmla="*/ 978345 h 5359437"/>
                  <a:gd name="connsiteX7" fmla="*/ 6394 w 8962026"/>
                  <a:gd name="connsiteY7" fmla="*/ 0 h 5359437"/>
                  <a:gd name="connsiteX0" fmla="*/ 6394 w 8962026"/>
                  <a:gd name="connsiteY0" fmla="*/ 0 h 5341852"/>
                  <a:gd name="connsiteX1" fmla="*/ 8939379 w 8962026"/>
                  <a:gd name="connsiteY1" fmla="*/ 0 h 5341852"/>
                  <a:gd name="connsiteX2" fmla="*/ 8962026 w 8962026"/>
                  <a:gd name="connsiteY2" fmla="*/ 5333202 h 5341852"/>
                  <a:gd name="connsiteX3" fmla="*/ 1988470 w 8962026"/>
                  <a:gd name="connsiteY3" fmla="*/ 5341852 h 5341852"/>
                  <a:gd name="connsiteX4" fmla="*/ 2000734 w 8962026"/>
                  <a:gd name="connsiteY4" fmla="*/ 2906259 h 5341852"/>
                  <a:gd name="connsiteX5" fmla="*/ 2000733 w 8962026"/>
                  <a:gd name="connsiteY5" fmla="*/ 987137 h 5341852"/>
                  <a:gd name="connsiteX6" fmla="*/ 0 w 8962026"/>
                  <a:gd name="connsiteY6" fmla="*/ 978345 h 5341852"/>
                  <a:gd name="connsiteX7" fmla="*/ 6394 w 8962026"/>
                  <a:gd name="connsiteY7" fmla="*/ 0 h 534185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48365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43540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33059 h 5333202"/>
                  <a:gd name="connsiteX4" fmla="*/ 1937832 w 8962026"/>
                  <a:gd name="connsiteY4" fmla="*/ 978344 h 5333202"/>
                  <a:gd name="connsiteX5" fmla="*/ 0 w 8962026"/>
                  <a:gd name="connsiteY5" fmla="*/ 978345 h 5333202"/>
                  <a:gd name="connsiteX6" fmla="*/ 6394 w 8962026"/>
                  <a:gd name="connsiteY6" fmla="*/ 0 h 5333202"/>
                  <a:gd name="connsiteX0" fmla="*/ 416 w 8965034"/>
                  <a:gd name="connsiteY0" fmla="*/ 0 h 5333202"/>
                  <a:gd name="connsiteX1" fmla="*/ 8960358 w 8965034"/>
                  <a:gd name="connsiteY1" fmla="*/ 0 h 5333202"/>
                  <a:gd name="connsiteX2" fmla="*/ 8965034 w 8965034"/>
                  <a:gd name="connsiteY2" fmla="*/ 5333202 h 5333202"/>
                  <a:gd name="connsiteX3" fmla="*/ 1937561 w 8965034"/>
                  <a:gd name="connsiteY3" fmla="*/ 5333059 h 5333202"/>
                  <a:gd name="connsiteX4" fmla="*/ 1940840 w 8965034"/>
                  <a:gd name="connsiteY4" fmla="*/ 978344 h 5333202"/>
                  <a:gd name="connsiteX5" fmla="*/ 3008 w 8965034"/>
                  <a:gd name="connsiteY5" fmla="*/ 978345 h 5333202"/>
                  <a:gd name="connsiteX6" fmla="*/ 416 w 8965034"/>
                  <a:gd name="connsiteY6" fmla="*/ 0 h 5333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65034" h="5333202">
                    <a:moveTo>
                      <a:pt x="416" y="0"/>
                    </a:moveTo>
                    <a:lnTo>
                      <a:pt x="8960358" y="0"/>
                    </a:lnTo>
                    <a:cubicBezTo>
                      <a:pt x="8964976" y="1669295"/>
                      <a:pt x="8960416" y="3663907"/>
                      <a:pt x="8965034" y="5333202"/>
                    </a:cubicBezTo>
                    <a:lnTo>
                      <a:pt x="1937561" y="5333059"/>
                    </a:lnTo>
                    <a:cubicBezTo>
                      <a:pt x="1936539" y="4088502"/>
                      <a:pt x="1941268" y="1695338"/>
                      <a:pt x="1940840" y="978344"/>
                    </a:cubicBezTo>
                    <a:lnTo>
                      <a:pt x="3008" y="978345"/>
                    </a:lnTo>
                    <a:cubicBezTo>
                      <a:pt x="5139" y="652230"/>
                      <a:pt x="-1715" y="326115"/>
                      <a:pt x="416" y="0"/>
                    </a:cubicBezTo>
                    <a:close/>
                  </a:path>
                </a:pathLst>
              </a:custGeom>
              <a:solidFill>
                <a:schemeClr val="bg1">
                  <a:lumMod val="8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en-US" sz="1600" b="1" dirty="0">
                    <a:solidFill>
                      <a:schemeClr val="tx1"/>
                    </a:solidFill>
                  </a:rPr>
                  <a:t>Pre- and In-service</a:t>
                </a:r>
              </a:p>
              <a:p>
                <a:pPr algn="r"/>
                <a:r>
                  <a:rPr lang="en-US" sz="1600" b="1" dirty="0">
                    <a:solidFill>
                      <a:schemeClr val="tx1"/>
                    </a:solidFill>
                  </a:rPr>
                  <a:t>Professional Learning</a:t>
                </a:r>
              </a:p>
            </p:txBody>
          </p:sp>
          <p:sp>
            <p:nvSpPr>
              <p:cNvPr id="88" name="Rounded Rectangle 82">
                <a:extLst>
                  <a:ext uri="{FF2B5EF4-FFF2-40B4-BE49-F238E27FC236}">
                    <a16:creationId xmlns:a16="http://schemas.microsoft.com/office/drawing/2014/main" id="{87392A13-3F99-3746-8CBB-806B7743EDC3}"/>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92" name="Rounded Rectangle 83">
                <a:extLst>
                  <a:ext uri="{FF2B5EF4-FFF2-40B4-BE49-F238E27FC236}">
                    <a16:creationId xmlns:a16="http://schemas.microsoft.com/office/drawing/2014/main" id="{8D44B493-CE82-0149-91A2-F5C3D49A31AA}"/>
                  </a:ext>
                </a:extLst>
              </p:cNvPr>
              <p:cNvSpPr/>
              <p:nvPr/>
            </p:nvSpPr>
            <p:spPr>
              <a:xfrm>
                <a:off x="4114800" y="6488690"/>
                <a:ext cx="901612" cy="27552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District</a:t>
                </a:r>
              </a:p>
            </p:txBody>
          </p:sp>
          <p:sp>
            <p:nvSpPr>
              <p:cNvPr id="99" name="Rounded Rectangle 84">
                <a:extLst>
                  <a:ext uri="{FF2B5EF4-FFF2-40B4-BE49-F238E27FC236}">
                    <a16:creationId xmlns:a16="http://schemas.microsoft.com/office/drawing/2014/main" id="{1532F699-CB3B-324D-BBF4-A9E4C94117D5}"/>
                  </a:ext>
                </a:extLst>
              </p:cNvPr>
              <p:cNvSpPr/>
              <p:nvPr/>
            </p:nvSpPr>
            <p:spPr>
              <a:xfrm>
                <a:off x="5105400" y="6488690"/>
                <a:ext cx="1016176" cy="27552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Teacher</a:t>
                </a:r>
              </a:p>
            </p:txBody>
          </p:sp>
          <p:sp>
            <p:nvSpPr>
              <p:cNvPr id="101" name="Rounded Rectangle 85">
                <a:extLst>
                  <a:ext uri="{FF2B5EF4-FFF2-40B4-BE49-F238E27FC236}">
                    <a16:creationId xmlns:a16="http://schemas.microsoft.com/office/drawing/2014/main" id="{FC4DB300-3C3E-BB4E-B8DE-62E23DF69929}"/>
                  </a:ext>
                </a:extLst>
              </p:cNvPr>
              <p:cNvSpPr/>
              <p:nvPr/>
            </p:nvSpPr>
            <p:spPr>
              <a:xfrm>
                <a:off x="6222824" y="6488690"/>
                <a:ext cx="1016176" cy="275526"/>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Student</a:t>
                </a:r>
              </a:p>
            </p:txBody>
          </p:sp>
          <p:sp>
            <p:nvSpPr>
              <p:cNvPr id="103" name="Rectangle 102">
                <a:extLst>
                  <a:ext uri="{FF2B5EF4-FFF2-40B4-BE49-F238E27FC236}">
                    <a16:creationId xmlns:a16="http://schemas.microsoft.com/office/drawing/2014/main" id="{66062185-CD26-A948-9800-C599D52FAB14}"/>
                  </a:ext>
                </a:extLst>
              </p:cNvPr>
              <p:cNvSpPr/>
              <p:nvPr/>
            </p:nvSpPr>
            <p:spPr>
              <a:xfrm>
                <a:off x="7315200" y="6488690"/>
                <a:ext cx="2895600" cy="275526"/>
              </a:xfrm>
              <a:prstGeom prst="rect">
                <a:avLst/>
              </a:prstGeom>
              <a:solidFill>
                <a:schemeClr val="bg1">
                  <a:lumMod val="8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solidFill>
                      <a:schemeClr val="tx1"/>
                    </a:solidFill>
                  </a:rPr>
                  <a:t>State &amp; District Policymakers</a:t>
                </a:r>
              </a:p>
            </p:txBody>
          </p:sp>
          <p:grpSp>
            <p:nvGrpSpPr>
              <p:cNvPr id="111" name="Group 110">
                <a:extLst>
                  <a:ext uri="{FF2B5EF4-FFF2-40B4-BE49-F238E27FC236}">
                    <a16:creationId xmlns:a16="http://schemas.microsoft.com/office/drawing/2014/main" id="{BFE5DEDD-FB2D-C84A-B9CD-B558C7B3DEAF}"/>
                  </a:ext>
                </a:extLst>
              </p:cNvPr>
              <p:cNvGrpSpPr/>
              <p:nvPr/>
            </p:nvGrpSpPr>
            <p:grpSpPr>
              <a:xfrm rot="10800000">
                <a:off x="9202612" y="3482822"/>
                <a:ext cx="457200" cy="457200"/>
                <a:chOff x="7239000" y="6078414"/>
                <a:chExt cx="457200" cy="457200"/>
              </a:xfrm>
            </p:grpSpPr>
            <p:sp>
              <p:nvSpPr>
                <p:cNvPr id="155" name="Oval 154">
                  <a:extLst>
                    <a:ext uri="{FF2B5EF4-FFF2-40B4-BE49-F238E27FC236}">
                      <a16:creationId xmlns:a16="http://schemas.microsoft.com/office/drawing/2014/main" id="{23BB4CD9-1666-1448-8471-DFB7B991513D}"/>
                    </a:ext>
                  </a:extLst>
                </p:cNvPr>
                <p:cNvSpPr/>
                <p:nvPr/>
              </p:nvSpPr>
              <p:spPr>
                <a:xfrm>
                  <a:off x="7239000" y="6078414"/>
                  <a:ext cx="457200" cy="457200"/>
                </a:xfrm>
                <a:prstGeom prst="ellipse">
                  <a:avLst/>
                </a:prstGeom>
                <a:noFill/>
                <a:ln w="25400"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156" name="Straight Arrow Connector 155">
                  <a:extLst>
                    <a:ext uri="{FF2B5EF4-FFF2-40B4-BE49-F238E27FC236}">
                      <a16:creationId xmlns:a16="http://schemas.microsoft.com/office/drawing/2014/main" id="{38597CC7-C658-EF4B-8AC8-615F1E16BEBC}"/>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12" name="Group 111">
                <a:extLst>
                  <a:ext uri="{FF2B5EF4-FFF2-40B4-BE49-F238E27FC236}">
                    <a16:creationId xmlns:a16="http://schemas.microsoft.com/office/drawing/2014/main" id="{C8072AE6-E8AE-5F45-B392-46927F3C9198}"/>
                  </a:ext>
                </a:extLst>
              </p:cNvPr>
              <p:cNvGrpSpPr/>
              <p:nvPr/>
            </p:nvGrpSpPr>
            <p:grpSpPr>
              <a:xfrm>
                <a:off x="9202612" y="2702168"/>
                <a:ext cx="457200" cy="457200"/>
                <a:chOff x="7239000" y="6078414"/>
                <a:chExt cx="457200" cy="457200"/>
              </a:xfrm>
            </p:grpSpPr>
            <p:sp>
              <p:nvSpPr>
                <p:cNvPr id="153" name="Oval 152">
                  <a:extLst>
                    <a:ext uri="{FF2B5EF4-FFF2-40B4-BE49-F238E27FC236}">
                      <a16:creationId xmlns:a16="http://schemas.microsoft.com/office/drawing/2014/main" id="{2B10458E-759B-0643-98A4-8366A418CF14}"/>
                    </a:ext>
                  </a:extLst>
                </p:cNvPr>
                <p:cNvSpPr/>
                <p:nvPr/>
              </p:nvSpPr>
              <p:spPr>
                <a:xfrm>
                  <a:off x="7239000" y="6078414"/>
                  <a:ext cx="457200" cy="457200"/>
                </a:xfrm>
                <a:prstGeom prst="ellipse">
                  <a:avLst/>
                </a:prstGeom>
                <a:noFill/>
                <a:ln w="25400"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154" name="Straight Arrow Connector 153">
                  <a:extLst>
                    <a:ext uri="{FF2B5EF4-FFF2-40B4-BE49-F238E27FC236}">
                      <a16:creationId xmlns:a16="http://schemas.microsoft.com/office/drawing/2014/main" id="{753030A4-47D2-964E-97B9-A507A4D0681D}"/>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13" name="Rounded Rectangle 4">
                <a:extLst>
                  <a:ext uri="{FF2B5EF4-FFF2-40B4-BE49-F238E27FC236}">
                    <a16:creationId xmlns:a16="http://schemas.microsoft.com/office/drawing/2014/main" id="{DD1DD3BE-E9C0-E948-B651-56FEB755C574}"/>
                  </a:ext>
                </a:extLst>
              </p:cNvPr>
              <p:cNvSpPr/>
              <p:nvPr/>
            </p:nvSpPr>
            <p:spPr>
              <a:xfrm>
                <a:off x="6781800" y="2949950"/>
                <a:ext cx="1524000" cy="762000"/>
              </a:xfrm>
              <a:prstGeom prst="roundRect">
                <a:avLst/>
              </a:prstGeom>
              <a:gradFill>
                <a:gsLst>
                  <a:gs pos="69000">
                    <a:schemeClr val="accent6">
                      <a:lumMod val="75000"/>
                    </a:schemeClr>
                  </a:gs>
                  <a:gs pos="0">
                    <a:schemeClr val="accent6">
                      <a:lumMod val="75000"/>
                    </a:schemeClr>
                  </a:gs>
                  <a:gs pos="100000">
                    <a:srgbClr val="FF0000"/>
                  </a:gs>
                </a:gsLst>
                <a:lin ang="0" scaled="1"/>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lesson plans</a:t>
                </a:r>
              </a:p>
            </p:txBody>
          </p:sp>
          <p:sp>
            <p:nvSpPr>
              <p:cNvPr id="114" name="Rounded Rectangle 5">
                <a:extLst>
                  <a:ext uri="{FF2B5EF4-FFF2-40B4-BE49-F238E27FC236}">
                    <a16:creationId xmlns:a16="http://schemas.microsoft.com/office/drawing/2014/main" id="{7641E6D5-F175-694A-B059-F304ACC1A7D1}"/>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Curriculum</a:t>
                </a:r>
              </a:p>
            </p:txBody>
          </p:sp>
          <p:cxnSp>
            <p:nvCxnSpPr>
              <p:cNvPr id="115" name="Straight Arrow Connector 69">
                <a:extLst>
                  <a:ext uri="{FF2B5EF4-FFF2-40B4-BE49-F238E27FC236}">
                    <a16:creationId xmlns:a16="http://schemas.microsoft.com/office/drawing/2014/main" id="{2774FD97-E4CD-B14D-A148-7956E448C1BC}"/>
                  </a:ext>
                </a:extLst>
              </p:cNvPr>
              <p:cNvCxnSpPr>
                <a:cxnSpLocks/>
                <a:endCxn id="125" idx="1"/>
              </p:cNvCxnSpPr>
              <p:nvPr/>
            </p:nvCxnSpPr>
            <p:spPr>
              <a:xfrm rot="16200000" flipH="1">
                <a:off x="3710907" y="3782348"/>
                <a:ext cx="2586769" cy="25497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6" name="Rounded Rectangle 13">
                <a:extLst>
                  <a:ext uri="{FF2B5EF4-FFF2-40B4-BE49-F238E27FC236}">
                    <a16:creationId xmlns:a16="http://schemas.microsoft.com/office/drawing/2014/main" id="{B098A72C-025E-6947-B043-9434F92C71AE}"/>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117" name="Straight Arrow Connector 116">
                <a:extLst>
                  <a:ext uri="{FF2B5EF4-FFF2-40B4-BE49-F238E27FC236}">
                    <a16:creationId xmlns:a16="http://schemas.microsoft.com/office/drawing/2014/main" id="{D395AABF-02E3-BF47-A735-3318F57E08D5}"/>
                  </a:ext>
                </a:extLst>
              </p:cNvPr>
              <p:cNvCxnSpPr>
                <a:cxnSpLocks/>
                <a:stCxn id="137" idx="2"/>
                <a:endCxn id="116"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9" name="Straight Arrow Connector 118">
                <a:extLst>
                  <a:ext uri="{FF2B5EF4-FFF2-40B4-BE49-F238E27FC236}">
                    <a16:creationId xmlns:a16="http://schemas.microsoft.com/office/drawing/2014/main" id="{71826CC3-8D39-6C4D-BD17-08D263F4A71A}"/>
                  </a:ext>
                </a:extLst>
              </p:cNvPr>
              <p:cNvCxnSpPr>
                <a:cxnSpLocks/>
                <a:stCxn id="116" idx="2"/>
                <a:endCxn id="129"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0" name="Rounded Rectangle 52">
                <a:extLst>
                  <a:ext uri="{FF2B5EF4-FFF2-40B4-BE49-F238E27FC236}">
                    <a16:creationId xmlns:a16="http://schemas.microsoft.com/office/drawing/2014/main" id="{6CF61813-953F-0E4E-906B-781A2F3D7543}"/>
                  </a:ext>
                </a:extLst>
              </p:cNvPr>
              <p:cNvSpPr/>
              <p:nvPr/>
            </p:nvSpPr>
            <p:spPr>
              <a:xfrm>
                <a:off x="8593012" y="1711568"/>
                <a:ext cx="1752600" cy="762000"/>
              </a:xfrm>
              <a:prstGeom prst="roundRect">
                <a:avLst/>
              </a:prstGeom>
              <a:gradFill flip="none" rotWithShape="1">
                <a:gsLst>
                  <a:gs pos="73000">
                    <a:schemeClr val="accent6">
                      <a:lumMod val="75000"/>
                    </a:schemeClr>
                  </a:gs>
                  <a:gs pos="0">
                    <a:schemeClr val="accent6">
                      <a:lumMod val="75000"/>
                    </a:schemeClr>
                  </a:gs>
                  <a:gs pos="100000">
                    <a:srgbClr val="FF0000"/>
                  </a:gs>
                </a:gsLst>
                <a:lin ang="0" scaled="1"/>
                <a:tileRect/>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instruction</a:t>
                </a:r>
              </a:p>
            </p:txBody>
          </p:sp>
          <p:cxnSp>
            <p:nvCxnSpPr>
              <p:cNvPr id="121" name="Elbow Connector 57">
                <a:extLst>
                  <a:ext uri="{FF2B5EF4-FFF2-40B4-BE49-F238E27FC236}">
                    <a16:creationId xmlns:a16="http://schemas.microsoft.com/office/drawing/2014/main" id="{C7521E1D-6BC0-A84C-880A-5B905863BFCB}"/>
                  </a:ext>
                </a:extLst>
              </p:cNvPr>
              <p:cNvCxnSpPr>
                <a:cxnSpLocks/>
                <a:stCxn id="113" idx="0"/>
                <a:endCxn id="120" idx="1"/>
              </p:cNvCxnSpPr>
              <p:nvPr/>
            </p:nvCxnSpPr>
            <p:spPr>
              <a:xfrm rot="5400000" flipH="1" flipV="1">
                <a:off x="7639715" y="1996653"/>
                <a:ext cx="857382" cy="1049212"/>
              </a:xfrm>
              <a:prstGeom prst="bentConnector2">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Elbow Connector 61">
                <a:extLst>
                  <a:ext uri="{FF2B5EF4-FFF2-40B4-BE49-F238E27FC236}">
                    <a16:creationId xmlns:a16="http://schemas.microsoft.com/office/drawing/2014/main" id="{BA051352-A07E-4943-85E6-722B472E7D90}"/>
                  </a:ext>
                </a:extLst>
              </p:cNvPr>
              <p:cNvCxnSpPr>
                <a:cxnSpLocks/>
                <a:stCxn id="113" idx="3"/>
                <a:endCxn id="128" idx="1"/>
              </p:cNvCxnSpPr>
              <p:nvPr/>
            </p:nvCxnSpPr>
            <p:spPr>
              <a:xfrm>
                <a:off x="8305800" y="3330950"/>
                <a:ext cx="287212" cy="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DBE55C82-0633-224F-AEFF-F642CF3C079F}"/>
                  </a:ext>
                </a:extLst>
              </p:cNvPr>
              <p:cNvCxnSpPr/>
              <p:nvPr/>
            </p:nvCxnSpPr>
            <p:spPr>
              <a:xfrm>
                <a:off x="8974012" y="2473568"/>
                <a:ext cx="0" cy="476382"/>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4" name="Elbow Connector 67">
                <a:extLst>
                  <a:ext uri="{FF2B5EF4-FFF2-40B4-BE49-F238E27FC236}">
                    <a16:creationId xmlns:a16="http://schemas.microsoft.com/office/drawing/2014/main" id="{49F05025-A3AE-134E-A1B8-CCB347D0AD27}"/>
                  </a:ext>
                </a:extLst>
              </p:cNvPr>
              <p:cNvCxnSpPr>
                <a:cxnSpLocks/>
              </p:cNvCxnSpPr>
              <p:nvPr/>
            </p:nvCxnSpPr>
            <p:spPr>
              <a:xfrm flipV="1">
                <a:off x="9888412" y="2473568"/>
                <a:ext cx="0" cy="481136"/>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5" name="Rounded Rectangle 73">
                <a:extLst>
                  <a:ext uri="{FF2B5EF4-FFF2-40B4-BE49-F238E27FC236}">
                    <a16:creationId xmlns:a16="http://schemas.microsoft.com/office/drawing/2014/main" id="{FE88CB72-F466-734A-B9E7-4B38F4DD1499}"/>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Major unit plans</a:t>
                </a:r>
              </a:p>
            </p:txBody>
          </p:sp>
          <p:cxnSp>
            <p:nvCxnSpPr>
              <p:cNvPr id="126" name="Elbow Connector 101">
                <a:extLst>
                  <a:ext uri="{FF2B5EF4-FFF2-40B4-BE49-F238E27FC236}">
                    <a16:creationId xmlns:a16="http://schemas.microsoft.com/office/drawing/2014/main" id="{548AD486-F842-494E-8DDE-F305AB26417E}"/>
                  </a:ext>
                </a:extLst>
              </p:cNvPr>
              <p:cNvCxnSpPr>
                <a:cxnSpLocks/>
                <a:endCxn id="113" idx="2"/>
              </p:cNvCxnSpPr>
              <p:nvPr/>
            </p:nvCxnSpPr>
            <p:spPr>
              <a:xfrm rot="10800000" flipV="1">
                <a:off x="7543800" y="3705556"/>
                <a:ext cx="1354012" cy="6394"/>
              </a:xfrm>
              <a:prstGeom prst="bentConnector4">
                <a:avLst>
                  <a:gd name="adj1" fmla="val -217"/>
                  <a:gd name="adj2" fmla="val 3675227"/>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9056511F-5AAC-894A-A26C-365BB995747E}"/>
                  </a:ext>
                </a:extLst>
              </p:cNvPr>
              <p:cNvCxnSpPr>
                <a:cxnSpLocks/>
                <a:stCxn id="141" idx="3"/>
                <a:endCxn id="113" idx="1"/>
              </p:cNvCxnSpPr>
              <p:nvPr/>
            </p:nvCxnSpPr>
            <p:spPr>
              <a:xfrm flipV="1">
                <a:off x="6494588" y="3330951"/>
                <a:ext cx="287213" cy="23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8" name="Rounded Rectangle 53">
                <a:extLst>
                  <a:ext uri="{FF2B5EF4-FFF2-40B4-BE49-F238E27FC236}">
                    <a16:creationId xmlns:a16="http://schemas.microsoft.com/office/drawing/2014/main" id="{488EDA7B-DFA5-524A-9B21-BC7E4F98211B}"/>
                  </a:ext>
                </a:extLst>
              </p:cNvPr>
              <p:cNvSpPr/>
              <p:nvPr/>
            </p:nvSpPr>
            <p:spPr>
              <a:xfrm>
                <a:off x="8593012" y="2949950"/>
                <a:ext cx="1752600" cy="762000"/>
              </a:xfrm>
              <a:prstGeom prst="roundRect">
                <a:avLst/>
              </a:prstGeom>
              <a:gradFill flip="none" rotWithShape="1">
                <a:gsLst>
                  <a:gs pos="55000">
                    <a:srgbClr val="FF0000"/>
                  </a:gs>
                  <a:gs pos="45000">
                    <a:schemeClr val="accent6">
                      <a:lumMod val="75000"/>
                    </a:schemeClr>
                  </a:gs>
                  <a:gs pos="0">
                    <a:schemeClr val="accent6">
                      <a:lumMod val="75000"/>
                    </a:schemeClr>
                  </a:gs>
                  <a:gs pos="100000">
                    <a:srgbClr val="FF0000"/>
                  </a:gs>
                </a:gsLst>
                <a:lin ang="0" scaled="1"/>
                <a:tileRect/>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formative assessment</a:t>
                </a:r>
              </a:p>
            </p:txBody>
          </p:sp>
          <p:sp>
            <p:nvSpPr>
              <p:cNvPr id="129" name="Rounded Rectangle 29">
                <a:extLst>
                  <a:ext uri="{FF2B5EF4-FFF2-40B4-BE49-F238E27FC236}">
                    <a16:creationId xmlns:a16="http://schemas.microsoft.com/office/drawing/2014/main" id="{8AAA2A08-4A13-CA4D-91DA-C9ADC639D63B}"/>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130" name="Straight Arrow Connector 53">
                <a:extLst>
                  <a:ext uri="{FF2B5EF4-FFF2-40B4-BE49-F238E27FC236}">
                    <a16:creationId xmlns:a16="http://schemas.microsoft.com/office/drawing/2014/main" id="{2E14607C-1BC6-154F-97D9-25D40CB7DC98}"/>
                  </a:ext>
                </a:extLst>
              </p:cNvPr>
              <p:cNvCxnSpPr>
                <a:cxnSpLocks/>
                <a:stCxn id="129" idx="2"/>
                <a:endCxn id="131"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1" name="Rounded Rectangle 79">
                <a:extLst>
                  <a:ext uri="{FF2B5EF4-FFF2-40B4-BE49-F238E27FC236}">
                    <a16:creationId xmlns:a16="http://schemas.microsoft.com/office/drawing/2014/main" id="{F95D945E-B4FB-0841-98E4-95D16FEDA335}"/>
                  </a:ext>
                </a:extLst>
              </p:cNvPr>
              <p:cNvSpPr/>
              <p:nvPr/>
            </p:nvSpPr>
            <p:spPr>
              <a:xfrm>
                <a:off x="3810000" y="5770130"/>
                <a:ext cx="2590801" cy="3937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Final exam &amp; final project</a:t>
                </a:r>
              </a:p>
            </p:txBody>
          </p:sp>
          <p:sp>
            <p:nvSpPr>
              <p:cNvPr id="132" name="Rounded Rectangle 79">
                <a:extLst>
                  <a:ext uri="{FF2B5EF4-FFF2-40B4-BE49-F238E27FC236}">
                    <a16:creationId xmlns:a16="http://schemas.microsoft.com/office/drawing/2014/main" id="{9966B475-1A8A-3B4E-B856-0CC799551B5A}"/>
                  </a:ext>
                </a:extLst>
              </p:cNvPr>
              <p:cNvSpPr/>
              <p:nvPr/>
            </p:nvSpPr>
            <p:spPr>
              <a:xfrm>
                <a:off x="8458200" y="4114800"/>
                <a:ext cx="1887412" cy="78638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a:solidFill>
                      <a:schemeClr val="bg1"/>
                    </a:solidFill>
                  </a:rPr>
                  <a:t>Weekly quizzes &amp; graded homework</a:t>
                </a:r>
              </a:p>
            </p:txBody>
          </p:sp>
          <p:cxnSp>
            <p:nvCxnSpPr>
              <p:cNvPr id="133" name="Elbow Connector 93">
                <a:extLst>
                  <a:ext uri="{FF2B5EF4-FFF2-40B4-BE49-F238E27FC236}">
                    <a16:creationId xmlns:a16="http://schemas.microsoft.com/office/drawing/2014/main" id="{0285CC20-7030-2748-8848-DE7054557DCB}"/>
                  </a:ext>
                </a:extLst>
              </p:cNvPr>
              <p:cNvCxnSpPr>
                <a:cxnSpLocks/>
              </p:cNvCxnSpPr>
              <p:nvPr/>
            </p:nvCxnSpPr>
            <p:spPr>
              <a:xfrm>
                <a:off x="6222825" y="3721046"/>
                <a:ext cx="2235375" cy="622354"/>
              </a:xfrm>
              <a:prstGeom prst="bentConnector3">
                <a:avLst>
                  <a:gd name="adj1" fmla="val -143"/>
                </a:avLst>
              </a:prstGeom>
              <a:ln w="28575">
                <a:solidFill>
                  <a:schemeClr val="tx1">
                    <a:lumMod val="50000"/>
                    <a:lumOff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4" name="Straight Arrow Connector 133">
                <a:extLst>
                  <a:ext uri="{FF2B5EF4-FFF2-40B4-BE49-F238E27FC236}">
                    <a16:creationId xmlns:a16="http://schemas.microsoft.com/office/drawing/2014/main" id="{E32351C1-C0A2-194A-B59B-1EB73A7A779D}"/>
                  </a:ext>
                </a:extLst>
              </p:cNvPr>
              <p:cNvCxnSpPr>
                <a:cxnSpLocks/>
                <a:stCxn id="131" idx="3"/>
                <a:endCxn id="135" idx="1"/>
              </p:cNvCxnSpPr>
              <p:nvPr/>
            </p:nvCxnSpPr>
            <p:spPr>
              <a:xfrm>
                <a:off x="6400800" y="5967007"/>
                <a:ext cx="914400" cy="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5" name="Rounded Rectangle 79">
                <a:extLst>
                  <a:ext uri="{FF2B5EF4-FFF2-40B4-BE49-F238E27FC236}">
                    <a16:creationId xmlns:a16="http://schemas.microsoft.com/office/drawing/2014/main" id="{8DAE1E7F-C9F7-B946-A98C-8F6A6D885689}"/>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3 mid-semester exams &amp; projects</a:t>
                </a:r>
              </a:p>
            </p:txBody>
          </p:sp>
          <p:cxnSp>
            <p:nvCxnSpPr>
              <p:cNvPr id="136" name="Straight Arrow Connector 135">
                <a:extLst>
                  <a:ext uri="{FF2B5EF4-FFF2-40B4-BE49-F238E27FC236}">
                    <a16:creationId xmlns:a16="http://schemas.microsoft.com/office/drawing/2014/main" id="{3DB167A5-0B4F-514F-9324-1BBBA73E023E}"/>
                  </a:ext>
                </a:extLst>
              </p:cNvPr>
              <p:cNvCxnSpPr>
                <a:cxnSpLocks/>
                <a:endCxn id="132" idx="2"/>
              </p:cNvCxnSpPr>
              <p:nvPr/>
            </p:nvCxnSpPr>
            <p:spPr>
              <a:xfrm flipV="1">
                <a:off x="9401906" y="4901185"/>
                <a:ext cx="0" cy="868945"/>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7" name="Rounded Rectangle 13">
                <a:extLst>
                  <a:ext uri="{FF2B5EF4-FFF2-40B4-BE49-F238E27FC236}">
                    <a16:creationId xmlns:a16="http://schemas.microsoft.com/office/drawing/2014/main" id="{6811451E-B00B-464D-A99E-EFC26E613388}"/>
                  </a:ext>
                </a:extLst>
              </p:cNvPr>
              <p:cNvSpPr/>
              <p:nvPr/>
            </p:nvSpPr>
            <p:spPr>
              <a:xfrm>
                <a:off x="1811212"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Learning theory</a:t>
                </a:r>
              </a:p>
            </p:txBody>
          </p:sp>
          <p:cxnSp>
            <p:nvCxnSpPr>
              <p:cNvPr id="138" name="Straight Arrow Connector 137">
                <a:extLst>
                  <a:ext uri="{FF2B5EF4-FFF2-40B4-BE49-F238E27FC236}">
                    <a16:creationId xmlns:a16="http://schemas.microsoft.com/office/drawing/2014/main" id="{75501227-043E-F144-B838-24FB37C8E98D}"/>
                  </a:ext>
                </a:extLst>
              </p:cNvPr>
              <p:cNvCxnSpPr>
                <a:cxnSpLocks/>
                <a:stCxn id="114"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0" name="Elbow Connector 61">
                <a:extLst>
                  <a:ext uri="{FF2B5EF4-FFF2-40B4-BE49-F238E27FC236}">
                    <a16:creationId xmlns:a16="http://schemas.microsoft.com/office/drawing/2014/main" id="{3E6E10E3-597F-BA4C-8BD9-2C41D7C8881F}"/>
                  </a:ext>
                </a:extLst>
              </p:cNvPr>
              <p:cNvCxnSpPr>
                <a:cxnSpLocks/>
                <a:stCxn id="116" idx="3"/>
                <a:endCxn id="114"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1" name="Rounded Rectangle 73">
                <a:extLst>
                  <a:ext uri="{FF2B5EF4-FFF2-40B4-BE49-F238E27FC236}">
                    <a16:creationId xmlns:a16="http://schemas.microsoft.com/office/drawing/2014/main" id="{A91D1597-FFB9-D944-BBF8-7989CD51F7BD}"/>
                  </a:ext>
                </a:extLst>
              </p:cNvPr>
              <p:cNvSpPr/>
              <p:nvPr/>
            </p:nvSpPr>
            <p:spPr>
              <a:xfrm>
                <a:off x="5131777" y="2954704"/>
                <a:ext cx="1362810" cy="75724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a:t>Weekly unit plans</a:t>
                </a:r>
              </a:p>
            </p:txBody>
          </p:sp>
          <p:cxnSp>
            <p:nvCxnSpPr>
              <p:cNvPr id="142" name="Straight Arrow Connector 141">
                <a:extLst>
                  <a:ext uri="{FF2B5EF4-FFF2-40B4-BE49-F238E27FC236}">
                    <a16:creationId xmlns:a16="http://schemas.microsoft.com/office/drawing/2014/main" id="{7AE75C26-E36B-584E-B534-8DFC37C32B22}"/>
                  </a:ext>
                </a:extLst>
              </p:cNvPr>
              <p:cNvCxnSpPr>
                <a:cxnSpLocks/>
              </p:cNvCxnSpPr>
              <p:nvPr/>
            </p:nvCxnSpPr>
            <p:spPr>
              <a:xfrm flipV="1">
                <a:off x="5410200" y="3693837"/>
                <a:ext cx="0" cy="1312789"/>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3" name="Straight Arrow Connector 69">
                <a:extLst>
                  <a:ext uri="{FF2B5EF4-FFF2-40B4-BE49-F238E27FC236}">
                    <a16:creationId xmlns:a16="http://schemas.microsoft.com/office/drawing/2014/main" id="{B210DA0A-70C7-9C47-BC20-89C74FB617C2}"/>
                  </a:ext>
                </a:extLst>
              </p:cNvPr>
              <p:cNvCxnSpPr>
                <a:cxnSpLocks/>
                <a:stCxn id="125" idx="3"/>
                <a:endCxn id="135" idx="0"/>
              </p:cNvCxnSpPr>
              <p:nvPr/>
            </p:nvCxnSpPr>
            <p:spPr>
              <a:xfrm>
                <a:off x="7306406" y="5203221"/>
                <a:ext cx="1524001" cy="56690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0" name="Elbow Connector 93">
                <a:extLst>
                  <a:ext uri="{FF2B5EF4-FFF2-40B4-BE49-F238E27FC236}">
                    <a16:creationId xmlns:a16="http://schemas.microsoft.com/office/drawing/2014/main" id="{2B31B866-570B-6F4B-AC2A-0267497D27B9}"/>
                  </a:ext>
                </a:extLst>
              </p:cNvPr>
              <p:cNvCxnSpPr>
                <a:cxnSpLocks/>
                <a:stCxn id="141" idx="2"/>
                <a:endCxn id="132" idx="1"/>
              </p:cNvCxnSpPr>
              <p:nvPr/>
            </p:nvCxnSpPr>
            <p:spPr>
              <a:xfrm rot="16200000" flipH="1">
                <a:off x="6737670" y="2787462"/>
                <a:ext cx="796042" cy="264501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a:ln w="25400">
            <a:solidFill>
              <a:schemeClr val="bg1"/>
            </a:solidFill>
          </a:ln>
        </p:spPr>
        <p:txBody>
          <a:bodyPr/>
          <a:lstStyle/>
          <a:p>
            <a:r>
              <a:rPr lang="en-US" dirty="0"/>
              <a:t>What Might Such a System Look Like?</a:t>
            </a:r>
          </a:p>
        </p:txBody>
      </p:sp>
      <p:sp>
        <p:nvSpPr>
          <p:cNvPr id="47" name="Content Placeholder 2">
            <a:extLst>
              <a:ext uri="{FF2B5EF4-FFF2-40B4-BE49-F238E27FC236}">
                <a16:creationId xmlns:a16="http://schemas.microsoft.com/office/drawing/2014/main" id="{535F8D10-52E1-44F5-8742-29FA1AD52C20}"/>
              </a:ext>
            </a:extLst>
          </p:cNvPr>
          <p:cNvSpPr>
            <a:spLocks noGrp="1"/>
          </p:cNvSpPr>
          <p:nvPr>
            <p:ph idx="1"/>
          </p:nvPr>
        </p:nvSpPr>
        <p:spPr>
          <a:xfrm>
            <a:off x="9052560" y="-1"/>
            <a:ext cx="3139440" cy="6858000"/>
          </a:xfrm>
          <a:solidFill>
            <a:srgbClr val="5D161A"/>
          </a:solidFill>
          <a:ln w="38100">
            <a:solidFill>
              <a:schemeClr val="bg1"/>
            </a:solidFill>
          </a:ln>
        </p:spPr>
        <p:txBody>
          <a:bodyPr lIns="182880" tIns="91440" rIns="274320">
            <a:noAutofit/>
          </a:bodyPr>
          <a:lstStyle/>
          <a:p>
            <a:pPr marL="0" indent="0">
              <a:buNone/>
            </a:pPr>
            <a:r>
              <a:rPr lang="en-US" sz="2400" dirty="0">
                <a:solidFill>
                  <a:schemeClr val="bg1"/>
                </a:solidFill>
              </a:rPr>
              <a:t>Considerable professional learning would be required to make the system work as intended. At a minimum it would need to address learning theory and assessment literacy for formative assessment, developing classroom assessments, and using assessment data from district-developed assessments</a:t>
            </a:r>
          </a:p>
          <a:p>
            <a:pPr marL="0" indent="0">
              <a:buNone/>
            </a:pPr>
            <a:endParaRPr lang="en-US" sz="2400" dirty="0">
              <a:solidFill>
                <a:schemeClr val="bg1"/>
              </a:solidFill>
            </a:endParaRPr>
          </a:p>
          <a:p>
            <a:pPr marL="0" indent="0">
              <a:buNone/>
            </a:pPr>
            <a:endParaRPr lang="en-US" sz="2400" dirty="0">
              <a:solidFill>
                <a:schemeClr val="bg1"/>
              </a:solidFill>
            </a:endParaRPr>
          </a:p>
          <a:p>
            <a:pPr marL="0" indent="0">
              <a:buNone/>
            </a:pPr>
            <a:endParaRPr lang="en-US" sz="2400" dirty="0">
              <a:solidFill>
                <a:schemeClr val="bg1"/>
              </a:solidFill>
            </a:endParaRPr>
          </a:p>
        </p:txBody>
      </p:sp>
      <p:grpSp>
        <p:nvGrpSpPr>
          <p:cNvPr id="160" name="Group 159">
            <a:extLst>
              <a:ext uri="{FF2B5EF4-FFF2-40B4-BE49-F238E27FC236}">
                <a16:creationId xmlns:a16="http://schemas.microsoft.com/office/drawing/2014/main" id="{B5482933-5197-2340-B77E-CC2E9DC8C84E}"/>
              </a:ext>
            </a:extLst>
          </p:cNvPr>
          <p:cNvGrpSpPr/>
          <p:nvPr/>
        </p:nvGrpSpPr>
        <p:grpSpPr>
          <a:xfrm>
            <a:off x="-1" y="940777"/>
            <a:ext cx="8947636" cy="5917223"/>
            <a:chOff x="-1" y="940777"/>
            <a:chExt cx="8947636" cy="5917223"/>
          </a:xfrm>
        </p:grpSpPr>
        <p:sp>
          <p:nvSpPr>
            <p:cNvPr id="161" name="Rectangle 160">
              <a:extLst>
                <a:ext uri="{FF2B5EF4-FFF2-40B4-BE49-F238E27FC236}">
                  <a16:creationId xmlns:a16="http://schemas.microsoft.com/office/drawing/2014/main" id="{93E6C143-87EC-B24B-81EF-13BE3628C5C6}"/>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162" name="Group 161">
              <a:extLst>
                <a:ext uri="{FF2B5EF4-FFF2-40B4-BE49-F238E27FC236}">
                  <a16:creationId xmlns:a16="http://schemas.microsoft.com/office/drawing/2014/main" id="{77F24255-8E6E-E444-8B02-1BFF4BCDD585}"/>
                </a:ext>
              </a:extLst>
            </p:cNvPr>
            <p:cNvGrpSpPr/>
            <p:nvPr/>
          </p:nvGrpSpPr>
          <p:grpSpPr>
            <a:xfrm>
              <a:off x="175832" y="940777"/>
              <a:ext cx="8771803" cy="5823439"/>
              <a:chOff x="1699833" y="940777"/>
              <a:chExt cx="8771803" cy="5823439"/>
            </a:xfrm>
          </p:grpSpPr>
          <p:sp>
            <p:nvSpPr>
              <p:cNvPr id="163" name="Freeform 7">
                <a:extLst>
                  <a:ext uri="{FF2B5EF4-FFF2-40B4-BE49-F238E27FC236}">
                    <a16:creationId xmlns:a16="http://schemas.microsoft.com/office/drawing/2014/main" id="{A5C63218-1EF2-6A44-B4D6-E1DF1B3B0EA4}"/>
                  </a:ext>
                </a:extLst>
              </p:cNvPr>
              <p:cNvSpPr/>
              <p:nvPr/>
            </p:nvSpPr>
            <p:spPr>
              <a:xfrm>
                <a:off x="1699833" y="940777"/>
                <a:ext cx="8771803" cy="5333202"/>
              </a:xfrm>
              <a:custGeom>
                <a:avLst/>
                <a:gdLst>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906982 w 8939379"/>
                  <a:gd name="connsiteY4" fmla="*/ 2871089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375823 w 8939379"/>
                  <a:gd name="connsiteY4" fmla="*/ 4827636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361969 w 8939379"/>
                  <a:gd name="connsiteY3" fmla="*/ 5007745 h 5007745"/>
                  <a:gd name="connsiteX4" fmla="*/ 3382640 w 8939379"/>
                  <a:gd name="connsiteY4" fmla="*/ 2871089 h 5007745"/>
                  <a:gd name="connsiteX5" fmla="*/ 3382640 w 8939379"/>
                  <a:gd name="connsiteY5" fmla="*/ 978345 h 5007745"/>
                  <a:gd name="connsiteX6" fmla="*/ 0 w 8939379"/>
                  <a:gd name="connsiteY6" fmla="*/ 978345 h 5007745"/>
                  <a:gd name="connsiteX7" fmla="*/ 6394 w 8939379"/>
                  <a:gd name="connsiteY7" fmla="*/ 0 h 5007745"/>
                  <a:gd name="connsiteX0" fmla="*/ 6394 w 8953234"/>
                  <a:gd name="connsiteY0" fmla="*/ 0 h 5007886"/>
                  <a:gd name="connsiteX1" fmla="*/ 8939379 w 8953234"/>
                  <a:gd name="connsiteY1" fmla="*/ 0 h 5007886"/>
                  <a:gd name="connsiteX2" fmla="*/ 8953234 w 8953234"/>
                  <a:gd name="connsiteY2" fmla="*/ 5007886 h 5007886"/>
                  <a:gd name="connsiteX3" fmla="*/ 3361969 w 8953234"/>
                  <a:gd name="connsiteY3" fmla="*/ 5007745 h 5007886"/>
                  <a:gd name="connsiteX4" fmla="*/ 3382640 w 8953234"/>
                  <a:gd name="connsiteY4" fmla="*/ 2871089 h 5007886"/>
                  <a:gd name="connsiteX5" fmla="*/ 3382640 w 8953234"/>
                  <a:gd name="connsiteY5" fmla="*/ 978345 h 5007886"/>
                  <a:gd name="connsiteX6" fmla="*/ 0 w 8953234"/>
                  <a:gd name="connsiteY6" fmla="*/ 978345 h 5007886"/>
                  <a:gd name="connsiteX7" fmla="*/ 6394 w 8953234"/>
                  <a:gd name="connsiteY7" fmla="*/ 0 h 5007886"/>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82640 w 8962026"/>
                  <a:gd name="connsiteY4" fmla="*/ 2871089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53178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312302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294718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2000733 w 8962026"/>
                  <a:gd name="connsiteY5" fmla="*/ 987137 h 5359437"/>
                  <a:gd name="connsiteX6" fmla="*/ 0 w 8962026"/>
                  <a:gd name="connsiteY6" fmla="*/ 978345 h 5359437"/>
                  <a:gd name="connsiteX7" fmla="*/ 6394 w 8962026"/>
                  <a:gd name="connsiteY7" fmla="*/ 0 h 5359437"/>
                  <a:gd name="connsiteX0" fmla="*/ 6394 w 8962026"/>
                  <a:gd name="connsiteY0" fmla="*/ 0 h 5341852"/>
                  <a:gd name="connsiteX1" fmla="*/ 8939379 w 8962026"/>
                  <a:gd name="connsiteY1" fmla="*/ 0 h 5341852"/>
                  <a:gd name="connsiteX2" fmla="*/ 8962026 w 8962026"/>
                  <a:gd name="connsiteY2" fmla="*/ 5333202 h 5341852"/>
                  <a:gd name="connsiteX3" fmla="*/ 1988470 w 8962026"/>
                  <a:gd name="connsiteY3" fmla="*/ 5341852 h 5341852"/>
                  <a:gd name="connsiteX4" fmla="*/ 2000734 w 8962026"/>
                  <a:gd name="connsiteY4" fmla="*/ 2906259 h 5341852"/>
                  <a:gd name="connsiteX5" fmla="*/ 2000733 w 8962026"/>
                  <a:gd name="connsiteY5" fmla="*/ 987137 h 5341852"/>
                  <a:gd name="connsiteX6" fmla="*/ 0 w 8962026"/>
                  <a:gd name="connsiteY6" fmla="*/ 978345 h 5341852"/>
                  <a:gd name="connsiteX7" fmla="*/ 6394 w 8962026"/>
                  <a:gd name="connsiteY7" fmla="*/ 0 h 534185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48365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43540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33059 h 5333202"/>
                  <a:gd name="connsiteX4" fmla="*/ 1937832 w 8962026"/>
                  <a:gd name="connsiteY4" fmla="*/ 978344 h 5333202"/>
                  <a:gd name="connsiteX5" fmla="*/ 0 w 8962026"/>
                  <a:gd name="connsiteY5" fmla="*/ 978345 h 5333202"/>
                  <a:gd name="connsiteX6" fmla="*/ 6394 w 8962026"/>
                  <a:gd name="connsiteY6" fmla="*/ 0 h 5333202"/>
                  <a:gd name="connsiteX0" fmla="*/ 416 w 8965034"/>
                  <a:gd name="connsiteY0" fmla="*/ 0 h 5333202"/>
                  <a:gd name="connsiteX1" fmla="*/ 8960358 w 8965034"/>
                  <a:gd name="connsiteY1" fmla="*/ 0 h 5333202"/>
                  <a:gd name="connsiteX2" fmla="*/ 8965034 w 8965034"/>
                  <a:gd name="connsiteY2" fmla="*/ 5333202 h 5333202"/>
                  <a:gd name="connsiteX3" fmla="*/ 1937561 w 8965034"/>
                  <a:gd name="connsiteY3" fmla="*/ 5333059 h 5333202"/>
                  <a:gd name="connsiteX4" fmla="*/ 1940840 w 8965034"/>
                  <a:gd name="connsiteY4" fmla="*/ 978344 h 5333202"/>
                  <a:gd name="connsiteX5" fmla="*/ 3008 w 8965034"/>
                  <a:gd name="connsiteY5" fmla="*/ 978345 h 5333202"/>
                  <a:gd name="connsiteX6" fmla="*/ 416 w 8965034"/>
                  <a:gd name="connsiteY6" fmla="*/ 0 h 5333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65034" h="5333202">
                    <a:moveTo>
                      <a:pt x="416" y="0"/>
                    </a:moveTo>
                    <a:lnTo>
                      <a:pt x="8960358" y="0"/>
                    </a:lnTo>
                    <a:cubicBezTo>
                      <a:pt x="8964976" y="1669295"/>
                      <a:pt x="8960416" y="3663907"/>
                      <a:pt x="8965034" y="5333202"/>
                    </a:cubicBezTo>
                    <a:lnTo>
                      <a:pt x="1937561" y="5333059"/>
                    </a:lnTo>
                    <a:cubicBezTo>
                      <a:pt x="1936539" y="4088502"/>
                      <a:pt x="1941268" y="1695338"/>
                      <a:pt x="1940840" y="978344"/>
                    </a:cubicBezTo>
                    <a:lnTo>
                      <a:pt x="3008" y="978345"/>
                    </a:lnTo>
                    <a:cubicBezTo>
                      <a:pt x="5139" y="652230"/>
                      <a:pt x="-1715" y="326115"/>
                      <a:pt x="416" y="0"/>
                    </a:cubicBezTo>
                    <a:close/>
                  </a:path>
                </a:pathLst>
              </a:custGeom>
              <a:solidFill>
                <a:schemeClr val="bg1">
                  <a:lumMod val="8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en-US" sz="1600" b="1" dirty="0">
                    <a:solidFill>
                      <a:schemeClr val="tx1"/>
                    </a:solidFill>
                  </a:rPr>
                  <a:t>Pre- and In-service</a:t>
                </a:r>
                <a:r>
                  <a:rPr lang="en-US" sz="1600" dirty="0">
                    <a:solidFill>
                      <a:schemeClr val="bg1">
                        <a:lumMod val="85000"/>
                      </a:schemeClr>
                    </a:solidFill>
                  </a:rPr>
                  <a:t>___________</a:t>
                </a:r>
              </a:p>
              <a:p>
                <a:pPr algn="r"/>
                <a:r>
                  <a:rPr lang="en-US" sz="1600" b="1" dirty="0">
                    <a:solidFill>
                      <a:schemeClr val="tx1"/>
                    </a:solidFill>
                  </a:rPr>
                  <a:t>Professional Learning</a:t>
                </a:r>
                <a:r>
                  <a:rPr lang="en-US" sz="1600" dirty="0">
                    <a:solidFill>
                      <a:schemeClr val="bg1">
                        <a:lumMod val="85000"/>
                      </a:schemeClr>
                    </a:solidFill>
                  </a:rPr>
                  <a:t>___________</a:t>
                </a:r>
              </a:p>
            </p:txBody>
          </p:sp>
          <p:sp>
            <p:nvSpPr>
              <p:cNvPr id="164" name="Rounded Rectangle 82">
                <a:extLst>
                  <a:ext uri="{FF2B5EF4-FFF2-40B4-BE49-F238E27FC236}">
                    <a16:creationId xmlns:a16="http://schemas.microsoft.com/office/drawing/2014/main" id="{EEEEF483-8E0A-5C45-A321-91F1904B882B}"/>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165" name="Rounded Rectangle 83">
                <a:extLst>
                  <a:ext uri="{FF2B5EF4-FFF2-40B4-BE49-F238E27FC236}">
                    <a16:creationId xmlns:a16="http://schemas.microsoft.com/office/drawing/2014/main" id="{0F131621-FE8B-9F45-BDAD-66A860E70387}"/>
                  </a:ext>
                </a:extLst>
              </p:cNvPr>
              <p:cNvSpPr/>
              <p:nvPr/>
            </p:nvSpPr>
            <p:spPr>
              <a:xfrm>
                <a:off x="4114800" y="6488690"/>
                <a:ext cx="901612" cy="27552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District</a:t>
                </a:r>
              </a:p>
            </p:txBody>
          </p:sp>
          <p:sp>
            <p:nvSpPr>
              <p:cNvPr id="166" name="Rounded Rectangle 84">
                <a:extLst>
                  <a:ext uri="{FF2B5EF4-FFF2-40B4-BE49-F238E27FC236}">
                    <a16:creationId xmlns:a16="http://schemas.microsoft.com/office/drawing/2014/main" id="{0CDCC451-0909-CC4A-AF61-E8FD6589A40B}"/>
                  </a:ext>
                </a:extLst>
              </p:cNvPr>
              <p:cNvSpPr/>
              <p:nvPr/>
            </p:nvSpPr>
            <p:spPr>
              <a:xfrm>
                <a:off x="5105400" y="6488690"/>
                <a:ext cx="1016176" cy="27552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Teacher</a:t>
                </a:r>
              </a:p>
            </p:txBody>
          </p:sp>
          <p:sp>
            <p:nvSpPr>
              <p:cNvPr id="167" name="Rounded Rectangle 85">
                <a:extLst>
                  <a:ext uri="{FF2B5EF4-FFF2-40B4-BE49-F238E27FC236}">
                    <a16:creationId xmlns:a16="http://schemas.microsoft.com/office/drawing/2014/main" id="{5E0CE74F-72C9-4044-B19E-CC5C95AEDD51}"/>
                  </a:ext>
                </a:extLst>
              </p:cNvPr>
              <p:cNvSpPr/>
              <p:nvPr/>
            </p:nvSpPr>
            <p:spPr>
              <a:xfrm>
                <a:off x="6222824" y="6488690"/>
                <a:ext cx="1016176" cy="275526"/>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Student</a:t>
                </a:r>
              </a:p>
            </p:txBody>
          </p:sp>
          <p:sp>
            <p:nvSpPr>
              <p:cNvPr id="168" name="Rectangle 167">
                <a:extLst>
                  <a:ext uri="{FF2B5EF4-FFF2-40B4-BE49-F238E27FC236}">
                    <a16:creationId xmlns:a16="http://schemas.microsoft.com/office/drawing/2014/main" id="{3000FD14-1D93-D14A-8AE6-139ECD622CD0}"/>
                  </a:ext>
                </a:extLst>
              </p:cNvPr>
              <p:cNvSpPr/>
              <p:nvPr/>
            </p:nvSpPr>
            <p:spPr>
              <a:xfrm>
                <a:off x="7315200" y="6488690"/>
                <a:ext cx="2895600" cy="275526"/>
              </a:xfrm>
              <a:prstGeom prst="rect">
                <a:avLst/>
              </a:prstGeom>
              <a:solidFill>
                <a:schemeClr val="bg1">
                  <a:lumMod val="8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lumMod val="50000"/>
                        <a:lumOff val="50000"/>
                      </a:schemeClr>
                    </a:solidFill>
                  </a:rPr>
                  <a:t>State &amp; District Policymakers</a:t>
                </a:r>
              </a:p>
            </p:txBody>
          </p:sp>
          <p:grpSp>
            <p:nvGrpSpPr>
              <p:cNvPr id="169" name="Group 168">
                <a:extLst>
                  <a:ext uri="{FF2B5EF4-FFF2-40B4-BE49-F238E27FC236}">
                    <a16:creationId xmlns:a16="http://schemas.microsoft.com/office/drawing/2014/main" id="{17942474-72D2-D943-BC41-06CC642F1A60}"/>
                  </a:ext>
                </a:extLst>
              </p:cNvPr>
              <p:cNvGrpSpPr/>
              <p:nvPr/>
            </p:nvGrpSpPr>
            <p:grpSpPr>
              <a:xfrm rot="10800000">
                <a:off x="9202612" y="3482822"/>
                <a:ext cx="457200" cy="457200"/>
                <a:chOff x="7239000" y="6078414"/>
                <a:chExt cx="457200" cy="457200"/>
              </a:xfrm>
            </p:grpSpPr>
            <p:sp>
              <p:nvSpPr>
                <p:cNvPr id="205" name="Oval 204">
                  <a:extLst>
                    <a:ext uri="{FF2B5EF4-FFF2-40B4-BE49-F238E27FC236}">
                      <a16:creationId xmlns:a16="http://schemas.microsoft.com/office/drawing/2014/main" id="{A58A1285-5185-4D4F-B90D-4FCFB9175239}"/>
                    </a:ext>
                  </a:extLst>
                </p:cNvPr>
                <p:cNvSpPr/>
                <p:nvPr/>
              </p:nvSpPr>
              <p:spPr>
                <a:xfrm>
                  <a:off x="7239000" y="6078414"/>
                  <a:ext cx="457200" cy="457200"/>
                </a:xfrm>
                <a:prstGeom prst="ellipse">
                  <a:avLst/>
                </a:prstGeom>
                <a:noFill/>
                <a:ln w="25400"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206" name="Straight Arrow Connector 205">
                  <a:extLst>
                    <a:ext uri="{FF2B5EF4-FFF2-40B4-BE49-F238E27FC236}">
                      <a16:creationId xmlns:a16="http://schemas.microsoft.com/office/drawing/2014/main" id="{DA8D7B4D-58DE-AC4E-81E3-2B568A3B367E}"/>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70" name="Group 169">
                <a:extLst>
                  <a:ext uri="{FF2B5EF4-FFF2-40B4-BE49-F238E27FC236}">
                    <a16:creationId xmlns:a16="http://schemas.microsoft.com/office/drawing/2014/main" id="{B4064EA6-1EB5-3744-89C5-6875BF0742BB}"/>
                  </a:ext>
                </a:extLst>
              </p:cNvPr>
              <p:cNvGrpSpPr/>
              <p:nvPr/>
            </p:nvGrpSpPr>
            <p:grpSpPr>
              <a:xfrm>
                <a:off x="9202612" y="2702168"/>
                <a:ext cx="457200" cy="457200"/>
                <a:chOff x="7239000" y="6078414"/>
                <a:chExt cx="457200" cy="457200"/>
              </a:xfrm>
            </p:grpSpPr>
            <p:sp>
              <p:nvSpPr>
                <p:cNvPr id="203" name="Oval 202">
                  <a:extLst>
                    <a:ext uri="{FF2B5EF4-FFF2-40B4-BE49-F238E27FC236}">
                      <a16:creationId xmlns:a16="http://schemas.microsoft.com/office/drawing/2014/main" id="{D58B23E8-2336-0344-80CB-29D3226865AE}"/>
                    </a:ext>
                  </a:extLst>
                </p:cNvPr>
                <p:cNvSpPr/>
                <p:nvPr/>
              </p:nvSpPr>
              <p:spPr>
                <a:xfrm>
                  <a:off x="7239000" y="6078414"/>
                  <a:ext cx="457200" cy="457200"/>
                </a:xfrm>
                <a:prstGeom prst="ellipse">
                  <a:avLst/>
                </a:prstGeom>
                <a:noFill/>
                <a:ln w="25400"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204" name="Straight Arrow Connector 203">
                  <a:extLst>
                    <a:ext uri="{FF2B5EF4-FFF2-40B4-BE49-F238E27FC236}">
                      <a16:creationId xmlns:a16="http://schemas.microsoft.com/office/drawing/2014/main" id="{BE9FBDCD-E310-F846-BCAB-E8C4237C193A}"/>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71" name="Rounded Rectangle 4">
                <a:extLst>
                  <a:ext uri="{FF2B5EF4-FFF2-40B4-BE49-F238E27FC236}">
                    <a16:creationId xmlns:a16="http://schemas.microsoft.com/office/drawing/2014/main" id="{373DE524-66E4-F84D-98E7-FDF2DC99C2CC}"/>
                  </a:ext>
                </a:extLst>
              </p:cNvPr>
              <p:cNvSpPr/>
              <p:nvPr/>
            </p:nvSpPr>
            <p:spPr>
              <a:xfrm>
                <a:off x="6781800" y="2949950"/>
                <a:ext cx="1524000" cy="762000"/>
              </a:xfrm>
              <a:prstGeom prst="roundRect">
                <a:avLst/>
              </a:prstGeom>
              <a:gradFill>
                <a:gsLst>
                  <a:gs pos="69000">
                    <a:schemeClr val="accent6">
                      <a:lumMod val="75000"/>
                    </a:schemeClr>
                  </a:gs>
                  <a:gs pos="0">
                    <a:schemeClr val="accent6">
                      <a:lumMod val="75000"/>
                    </a:schemeClr>
                  </a:gs>
                  <a:gs pos="100000">
                    <a:srgbClr val="FF0000"/>
                  </a:gs>
                </a:gsLst>
                <a:lin ang="0" scaled="1"/>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lesson plans</a:t>
                </a:r>
              </a:p>
            </p:txBody>
          </p:sp>
          <p:sp>
            <p:nvSpPr>
              <p:cNvPr id="172" name="Rounded Rectangle 5">
                <a:extLst>
                  <a:ext uri="{FF2B5EF4-FFF2-40B4-BE49-F238E27FC236}">
                    <a16:creationId xmlns:a16="http://schemas.microsoft.com/office/drawing/2014/main" id="{04AE812C-17EF-E943-9760-9E072BA4F334}"/>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Curriculum</a:t>
                </a:r>
              </a:p>
            </p:txBody>
          </p:sp>
          <p:cxnSp>
            <p:nvCxnSpPr>
              <p:cNvPr id="173" name="Straight Arrow Connector 69">
                <a:extLst>
                  <a:ext uri="{FF2B5EF4-FFF2-40B4-BE49-F238E27FC236}">
                    <a16:creationId xmlns:a16="http://schemas.microsoft.com/office/drawing/2014/main" id="{D79FA276-F40B-8D48-AB45-FD323A321BEB}"/>
                  </a:ext>
                </a:extLst>
              </p:cNvPr>
              <p:cNvCxnSpPr>
                <a:cxnSpLocks/>
                <a:endCxn id="183" idx="1"/>
              </p:cNvCxnSpPr>
              <p:nvPr/>
            </p:nvCxnSpPr>
            <p:spPr>
              <a:xfrm rot="16200000" flipH="1">
                <a:off x="3710907" y="3782348"/>
                <a:ext cx="2586769" cy="25497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4" name="Rounded Rectangle 13">
                <a:extLst>
                  <a:ext uri="{FF2B5EF4-FFF2-40B4-BE49-F238E27FC236}">
                    <a16:creationId xmlns:a16="http://schemas.microsoft.com/office/drawing/2014/main" id="{78E91DF3-52BD-F04F-88A8-9C4D4590EF50}"/>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175" name="Straight Arrow Connector 174">
                <a:extLst>
                  <a:ext uri="{FF2B5EF4-FFF2-40B4-BE49-F238E27FC236}">
                    <a16:creationId xmlns:a16="http://schemas.microsoft.com/office/drawing/2014/main" id="{E83DF900-3F95-2942-90DA-3683887AD577}"/>
                  </a:ext>
                </a:extLst>
              </p:cNvPr>
              <p:cNvCxnSpPr>
                <a:cxnSpLocks/>
                <a:stCxn id="195" idx="2"/>
                <a:endCxn id="174"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7" name="Straight Arrow Connector 176">
                <a:extLst>
                  <a:ext uri="{FF2B5EF4-FFF2-40B4-BE49-F238E27FC236}">
                    <a16:creationId xmlns:a16="http://schemas.microsoft.com/office/drawing/2014/main" id="{9E1E9BE1-5598-7D4C-8451-F18259785FBC}"/>
                  </a:ext>
                </a:extLst>
              </p:cNvPr>
              <p:cNvCxnSpPr>
                <a:cxnSpLocks/>
                <a:stCxn id="174" idx="2"/>
                <a:endCxn id="187"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8" name="Rounded Rectangle 52">
                <a:extLst>
                  <a:ext uri="{FF2B5EF4-FFF2-40B4-BE49-F238E27FC236}">
                    <a16:creationId xmlns:a16="http://schemas.microsoft.com/office/drawing/2014/main" id="{349F3C0D-B335-044E-AA7E-E1B5011159B5}"/>
                  </a:ext>
                </a:extLst>
              </p:cNvPr>
              <p:cNvSpPr/>
              <p:nvPr/>
            </p:nvSpPr>
            <p:spPr>
              <a:xfrm>
                <a:off x="8593012" y="1711568"/>
                <a:ext cx="1752600" cy="762000"/>
              </a:xfrm>
              <a:prstGeom prst="roundRect">
                <a:avLst/>
              </a:prstGeom>
              <a:gradFill flip="none" rotWithShape="1">
                <a:gsLst>
                  <a:gs pos="73000">
                    <a:schemeClr val="accent6">
                      <a:lumMod val="75000"/>
                    </a:schemeClr>
                  </a:gs>
                  <a:gs pos="0">
                    <a:schemeClr val="accent6">
                      <a:lumMod val="75000"/>
                    </a:schemeClr>
                  </a:gs>
                  <a:gs pos="100000">
                    <a:srgbClr val="FF0000"/>
                  </a:gs>
                </a:gsLst>
                <a:lin ang="0" scaled="1"/>
                <a:tileRect/>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instruction</a:t>
                </a:r>
              </a:p>
            </p:txBody>
          </p:sp>
          <p:cxnSp>
            <p:nvCxnSpPr>
              <p:cNvPr id="179" name="Elbow Connector 57">
                <a:extLst>
                  <a:ext uri="{FF2B5EF4-FFF2-40B4-BE49-F238E27FC236}">
                    <a16:creationId xmlns:a16="http://schemas.microsoft.com/office/drawing/2014/main" id="{10131B03-D77C-584E-9524-4162F4E7703A}"/>
                  </a:ext>
                </a:extLst>
              </p:cNvPr>
              <p:cNvCxnSpPr>
                <a:cxnSpLocks/>
                <a:stCxn id="171" idx="0"/>
                <a:endCxn id="178" idx="1"/>
              </p:cNvCxnSpPr>
              <p:nvPr/>
            </p:nvCxnSpPr>
            <p:spPr>
              <a:xfrm rot="5400000" flipH="1" flipV="1">
                <a:off x="7639715" y="1996653"/>
                <a:ext cx="857382" cy="1049212"/>
              </a:xfrm>
              <a:prstGeom prst="bentConnector2">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0" name="Elbow Connector 61">
                <a:extLst>
                  <a:ext uri="{FF2B5EF4-FFF2-40B4-BE49-F238E27FC236}">
                    <a16:creationId xmlns:a16="http://schemas.microsoft.com/office/drawing/2014/main" id="{18692AF6-5570-4C42-B27C-7BFA17F7CF96}"/>
                  </a:ext>
                </a:extLst>
              </p:cNvPr>
              <p:cNvCxnSpPr>
                <a:cxnSpLocks/>
                <a:stCxn id="171" idx="3"/>
                <a:endCxn id="186" idx="1"/>
              </p:cNvCxnSpPr>
              <p:nvPr/>
            </p:nvCxnSpPr>
            <p:spPr>
              <a:xfrm>
                <a:off x="8305800" y="3330950"/>
                <a:ext cx="287212" cy="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1" name="Straight Arrow Connector 180">
                <a:extLst>
                  <a:ext uri="{FF2B5EF4-FFF2-40B4-BE49-F238E27FC236}">
                    <a16:creationId xmlns:a16="http://schemas.microsoft.com/office/drawing/2014/main" id="{F7505C04-D325-3145-8309-A00241868273}"/>
                  </a:ext>
                </a:extLst>
              </p:cNvPr>
              <p:cNvCxnSpPr/>
              <p:nvPr/>
            </p:nvCxnSpPr>
            <p:spPr>
              <a:xfrm>
                <a:off x="8974012" y="2473568"/>
                <a:ext cx="0" cy="476382"/>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2" name="Elbow Connector 67">
                <a:extLst>
                  <a:ext uri="{FF2B5EF4-FFF2-40B4-BE49-F238E27FC236}">
                    <a16:creationId xmlns:a16="http://schemas.microsoft.com/office/drawing/2014/main" id="{224ABBE0-7ABE-3C41-AB1A-388A73B04D73}"/>
                  </a:ext>
                </a:extLst>
              </p:cNvPr>
              <p:cNvCxnSpPr>
                <a:cxnSpLocks/>
              </p:cNvCxnSpPr>
              <p:nvPr/>
            </p:nvCxnSpPr>
            <p:spPr>
              <a:xfrm flipV="1">
                <a:off x="9888412" y="2473568"/>
                <a:ext cx="0" cy="481136"/>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3" name="Rounded Rectangle 73">
                <a:extLst>
                  <a:ext uri="{FF2B5EF4-FFF2-40B4-BE49-F238E27FC236}">
                    <a16:creationId xmlns:a16="http://schemas.microsoft.com/office/drawing/2014/main" id="{4573F067-09B4-774E-98FD-7063475D2A35}"/>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Major unit plans</a:t>
                </a:r>
              </a:p>
            </p:txBody>
          </p:sp>
          <p:cxnSp>
            <p:nvCxnSpPr>
              <p:cNvPr id="184" name="Elbow Connector 101">
                <a:extLst>
                  <a:ext uri="{FF2B5EF4-FFF2-40B4-BE49-F238E27FC236}">
                    <a16:creationId xmlns:a16="http://schemas.microsoft.com/office/drawing/2014/main" id="{EE51870F-EDFE-E241-860E-57D7B419212A}"/>
                  </a:ext>
                </a:extLst>
              </p:cNvPr>
              <p:cNvCxnSpPr>
                <a:cxnSpLocks/>
                <a:endCxn id="171" idx="2"/>
              </p:cNvCxnSpPr>
              <p:nvPr/>
            </p:nvCxnSpPr>
            <p:spPr>
              <a:xfrm rot="10800000" flipV="1">
                <a:off x="7543800" y="3705556"/>
                <a:ext cx="1354012" cy="6394"/>
              </a:xfrm>
              <a:prstGeom prst="bentConnector4">
                <a:avLst>
                  <a:gd name="adj1" fmla="val -217"/>
                  <a:gd name="adj2" fmla="val 3675227"/>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5" name="Straight Arrow Connector 184">
                <a:extLst>
                  <a:ext uri="{FF2B5EF4-FFF2-40B4-BE49-F238E27FC236}">
                    <a16:creationId xmlns:a16="http://schemas.microsoft.com/office/drawing/2014/main" id="{CB104199-C249-8A46-9AE0-96C7A27FB675}"/>
                  </a:ext>
                </a:extLst>
              </p:cNvPr>
              <p:cNvCxnSpPr>
                <a:cxnSpLocks/>
                <a:stCxn id="199" idx="3"/>
                <a:endCxn id="171" idx="1"/>
              </p:cNvCxnSpPr>
              <p:nvPr/>
            </p:nvCxnSpPr>
            <p:spPr>
              <a:xfrm flipV="1">
                <a:off x="6494588" y="3330951"/>
                <a:ext cx="287213" cy="23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6" name="Rounded Rectangle 53">
                <a:extLst>
                  <a:ext uri="{FF2B5EF4-FFF2-40B4-BE49-F238E27FC236}">
                    <a16:creationId xmlns:a16="http://schemas.microsoft.com/office/drawing/2014/main" id="{0BBDD1C1-8FC4-A24C-B220-ECCE46C5BA7C}"/>
                  </a:ext>
                </a:extLst>
              </p:cNvPr>
              <p:cNvSpPr/>
              <p:nvPr/>
            </p:nvSpPr>
            <p:spPr>
              <a:xfrm>
                <a:off x="8593012" y="2949950"/>
                <a:ext cx="1752600" cy="762000"/>
              </a:xfrm>
              <a:prstGeom prst="roundRect">
                <a:avLst/>
              </a:prstGeom>
              <a:gradFill flip="none" rotWithShape="1">
                <a:gsLst>
                  <a:gs pos="55000">
                    <a:srgbClr val="FF0000"/>
                  </a:gs>
                  <a:gs pos="45000">
                    <a:schemeClr val="accent6">
                      <a:lumMod val="75000"/>
                    </a:schemeClr>
                  </a:gs>
                  <a:gs pos="0">
                    <a:schemeClr val="accent6">
                      <a:lumMod val="75000"/>
                    </a:schemeClr>
                  </a:gs>
                  <a:gs pos="100000">
                    <a:srgbClr val="FF0000"/>
                  </a:gs>
                </a:gsLst>
                <a:lin ang="0" scaled="1"/>
                <a:tileRect/>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formative assessment</a:t>
                </a:r>
              </a:p>
            </p:txBody>
          </p:sp>
          <p:sp>
            <p:nvSpPr>
              <p:cNvPr id="187" name="Rounded Rectangle 29">
                <a:extLst>
                  <a:ext uri="{FF2B5EF4-FFF2-40B4-BE49-F238E27FC236}">
                    <a16:creationId xmlns:a16="http://schemas.microsoft.com/office/drawing/2014/main" id="{49CB00AA-E993-F844-BC27-2AEABE0B83E2}"/>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188" name="Straight Arrow Connector 53">
                <a:extLst>
                  <a:ext uri="{FF2B5EF4-FFF2-40B4-BE49-F238E27FC236}">
                    <a16:creationId xmlns:a16="http://schemas.microsoft.com/office/drawing/2014/main" id="{765D0457-672E-C049-9B88-7659C619F201}"/>
                  </a:ext>
                </a:extLst>
              </p:cNvPr>
              <p:cNvCxnSpPr>
                <a:cxnSpLocks/>
                <a:stCxn id="187" idx="2"/>
                <a:endCxn id="189"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9" name="Rounded Rectangle 79">
                <a:extLst>
                  <a:ext uri="{FF2B5EF4-FFF2-40B4-BE49-F238E27FC236}">
                    <a16:creationId xmlns:a16="http://schemas.microsoft.com/office/drawing/2014/main" id="{6925A7F2-515D-B543-AE1C-82C74A2FC846}"/>
                  </a:ext>
                </a:extLst>
              </p:cNvPr>
              <p:cNvSpPr/>
              <p:nvPr/>
            </p:nvSpPr>
            <p:spPr>
              <a:xfrm>
                <a:off x="3810000" y="5770130"/>
                <a:ext cx="2590801" cy="3937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Final exam &amp; final project</a:t>
                </a:r>
              </a:p>
            </p:txBody>
          </p:sp>
          <p:sp>
            <p:nvSpPr>
              <p:cNvPr id="190" name="Rounded Rectangle 79">
                <a:extLst>
                  <a:ext uri="{FF2B5EF4-FFF2-40B4-BE49-F238E27FC236}">
                    <a16:creationId xmlns:a16="http://schemas.microsoft.com/office/drawing/2014/main" id="{63848F22-700E-6045-BADF-9D0C3A30CF6C}"/>
                  </a:ext>
                </a:extLst>
              </p:cNvPr>
              <p:cNvSpPr/>
              <p:nvPr/>
            </p:nvSpPr>
            <p:spPr>
              <a:xfrm>
                <a:off x="8458200" y="4114800"/>
                <a:ext cx="1887412" cy="78638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Weekly quizzes &amp; graded homework</a:t>
                </a:r>
              </a:p>
            </p:txBody>
          </p:sp>
          <p:cxnSp>
            <p:nvCxnSpPr>
              <p:cNvPr id="191" name="Elbow Connector 93">
                <a:extLst>
                  <a:ext uri="{FF2B5EF4-FFF2-40B4-BE49-F238E27FC236}">
                    <a16:creationId xmlns:a16="http://schemas.microsoft.com/office/drawing/2014/main" id="{6803A53A-408C-D64E-8BDC-6DCFF2C743A1}"/>
                  </a:ext>
                </a:extLst>
              </p:cNvPr>
              <p:cNvCxnSpPr>
                <a:cxnSpLocks/>
              </p:cNvCxnSpPr>
              <p:nvPr/>
            </p:nvCxnSpPr>
            <p:spPr>
              <a:xfrm>
                <a:off x="6222825" y="3721046"/>
                <a:ext cx="2235375" cy="622354"/>
              </a:xfrm>
              <a:prstGeom prst="bentConnector3">
                <a:avLst>
                  <a:gd name="adj1" fmla="val -143"/>
                </a:avLst>
              </a:prstGeom>
              <a:ln w="28575">
                <a:solidFill>
                  <a:schemeClr val="tx1">
                    <a:lumMod val="50000"/>
                    <a:lumOff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2" name="Straight Arrow Connector 191">
                <a:extLst>
                  <a:ext uri="{FF2B5EF4-FFF2-40B4-BE49-F238E27FC236}">
                    <a16:creationId xmlns:a16="http://schemas.microsoft.com/office/drawing/2014/main" id="{9EFF378A-3F00-0443-8D4E-77E6681ACA26}"/>
                  </a:ext>
                </a:extLst>
              </p:cNvPr>
              <p:cNvCxnSpPr>
                <a:cxnSpLocks/>
                <a:stCxn id="189" idx="3"/>
                <a:endCxn id="193" idx="1"/>
              </p:cNvCxnSpPr>
              <p:nvPr/>
            </p:nvCxnSpPr>
            <p:spPr>
              <a:xfrm>
                <a:off x="6400800" y="5967007"/>
                <a:ext cx="914400" cy="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3" name="Rounded Rectangle 79">
                <a:extLst>
                  <a:ext uri="{FF2B5EF4-FFF2-40B4-BE49-F238E27FC236}">
                    <a16:creationId xmlns:a16="http://schemas.microsoft.com/office/drawing/2014/main" id="{0328EDF6-5C43-9543-B864-479426068179}"/>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3 mid-semester exams &amp; projects</a:t>
                </a:r>
              </a:p>
            </p:txBody>
          </p:sp>
          <p:cxnSp>
            <p:nvCxnSpPr>
              <p:cNvPr id="194" name="Straight Arrow Connector 193">
                <a:extLst>
                  <a:ext uri="{FF2B5EF4-FFF2-40B4-BE49-F238E27FC236}">
                    <a16:creationId xmlns:a16="http://schemas.microsoft.com/office/drawing/2014/main" id="{89555088-905D-A841-9DDF-25D9EA545AF3}"/>
                  </a:ext>
                </a:extLst>
              </p:cNvPr>
              <p:cNvCxnSpPr>
                <a:cxnSpLocks/>
                <a:endCxn id="190" idx="2"/>
              </p:cNvCxnSpPr>
              <p:nvPr/>
            </p:nvCxnSpPr>
            <p:spPr>
              <a:xfrm flipV="1">
                <a:off x="9401906" y="4901185"/>
                <a:ext cx="0" cy="868945"/>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5" name="Rounded Rectangle 13">
                <a:extLst>
                  <a:ext uri="{FF2B5EF4-FFF2-40B4-BE49-F238E27FC236}">
                    <a16:creationId xmlns:a16="http://schemas.microsoft.com/office/drawing/2014/main" id="{82F43645-F824-DD49-9DED-EB2E9461D04E}"/>
                  </a:ext>
                </a:extLst>
              </p:cNvPr>
              <p:cNvSpPr/>
              <p:nvPr/>
            </p:nvSpPr>
            <p:spPr>
              <a:xfrm>
                <a:off x="1811212"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Learning theory</a:t>
                </a:r>
              </a:p>
            </p:txBody>
          </p:sp>
          <p:cxnSp>
            <p:nvCxnSpPr>
              <p:cNvPr id="196" name="Straight Arrow Connector 195">
                <a:extLst>
                  <a:ext uri="{FF2B5EF4-FFF2-40B4-BE49-F238E27FC236}">
                    <a16:creationId xmlns:a16="http://schemas.microsoft.com/office/drawing/2014/main" id="{C8F04D4B-77FD-5E4B-9AA1-812B226445C6}"/>
                  </a:ext>
                </a:extLst>
              </p:cNvPr>
              <p:cNvCxnSpPr>
                <a:cxnSpLocks/>
                <a:stCxn id="172"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8" name="Elbow Connector 61">
                <a:extLst>
                  <a:ext uri="{FF2B5EF4-FFF2-40B4-BE49-F238E27FC236}">
                    <a16:creationId xmlns:a16="http://schemas.microsoft.com/office/drawing/2014/main" id="{A53EA6E7-D84A-5A4F-8612-F1B97255086B}"/>
                  </a:ext>
                </a:extLst>
              </p:cNvPr>
              <p:cNvCxnSpPr>
                <a:cxnSpLocks/>
                <a:stCxn id="174" idx="3"/>
                <a:endCxn id="172"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9" name="Rounded Rectangle 73">
                <a:extLst>
                  <a:ext uri="{FF2B5EF4-FFF2-40B4-BE49-F238E27FC236}">
                    <a16:creationId xmlns:a16="http://schemas.microsoft.com/office/drawing/2014/main" id="{27769D25-BD4F-BF4C-A755-6969CBFF0A9E}"/>
                  </a:ext>
                </a:extLst>
              </p:cNvPr>
              <p:cNvSpPr/>
              <p:nvPr/>
            </p:nvSpPr>
            <p:spPr>
              <a:xfrm>
                <a:off x="5131777" y="2954704"/>
                <a:ext cx="1362810" cy="75724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a:t>Weekly unit plans</a:t>
                </a:r>
              </a:p>
            </p:txBody>
          </p:sp>
          <p:cxnSp>
            <p:nvCxnSpPr>
              <p:cNvPr id="200" name="Straight Arrow Connector 199">
                <a:extLst>
                  <a:ext uri="{FF2B5EF4-FFF2-40B4-BE49-F238E27FC236}">
                    <a16:creationId xmlns:a16="http://schemas.microsoft.com/office/drawing/2014/main" id="{C108B930-E29E-BC43-8B77-56B7A5EF24A9}"/>
                  </a:ext>
                </a:extLst>
              </p:cNvPr>
              <p:cNvCxnSpPr>
                <a:cxnSpLocks/>
              </p:cNvCxnSpPr>
              <p:nvPr/>
            </p:nvCxnSpPr>
            <p:spPr>
              <a:xfrm flipV="1">
                <a:off x="5410200" y="3693837"/>
                <a:ext cx="0" cy="1312789"/>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1" name="Straight Arrow Connector 69">
                <a:extLst>
                  <a:ext uri="{FF2B5EF4-FFF2-40B4-BE49-F238E27FC236}">
                    <a16:creationId xmlns:a16="http://schemas.microsoft.com/office/drawing/2014/main" id="{2FF1817D-F616-0945-ABA2-B5753F0E48D5}"/>
                  </a:ext>
                </a:extLst>
              </p:cNvPr>
              <p:cNvCxnSpPr>
                <a:cxnSpLocks/>
                <a:stCxn id="183" idx="3"/>
                <a:endCxn id="193" idx="0"/>
              </p:cNvCxnSpPr>
              <p:nvPr/>
            </p:nvCxnSpPr>
            <p:spPr>
              <a:xfrm>
                <a:off x="7306406" y="5203221"/>
                <a:ext cx="1524001" cy="56690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2" name="Elbow Connector 93">
                <a:extLst>
                  <a:ext uri="{FF2B5EF4-FFF2-40B4-BE49-F238E27FC236}">
                    <a16:creationId xmlns:a16="http://schemas.microsoft.com/office/drawing/2014/main" id="{9C629B91-9D42-9742-BA95-D5C9696D4185}"/>
                  </a:ext>
                </a:extLst>
              </p:cNvPr>
              <p:cNvCxnSpPr>
                <a:cxnSpLocks/>
                <a:stCxn id="199" idx="2"/>
                <a:endCxn id="190" idx="1"/>
              </p:cNvCxnSpPr>
              <p:nvPr/>
            </p:nvCxnSpPr>
            <p:spPr>
              <a:xfrm rot="16200000" flipH="1">
                <a:off x="6737670" y="2787462"/>
                <a:ext cx="796042" cy="264501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207" name="Elbow Connector 26">
            <a:extLst>
              <a:ext uri="{FF2B5EF4-FFF2-40B4-BE49-F238E27FC236}">
                <a16:creationId xmlns:a16="http://schemas.microsoft.com/office/drawing/2014/main" id="{39852EE2-4C54-CD4D-A0BB-5427B63CF89D}"/>
              </a:ext>
            </a:extLst>
          </p:cNvPr>
          <p:cNvCxnSpPr>
            <a:cxnSpLocks/>
          </p:cNvCxnSpPr>
          <p:nvPr/>
        </p:nvCxnSpPr>
        <p:spPr>
          <a:xfrm>
            <a:off x="1772140" y="1277815"/>
            <a:ext cx="3942859" cy="1676889"/>
          </a:xfrm>
          <a:prstGeom prst="bentConnector3">
            <a:avLst>
              <a:gd name="adj1" fmla="val 9995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8" name="Elbow Connector 26">
            <a:extLst>
              <a:ext uri="{FF2B5EF4-FFF2-40B4-BE49-F238E27FC236}">
                <a16:creationId xmlns:a16="http://schemas.microsoft.com/office/drawing/2014/main" id="{B73E1D7E-45B2-E443-B566-A3476E662407}"/>
              </a:ext>
            </a:extLst>
          </p:cNvPr>
          <p:cNvCxnSpPr>
            <a:cxnSpLocks/>
            <a:stCxn id="195" idx="3"/>
            <a:endCxn id="199" idx="0"/>
          </p:cNvCxnSpPr>
          <p:nvPr/>
        </p:nvCxnSpPr>
        <p:spPr>
          <a:xfrm>
            <a:off x="1811211" y="1429758"/>
            <a:ext cx="2477970" cy="152494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9" name="Elbow Connector 26">
            <a:extLst>
              <a:ext uri="{FF2B5EF4-FFF2-40B4-BE49-F238E27FC236}">
                <a16:creationId xmlns:a16="http://schemas.microsoft.com/office/drawing/2014/main" id="{77F9A45F-2F3B-4547-BCC8-0B247EE63FDF}"/>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0" name="Elbow Connector 26">
            <a:extLst>
              <a:ext uri="{FF2B5EF4-FFF2-40B4-BE49-F238E27FC236}">
                <a16:creationId xmlns:a16="http://schemas.microsoft.com/office/drawing/2014/main" id="{08DF1C8F-8B26-DD4E-A0E1-8AFD9DEA212D}"/>
              </a:ext>
            </a:extLst>
          </p:cNvPr>
          <p:cNvCxnSpPr>
            <a:cxnSpLocks/>
          </p:cNvCxnSpPr>
          <p:nvPr/>
        </p:nvCxnSpPr>
        <p:spPr>
          <a:xfrm rot="16200000" flipH="1">
            <a:off x="4165856" y="-2067887"/>
            <a:ext cx="662810" cy="6896100"/>
          </a:xfrm>
          <a:prstGeom prst="bentConnector3">
            <a:avLst>
              <a:gd name="adj1" fmla="val -3449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1" name="Elbow Connector 33">
            <a:extLst>
              <a:ext uri="{FF2B5EF4-FFF2-40B4-BE49-F238E27FC236}">
                <a16:creationId xmlns:a16="http://schemas.microsoft.com/office/drawing/2014/main" id="{A990B471-4925-B740-AE3F-529022B0D8EB}"/>
              </a:ext>
            </a:extLst>
          </p:cNvPr>
          <p:cNvCxnSpPr>
            <a:cxnSpLocks/>
          </p:cNvCxnSpPr>
          <p:nvPr/>
        </p:nvCxnSpPr>
        <p:spPr>
          <a:xfrm flipV="1">
            <a:off x="1808291"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7675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a:ln>
            <a:solidFill>
              <a:schemeClr val="bg1"/>
            </a:solidFill>
          </a:ln>
        </p:spPr>
        <p:txBody>
          <a:bodyPr/>
          <a:lstStyle/>
          <a:p>
            <a:r>
              <a:rPr lang="en-US" dirty="0"/>
              <a:t>What Might Such a System Look Like?</a:t>
            </a:r>
          </a:p>
        </p:txBody>
      </p:sp>
      <p:grpSp>
        <p:nvGrpSpPr>
          <p:cNvPr id="6" name="Group 5">
            <a:extLst>
              <a:ext uri="{FF2B5EF4-FFF2-40B4-BE49-F238E27FC236}">
                <a16:creationId xmlns:a16="http://schemas.microsoft.com/office/drawing/2014/main" id="{26185BC1-6CAD-904E-8287-B87ADEC9DE06}"/>
              </a:ext>
            </a:extLst>
          </p:cNvPr>
          <p:cNvGrpSpPr/>
          <p:nvPr/>
        </p:nvGrpSpPr>
        <p:grpSpPr>
          <a:xfrm>
            <a:off x="-1" y="940777"/>
            <a:ext cx="8947636" cy="5917223"/>
            <a:chOff x="-1" y="940777"/>
            <a:chExt cx="8947636" cy="5917223"/>
          </a:xfrm>
        </p:grpSpPr>
        <p:sp>
          <p:nvSpPr>
            <p:cNvPr id="5" name="Rectangle 4">
              <a:extLst>
                <a:ext uri="{FF2B5EF4-FFF2-40B4-BE49-F238E27FC236}">
                  <a16:creationId xmlns:a16="http://schemas.microsoft.com/office/drawing/2014/main" id="{CEF69940-FE5C-194F-BEF3-C5EB00770D0C}"/>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4" name="Group 3">
              <a:extLst>
                <a:ext uri="{FF2B5EF4-FFF2-40B4-BE49-F238E27FC236}">
                  <a16:creationId xmlns:a16="http://schemas.microsoft.com/office/drawing/2014/main" id="{00B3D756-EC90-B346-8ED0-7603DBECB6C0}"/>
                </a:ext>
              </a:extLst>
            </p:cNvPr>
            <p:cNvGrpSpPr/>
            <p:nvPr/>
          </p:nvGrpSpPr>
          <p:grpSpPr>
            <a:xfrm>
              <a:off x="175832" y="940777"/>
              <a:ext cx="8771803" cy="5823439"/>
              <a:chOff x="1699833" y="940777"/>
              <a:chExt cx="8771803" cy="5823439"/>
            </a:xfrm>
          </p:grpSpPr>
          <p:sp>
            <p:nvSpPr>
              <p:cNvPr id="52" name="Freeform 7">
                <a:extLst>
                  <a:ext uri="{FF2B5EF4-FFF2-40B4-BE49-F238E27FC236}">
                    <a16:creationId xmlns:a16="http://schemas.microsoft.com/office/drawing/2014/main" id="{1ABED7F2-BF9A-467F-AE51-4A154A94AEDA}"/>
                  </a:ext>
                </a:extLst>
              </p:cNvPr>
              <p:cNvSpPr/>
              <p:nvPr/>
            </p:nvSpPr>
            <p:spPr>
              <a:xfrm>
                <a:off x="1699833" y="940777"/>
                <a:ext cx="8771803" cy="5333202"/>
              </a:xfrm>
              <a:custGeom>
                <a:avLst/>
                <a:gdLst>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906982 w 8939379"/>
                  <a:gd name="connsiteY4" fmla="*/ 2871089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375823 w 8939379"/>
                  <a:gd name="connsiteY4" fmla="*/ 4827636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361969 w 8939379"/>
                  <a:gd name="connsiteY3" fmla="*/ 5007745 h 5007745"/>
                  <a:gd name="connsiteX4" fmla="*/ 3382640 w 8939379"/>
                  <a:gd name="connsiteY4" fmla="*/ 2871089 h 5007745"/>
                  <a:gd name="connsiteX5" fmla="*/ 3382640 w 8939379"/>
                  <a:gd name="connsiteY5" fmla="*/ 978345 h 5007745"/>
                  <a:gd name="connsiteX6" fmla="*/ 0 w 8939379"/>
                  <a:gd name="connsiteY6" fmla="*/ 978345 h 5007745"/>
                  <a:gd name="connsiteX7" fmla="*/ 6394 w 8939379"/>
                  <a:gd name="connsiteY7" fmla="*/ 0 h 5007745"/>
                  <a:gd name="connsiteX0" fmla="*/ 6394 w 8953234"/>
                  <a:gd name="connsiteY0" fmla="*/ 0 h 5007886"/>
                  <a:gd name="connsiteX1" fmla="*/ 8939379 w 8953234"/>
                  <a:gd name="connsiteY1" fmla="*/ 0 h 5007886"/>
                  <a:gd name="connsiteX2" fmla="*/ 8953234 w 8953234"/>
                  <a:gd name="connsiteY2" fmla="*/ 5007886 h 5007886"/>
                  <a:gd name="connsiteX3" fmla="*/ 3361969 w 8953234"/>
                  <a:gd name="connsiteY3" fmla="*/ 5007745 h 5007886"/>
                  <a:gd name="connsiteX4" fmla="*/ 3382640 w 8953234"/>
                  <a:gd name="connsiteY4" fmla="*/ 2871089 h 5007886"/>
                  <a:gd name="connsiteX5" fmla="*/ 3382640 w 8953234"/>
                  <a:gd name="connsiteY5" fmla="*/ 978345 h 5007886"/>
                  <a:gd name="connsiteX6" fmla="*/ 0 w 8953234"/>
                  <a:gd name="connsiteY6" fmla="*/ 978345 h 5007886"/>
                  <a:gd name="connsiteX7" fmla="*/ 6394 w 8953234"/>
                  <a:gd name="connsiteY7" fmla="*/ 0 h 5007886"/>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82640 w 8962026"/>
                  <a:gd name="connsiteY4" fmla="*/ 2871089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53178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312302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294718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2000733 w 8962026"/>
                  <a:gd name="connsiteY5" fmla="*/ 987137 h 5359437"/>
                  <a:gd name="connsiteX6" fmla="*/ 0 w 8962026"/>
                  <a:gd name="connsiteY6" fmla="*/ 978345 h 5359437"/>
                  <a:gd name="connsiteX7" fmla="*/ 6394 w 8962026"/>
                  <a:gd name="connsiteY7" fmla="*/ 0 h 5359437"/>
                  <a:gd name="connsiteX0" fmla="*/ 6394 w 8962026"/>
                  <a:gd name="connsiteY0" fmla="*/ 0 h 5341852"/>
                  <a:gd name="connsiteX1" fmla="*/ 8939379 w 8962026"/>
                  <a:gd name="connsiteY1" fmla="*/ 0 h 5341852"/>
                  <a:gd name="connsiteX2" fmla="*/ 8962026 w 8962026"/>
                  <a:gd name="connsiteY2" fmla="*/ 5333202 h 5341852"/>
                  <a:gd name="connsiteX3" fmla="*/ 1988470 w 8962026"/>
                  <a:gd name="connsiteY3" fmla="*/ 5341852 h 5341852"/>
                  <a:gd name="connsiteX4" fmla="*/ 2000734 w 8962026"/>
                  <a:gd name="connsiteY4" fmla="*/ 2906259 h 5341852"/>
                  <a:gd name="connsiteX5" fmla="*/ 2000733 w 8962026"/>
                  <a:gd name="connsiteY5" fmla="*/ 987137 h 5341852"/>
                  <a:gd name="connsiteX6" fmla="*/ 0 w 8962026"/>
                  <a:gd name="connsiteY6" fmla="*/ 978345 h 5341852"/>
                  <a:gd name="connsiteX7" fmla="*/ 6394 w 8962026"/>
                  <a:gd name="connsiteY7" fmla="*/ 0 h 534185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48365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43540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33059 h 5333202"/>
                  <a:gd name="connsiteX4" fmla="*/ 1937832 w 8962026"/>
                  <a:gd name="connsiteY4" fmla="*/ 978344 h 5333202"/>
                  <a:gd name="connsiteX5" fmla="*/ 0 w 8962026"/>
                  <a:gd name="connsiteY5" fmla="*/ 978345 h 5333202"/>
                  <a:gd name="connsiteX6" fmla="*/ 6394 w 8962026"/>
                  <a:gd name="connsiteY6" fmla="*/ 0 h 5333202"/>
                  <a:gd name="connsiteX0" fmla="*/ 416 w 8965034"/>
                  <a:gd name="connsiteY0" fmla="*/ 0 h 5333202"/>
                  <a:gd name="connsiteX1" fmla="*/ 8960358 w 8965034"/>
                  <a:gd name="connsiteY1" fmla="*/ 0 h 5333202"/>
                  <a:gd name="connsiteX2" fmla="*/ 8965034 w 8965034"/>
                  <a:gd name="connsiteY2" fmla="*/ 5333202 h 5333202"/>
                  <a:gd name="connsiteX3" fmla="*/ 1937561 w 8965034"/>
                  <a:gd name="connsiteY3" fmla="*/ 5333059 h 5333202"/>
                  <a:gd name="connsiteX4" fmla="*/ 1940840 w 8965034"/>
                  <a:gd name="connsiteY4" fmla="*/ 978344 h 5333202"/>
                  <a:gd name="connsiteX5" fmla="*/ 3008 w 8965034"/>
                  <a:gd name="connsiteY5" fmla="*/ 978345 h 5333202"/>
                  <a:gd name="connsiteX6" fmla="*/ 416 w 8965034"/>
                  <a:gd name="connsiteY6" fmla="*/ 0 h 5333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65034" h="5333202">
                    <a:moveTo>
                      <a:pt x="416" y="0"/>
                    </a:moveTo>
                    <a:lnTo>
                      <a:pt x="8960358" y="0"/>
                    </a:lnTo>
                    <a:cubicBezTo>
                      <a:pt x="8964976" y="1669295"/>
                      <a:pt x="8960416" y="3663907"/>
                      <a:pt x="8965034" y="5333202"/>
                    </a:cubicBezTo>
                    <a:lnTo>
                      <a:pt x="1937561" y="5333059"/>
                    </a:lnTo>
                    <a:cubicBezTo>
                      <a:pt x="1936539" y="4088502"/>
                      <a:pt x="1941268" y="1695338"/>
                      <a:pt x="1940840" y="978344"/>
                    </a:cubicBezTo>
                    <a:lnTo>
                      <a:pt x="3008" y="978345"/>
                    </a:lnTo>
                    <a:cubicBezTo>
                      <a:pt x="5139" y="652230"/>
                      <a:pt x="-1715" y="326115"/>
                      <a:pt x="41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en-US" sz="1600" dirty="0">
                    <a:solidFill>
                      <a:schemeClr val="tx1">
                        <a:lumMod val="50000"/>
                        <a:lumOff val="50000"/>
                      </a:schemeClr>
                    </a:solidFill>
                  </a:rPr>
                  <a:t>Pre- and In-service</a:t>
                </a:r>
                <a:r>
                  <a:rPr lang="en-US" sz="1600" dirty="0">
                    <a:solidFill>
                      <a:schemeClr val="bg1">
                        <a:lumMod val="85000"/>
                      </a:schemeClr>
                    </a:solidFill>
                  </a:rPr>
                  <a:t>___________</a:t>
                </a:r>
              </a:p>
              <a:p>
                <a:pPr algn="r"/>
                <a:r>
                  <a:rPr lang="en-US" sz="1600" dirty="0">
                    <a:solidFill>
                      <a:schemeClr val="tx1">
                        <a:lumMod val="50000"/>
                        <a:lumOff val="50000"/>
                      </a:schemeClr>
                    </a:solidFill>
                  </a:rPr>
                  <a:t>Professional Learning</a:t>
                </a:r>
                <a:r>
                  <a:rPr lang="en-US" sz="1600" dirty="0">
                    <a:solidFill>
                      <a:schemeClr val="bg1">
                        <a:lumMod val="85000"/>
                      </a:schemeClr>
                    </a:solidFill>
                  </a:rPr>
                  <a:t>___________</a:t>
                </a:r>
              </a:p>
            </p:txBody>
          </p:sp>
          <p:sp>
            <p:nvSpPr>
              <p:cNvPr id="42" name="Rounded Rectangle 82">
                <a:extLst>
                  <a:ext uri="{FF2B5EF4-FFF2-40B4-BE49-F238E27FC236}">
                    <a16:creationId xmlns:a16="http://schemas.microsoft.com/office/drawing/2014/main" id="{63CAF75C-F938-4614-AC15-054557B64E24}"/>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43" name="Rounded Rectangle 83">
                <a:extLst>
                  <a:ext uri="{FF2B5EF4-FFF2-40B4-BE49-F238E27FC236}">
                    <a16:creationId xmlns:a16="http://schemas.microsoft.com/office/drawing/2014/main" id="{DEF2790A-73DF-4992-BA48-D8CA9298B9F9}"/>
                  </a:ext>
                </a:extLst>
              </p:cNvPr>
              <p:cNvSpPr/>
              <p:nvPr/>
            </p:nvSpPr>
            <p:spPr>
              <a:xfrm>
                <a:off x="4114800" y="6488690"/>
                <a:ext cx="901612" cy="27552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District</a:t>
                </a:r>
              </a:p>
            </p:txBody>
          </p:sp>
          <p:sp>
            <p:nvSpPr>
              <p:cNvPr id="44" name="Rounded Rectangle 84">
                <a:extLst>
                  <a:ext uri="{FF2B5EF4-FFF2-40B4-BE49-F238E27FC236}">
                    <a16:creationId xmlns:a16="http://schemas.microsoft.com/office/drawing/2014/main" id="{8E12C3DB-2081-4883-B844-B86C9C4775DC}"/>
                  </a:ext>
                </a:extLst>
              </p:cNvPr>
              <p:cNvSpPr/>
              <p:nvPr/>
            </p:nvSpPr>
            <p:spPr>
              <a:xfrm>
                <a:off x="5105400" y="6488690"/>
                <a:ext cx="1016176" cy="27552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Teacher</a:t>
                </a:r>
              </a:p>
            </p:txBody>
          </p:sp>
          <p:sp>
            <p:nvSpPr>
              <p:cNvPr id="45" name="Rounded Rectangle 85">
                <a:extLst>
                  <a:ext uri="{FF2B5EF4-FFF2-40B4-BE49-F238E27FC236}">
                    <a16:creationId xmlns:a16="http://schemas.microsoft.com/office/drawing/2014/main" id="{4EB54CD1-4501-4509-81B5-2277130F4569}"/>
                  </a:ext>
                </a:extLst>
              </p:cNvPr>
              <p:cNvSpPr/>
              <p:nvPr/>
            </p:nvSpPr>
            <p:spPr>
              <a:xfrm>
                <a:off x="6222824" y="6488690"/>
                <a:ext cx="1016176" cy="275526"/>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Student</a:t>
                </a:r>
              </a:p>
            </p:txBody>
          </p:sp>
          <p:sp>
            <p:nvSpPr>
              <p:cNvPr id="48" name="Rectangle 47">
                <a:extLst>
                  <a:ext uri="{FF2B5EF4-FFF2-40B4-BE49-F238E27FC236}">
                    <a16:creationId xmlns:a16="http://schemas.microsoft.com/office/drawing/2014/main" id="{37DE6F94-F08E-4C61-ABF0-9486BD309CE3}"/>
                  </a:ext>
                </a:extLst>
              </p:cNvPr>
              <p:cNvSpPr/>
              <p:nvPr/>
            </p:nvSpPr>
            <p:spPr>
              <a:xfrm>
                <a:off x="7315200" y="6488690"/>
                <a:ext cx="2895600" cy="2755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lumMod val="50000"/>
                        <a:lumOff val="50000"/>
                      </a:schemeClr>
                    </a:solidFill>
                  </a:rPr>
                  <a:t>State &amp; District Policymakers</a:t>
                </a:r>
              </a:p>
            </p:txBody>
          </p:sp>
          <p:grpSp>
            <p:nvGrpSpPr>
              <p:cNvPr id="60" name="Group 59">
                <a:extLst>
                  <a:ext uri="{FF2B5EF4-FFF2-40B4-BE49-F238E27FC236}">
                    <a16:creationId xmlns:a16="http://schemas.microsoft.com/office/drawing/2014/main" id="{47A71F91-AF7C-40AD-BF51-260EA6F61E36}"/>
                  </a:ext>
                </a:extLst>
              </p:cNvPr>
              <p:cNvGrpSpPr/>
              <p:nvPr/>
            </p:nvGrpSpPr>
            <p:grpSpPr>
              <a:xfrm rot="10800000">
                <a:off x="9202612" y="3482822"/>
                <a:ext cx="457200" cy="457200"/>
                <a:chOff x="7239000" y="6078414"/>
                <a:chExt cx="457200" cy="457200"/>
              </a:xfrm>
            </p:grpSpPr>
            <p:sp>
              <p:nvSpPr>
                <p:cNvPr id="61" name="Oval 60">
                  <a:extLst>
                    <a:ext uri="{FF2B5EF4-FFF2-40B4-BE49-F238E27FC236}">
                      <a16:creationId xmlns:a16="http://schemas.microsoft.com/office/drawing/2014/main" id="{51AD779C-26C2-4B33-BFEA-5A78373D4916}"/>
                    </a:ext>
                  </a:extLst>
                </p:cNvPr>
                <p:cNvSpPr/>
                <p:nvPr/>
              </p:nvSpPr>
              <p:spPr>
                <a:xfrm>
                  <a:off x="7239000" y="6078414"/>
                  <a:ext cx="457200" cy="457200"/>
                </a:xfrm>
                <a:prstGeom prst="ellipse">
                  <a:avLst/>
                </a:prstGeom>
                <a:noFill/>
                <a:ln w="25400"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2" name="Straight Arrow Connector 61">
                  <a:extLst>
                    <a:ext uri="{FF2B5EF4-FFF2-40B4-BE49-F238E27FC236}">
                      <a16:creationId xmlns:a16="http://schemas.microsoft.com/office/drawing/2014/main" id="{AD66916B-74A2-4E9F-8EA7-A2CF96393DED}"/>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63" name="Group 62">
                <a:extLst>
                  <a:ext uri="{FF2B5EF4-FFF2-40B4-BE49-F238E27FC236}">
                    <a16:creationId xmlns:a16="http://schemas.microsoft.com/office/drawing/2014/main" id="{6D8BA2F2-DEA3-42BA-B814-56B58431A60D}"/>
                  </a:ext>
                </a:extLst>
              </p:cNvPr>
              <p:cNvGrpSpPr/>
              <p:nvPr/>
            </p:nvGrpSpPr>
            <p:grpSpPr>
              <a:xfrm>
                <a:off x="9202612" y="2702168"/>
                <a:ext cx="457200" cy="457200"/>
                <a:chOff x="7239000" y="6078414"/>
                <a:chExt cx="457200" cy="457200"/>
              </a:xfrm>
            </p:grpSpPr>
            <p:sp>
              <p:nvSpPr>
                <p:cNvPr id="64" name="Oval 63">
                  <a:extLst>
                    <a:ext uri="{FF2B5EF4-FFF2-40B4-BE49-F238E27FC236}">
                      <a16:creationId xmlns:a16="http://schemas.microsoft.com/office/drawing/2014/main" id="{AF941F1F-DCDC-4030-8668-F2C027C6580B}"/>
                    </a:ext>
                  </a:extLst>
                </p:cNvPr>
                <p:cNvSpPr/>
                <p:nvPr/>
              </p:nvSpPr>
              <p:spPr>
                <a:xfrm>
                  <a:off x="7239000" y="6078414"/>
                  <a:ext cx="457200" cy="457200"/>
                </a:xfrm>
                <a:prstGeom prst="ellipse">
                  <a:avLst/>
                </a:prstGeom>
                <a:noFill/>
                <a:ln w="25400"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5" name="Straight Arrow Connector 64">
                  <a:extLst>
                    <a:ext uri="{FF2B5EF4-FFF2-40B4-BE49-F238E27FC236}">
                      <a16:creationId xmlns:a16="http://schemas.microsoft.com/office/drawing/2014/main" id="{00349FF6-89B9-42EA-847E-37EA9492BE3A}"/>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6" name="Rounded Rectangle 4">
                <a:extLst>
                  <a:ext uri="{FF2B5EF4-FFF2-40B4-BE49-F238E27FC236}">
                    <a16:creationId xmlns:a16="http://schemas.microsoft.com/office/drawing/2014/main" id="{B8DFB893-5D79-43C7-AFDA-C123563978DA}"/>
                  </a:ext>
                </a:extLst>
              </p:cNvPr>
              <p:cNvSpPr/>
              <p:nvPr/>
            </p:nvSpPr>
            <p:spPr>
              <a:xfrm>
                <a:off x="6781800" y="2949950"/>
                <a:ext cx="1524000" cy="762000"/>
              </a:xfrm>
              <a:prstGeom prst="roundRect">
                <a:avLst/>
              </a:prstGeom>
              <a:gradFill>
                <a:gsLst>
                  <a:gs pos="69000">
                    <a:schemeClr val="accent6">
                      <a:lumMod val="75000"/>
                    </a:schemeClr>
                  </a:gs>
                  <a:gs pos="0">
                    <a:schemeClr val="accent6">
                      <a:lumMod val="75000"/>
                    </a:schemeClr>
                  </a:gs>
                  <a:gs pos="100000">
                    <a:srgbClr val="FF0000"/>
                  </a:gs>
                </a:gsLst>
                <a:lin ang="0" scaled="1"/>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lesson plans</a:t>
                </a:r>
              </a:p>
            </p:txBody>
          </p:sp>
          <p:sp>
            <p:nvSpPr>
              <p:cNvPr id="67" name="Rounded Rectangle 5">
                <a:extLst>
                  <a:ext uri="{FF2B5EF4-FFF2-40B4-BE49-F238E27FC236}">
                    <a16:creationId xmlns:a16="http://schemas.microsoft.com/office/drawing/2014/main" id="{C4209E2E-EDCB-4E6B-8E4F-3E522F604839}"/>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Curriculum</a:t>
                </a:r>
              </a:p>
            </p:txBody>
          </p:sp>
          <p:cxnSp>
            <p:nvCxnSpPr>
              <p:cNvPr id="70" name="Straight Arrow Connector 69">
                <a:extLst>
                  <a:ext uri="{FF2B5EF4-FFF2-40B4-BE49-F238E27FC236}">
                    <a16:creationId xmlns:a16="http://schemas.microsoft.com/office/drawing/2014/main" id="{C4CA69B4-506C-4285-9AF4-81ECA823D449}"/>
                  </a:ext>
                </a:extLst>
              </p:cNvPr>
              <p:cNvCxnSpPr>
                <a:cxnSpLocks/>
                <a:endCxn id="82" idx="1"/>
              </p:cNvCxnSpPr>
              <p:nvPr/>
            </p:nvCxnSpPr>
            <p:spPr>
              <a:xfrm rot="16200000" flipH="1">
                <a:off x="3710907" y="3782348"/>
                <a:ext cx="2586769" cy="25497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1" name="Rounded Rectangle 13">
                <a:extLst>
                  <a:ext uri="{FF2B5EF4-FFF2-40B4-BE49-F238E27FC236}">
                    <a16:creationId xmlns:a16="http://schemas.microsoft.com/office/drawing/2014/main" id="{DED0A6A6-67C7-4287-BFA4-EAEC1F91DEF1}"/>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72" name="Straight Arrow Connector 71">
                <a:extLst>
                  <a:ext uri="{FF2B5EF4-FFF2-40B4-BE49-F238E27FC236}">
                    <a16:creationId xmlns:a16="http://schemas.microsoft.com/office/drawing/2014/main" id="{5AB13E77-1DA2-461D-BA12-506566E100C7}"/>
                  </a:ext>
                </a:extLst>
              </p:cNvPr>
              <p:cNvCxnSpPr>
                <a:cxnSpLocks/>
                <a:stCxn id="97" idx="2"/>
                <a:endCxn id="71"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534CB7B0-8DDC-41BA-97F1-95226BB1775F}"/>
                  </a:ext>
                </a:extLst>
              </p:cNvPr>
              <p:cNvCxnSpPr>
                <a:cxnSpLocks/>
                <a:stCxn id="71" idx="2"/>
                <a:endCxn id="87"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7" name="Rounded Rectangle 52">
                <a:extLst>
                  <a:ext uri="{FF2B5EF4-FFF2-40B4-BE49-F238E27FC236}">
                    <a16:creationId xmlns:a16="http://schemas.microsoft.com/office/drawing/2014/main" id="{4B06CBD0-C45B-479C-8405-9C40C24DC1E6}"/>
                  </a:ext>
                </a:extLst>
              </p:cNvPr>
              <p:cNvSpPr/>
              <p:nvPr/>
            </p:nvSpPr>
            <p:spPr>
              <a:xfrm>
                <a:off x="8593012" y="1711568"/>
                <a:ext cx="1752600" cy="762000"/>
              </a:xfrm>
              <a:prstGeom prst="roundRect">
                <a:avLst/>
              </a:prstGeom>
              <a:gradFill flip="none" rotWithShape="1">
                <a:gsLst>
                  <a:gs pos="73000">
                    <a:schemeClr val="accent6">
                      <a:lumMod val="75000"/>
                    </a:schemeClr>
                  </a:gs>
                  <a:gs pos="0">
                    <a:schemeClr val="accent6">
                      <a:lumMod val="75000"/>
                    </a:schemeClr>
                  </a:gs>
                  <a:gs pos="100000">
                    <a:srgbClr val="FF0000"/>
                  </a:gs>
                </a:gsLst>
                <a:lin ang="0" scaled="1"/>
                <a:tileRect/>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instruction</a:t>
                </a:r>
              </a:p>
            </p:txBody>
          </p:sp>
          <p:cxnSp>
            <p:nvCxnSpPr>
              <p:cNvPr id="78" name="Elbow Connector 57">
                <a:extLst>
                  <a:ext uri="{FF2B5EF4-FFF2-40B4-BE49-F238E27FC236}">
                    <a16:creationId xmlns:a16="http://schemas.microsoft.com/office/drawing/2014/main" id="{7C44F74D-53EC-4E1A-A7EA-6F4EE4392F27}"/>
                  </a:ext>
                </a:extLst>
              </p:cNvPr>
              <p:cNvCxnSpPr>
                <a:cxnSpLocks/>
                <a:stCxn id="66" idx="0"/>
                <a:endCxn id="77" idx="1"/>
              </p:cNvCxnSpPr>
              <p:nvPr/>
            </p:nvCxnSpPr>
            <p:spPr>
              <a:xfrm rot="5400000" flipH="1" flipV="1">
                <a:off x="7639715" y="1996653"/>
                <a:ext cx="857382" cy="1049212"/>
              </a:xfrm>
              <a:prstGeom prst="bentConnector2">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Elbow Connector 61">
                <a:extLst>
                  <a:ext uri="{FF2B5EF4-FFF2-40B4-BE49-F238E27FC236}">
                    <a16:creationId xmlns:a16="http://schemas.microsoft.com/office/drawing/2014/main" id="{EF90BE0A-0862-4A34-B644-5B0F013AC941}"/>
                  </a:ext>
                </a:extLst>
              </p:cNvPr>
              <p:cNvCxnSpPr>
                <a:cxnSpLocks/>
                <a:stCxn id="66" idx="3"/>
                <a:endCxn id="85" idx="1"/>
              </p:cNvCxnSpPr>
              <p:nvPr/>
            </p:nvCxnSpPr>
            <p:spPr>
              <a:xfrm>
                <a:off x="8305800" y="3330950"/>
                <a:ext cx="287212" cy="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ADFC23C-3902-4D8D-B91C-4B14A24590BF}"/>
                  </a:ext>
                </a:extLst>
              </p:cNvPr>
              <p:cNvCxnSpPr/>
              <p:nvPr/>
            </p:nvCxnSpPr>
            <p:spPr>
              <a:xfrm>
                <a:off x="8974012" y="2473568"/>
                <a:ext cx="0" cy="476382"/>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Elbow Connector 67">
                <a:extLst>
                  <a:ext uri="{FF2B5EF4-FFF2-40B4-BE49-F238E27FC236}">
                    <a16:creationId xmlns:a16="http://schemas.microsoft.com/office/drawing/2014/main" id="{A5C7909A-28A0-482D-B263-7844ADFDAB0C}"/>
                  </a:ext>
                </a:extLst>
              </p:cNvPr>
              <p:cNvCxnSpPr>
                <a:cxnSpLocks/>
              </p:cNvCxnSpPr>
              <p:nvPr/>
            </p:nvCxnSpPr>
            <p:spPr>
              <a:xfrm flipV="1">
                <a:off x="9888412" y="2473568"/>
                <a:ext cx="0" cy="481136"/>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 name="Rounded Rectangle 73">
                <a:extLst>
                  <a:ext uri="{FF2B5EF4-FFF2-40B4-BE49-F238E27FC236}">
                    <a16:creationId xmlns:a16="http://schemas.microsoft.com/office/drawing/2014/main" id="{5F505D14-ACCB-4ABE-99E4-6C33C2AE93CF}"/>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Major unit plans</a:t>
                </a:r>
              </a:p>
            </p:txBody>
          </p:sp>
          <p:cxnSp>
            <p:nvCxnSpPr>
              <p:cNvPr id="83" name="Elbow Connector 101">
                <a:extLst>
                  <a:ext uri="{FF2B5EF4-FFF2-40B4-BE49-F238E27FC236}">
                    <a16:creationId xmlns:a16="http://schemas.microsoft.com/office/drawing/2014/main" id="{8A6E284E-248F-4F6E-B86D-42182CDD2EE4}"/>
                  </a:ext>
                </a:extLst>
              </p:cNvPr>
              <p:cNvCxnSpPr>
                <a:cxnSpLocks/>
                <a:endCxn id="66" idx="2"/>
              </p:cNvCxnSpPr>
              <p:nvPr/>
            </p:nvCxnSpPr>
            <p:spPr>
              <a:xfrm rot="10800000" flipV="1">
                <a:off x="7543800" y="3705556"/>
                <a:ext cx="1354012" cy="6394"/>
              </a:xfrm>
              <a:prstGeom prst="bentConnector4">
                <a:avLst>
                  <a:gd name="adj1" fmla="val -217"/>
                  <a:gd name="adj2" fmla="val 3675227"/>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CC43EE4B-F3CB-4E47-8A30-2F05B41975F4}"/>
                  </a:ext>
                </a:extLst>
              </p:cNvPr>
              <p:cNvCxnSpPr>
                <a:cxnSpLocks/>
                <a:stCxn id="54" idx="3"/>
                <a:endCxn id="66" idx="1"/>
              </p:cNvCxnSpPr>
              <p:nvPr/>
            </p:nvCxnSpPr>
            <p:spPr>
              <a:xfrm flipV="1">
                <a:off x="6494588" y="3330951"/>
                <a:ext cx="287213" cy="23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5" name="Rounded Rectangle 53">
                <a:extLst>
                  <a:ext uri="{FF2B5EF4-FFF2-40B4-BE49-F238E27FC236}">
                    <a16:creationId xmlns:a16="http://schemas.microsoft.com/office/drawing/2014/main" id="{1F771146-C906-4E8E-B54C-D6D564B07AF6}"/>
                  </a:ext>
                </a:extLst>
              </p:cNvPr>
              <p:cNvSpPr/>
              <p:nvPr/>
            </p:nvSpPr>
            <p:spPr>
              <a:xfrm>
                <a:off x="8593012" y="2949950"/>
                <a:ext cx="1752600" cy="762000"/>
              </a:xfrm>
              <a:prstGeom prst="roundRect">
                <a:avLst/>
              </a:prstGeom>
              <a:gradFill flip="none" rotWithShape="1">
                <a:gsLst>
                  <a:gs pos="55000">
                    <a:srgbClr val="FF0000"/>
                  </a:gs>
                  <a:gs pos="45000">
                    <a:schemeClr val="accent6">
                      <a:lumMod val="75000"/>
                    </a:schemeClr>
                  </a:gs>
                  <a:gs pos="0">
                    <a:schemeClr val="accent6">
                      <a:lumMod val="75000"/>
                    </a:schemeClr>
                  </a:gs>
                  <a:gs pos="100000">
                    <a:srgbClr val="FF0000"/>
                  </a:gs>
                </a:gsLst>
                <a:lin ang="0" scaled="1"/>
                <a:tileRect/>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formative assessment</a:t>
                </a:r>
              </a:p>
            </p:txBody>
          </p:sp>
          <p:sp>
            <p:nvSpPr>
              <p:cNvPr id="87" name="Rounded Rectangle 29">
                <a:extLst>
                  <a:ext uri="{FF2B5EF4-FFF2-40B4-BE49-F238E27FC236}">
                    <a16:creationId xmlns:a16="http://schemas.microsoft.com/office/drawing/2014/main" id="{7FD5BFF7-125C-45D8-B1FF-57C01A3374A4}"/>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89" name="Straight Arrow Connector 53">
                <a:extLst>
                  <a:ext uri="{FF2B5EF4-FFF2-40B4-BE49-F238E27FC236}">
                    <a16:creationId xmlns:a16="http://schemas.microsoft.com/office/drawing/2014/main" id="{177856E5-F542-443A-9E56-3BAD94CDBBD9}"/>
                  </a:ext>
                </a:extLst>
              </p:cNvPr>
              <p:cNvCxnSpPr>
                <a:cxnSpLocks/>
                <a:stCxn id="87" idx="2"/>
                <a:endCxn id="90"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Rounded Rectangle 79">
                <a:extLst>
                  <a:ext uri="{FF2B5EF4-FFF2-40B4-BE49-F238E27FC236}">
                    <a16:creationId xmlns:a16="http://schemas.microsoft.com/office/drawing/2014/main" id="{B427D7DD-040B-4F9D-96A6-85002A07DCBE}"/>
                  </a:ext>
                </a:extLst>
              </p:cNvPr>
              <p:cNvSpPr/>
              <p:nvPr/>
            </p:nvSpPr>
            <p:spPr>
              <a:xfrm>
                <a:off x="3810000" y="5770130"/>
                <a:ext cx="2590801" cy="3937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Final exam &amp; final project</a:t>
                </a:r>
              </a:p>
            </p:txBody>
          </p:sp>
          <p:sp>
            <p:nvSpPr>
              <p:cNvPr id="91" name="Rounded Rectangle 79">
                <a:extLst>
                  <a:ext uri="{FF2B5EF4-FFF2-40B4-BE49-F238E27FC236}">
                    <a16:creationId xmlns:a16="http://schemas.microsoft.com/office/drawing/2014/main" id="{8EEE4F11-7337-4A1B-9A52-4F7A7D11D4AB}"/>
                  </a:ext>
                </a:extLst>
              </p:cNvPr>
              <p:cNvSpPr/>
              <p:nvPr/>
            </p:nvSpPr>
            <p:spPr>
              <a:xfrm>
                <a:off x="8458200" y="4114800"/>
                <a:ext cx="1887412" cy="78638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Weekly quizzes &amp; graded homework</a:t>
                </a:r>
              </a:p>
            </p:txBody>
          </p:sp>
          <p:cxnSp>
            <p:nvCxnSpPr>
              <p:cNvPr id="92" name="Elbow Connector 93">
                <a:extLst>
                  <a:ext uri="{FF2B5EF4-FFF2-40B4-BE49-F238E27FC236}">
                    <a16:creationId xmlns:a16="http://schemas.microsoft.com/office/drawing/2014/main" id="{8D53A8C5-8DDF-47A0-86B2-490457582011}"/>
                  </a:ext>
                </a:extLst>
              </p:cNvPr>
              <p:cNvCxnSpPr>
                <a:cxnSpLocks/>
              </p:cNvCxnSpPr>
              <p:nvPr/>
            </p:nvCxnSpPr>
            <p:spPr>
              <a:xfrm>
                <a:off x="6222825" y="3721046"/>
                <a:ext cx="2235375" cy="622354"/>
              </a:xfrm>
              <a:prstGeom prst="bentConnector3">
                <a:avLst>
                  <a:gd name="adj1" fmla="val -143"/>
                </a:avLst>
              </a:prstGeom>
              <a:ln w="28575">
                <a:solidFill>
                  <a:schemeClr val="tx1">
                    <a:lumMod val="50000"/>
                    <a:lumOff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BA9DF50C-BA70-4E89-A2D6-FB275AFD3B13}"/>
                  </a:ext>
                </a:extLst>
              </p:cNvPr>
              <p:cNvCxnSpPr>
                <a:cxnSpLocks/>
                <a:stCxn id="90" idx="3"/>
                <a:endCxn id="95" idx="1"/>
              </p:cNvCxnSpPr>
              <p:nvPr/>
            </p:nvCxnSpPr>
            <p:spPr>
              <a:xfrm>
                <a:off x="6400800" y="5967007"/>
                <a:ext cx="914400" cy="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5" name="Rounded Rectangle 79">
                <a:extLst>
                  <a:ext uri="{FF2B5EF4-FFF2-40B4-BE49-F238E27FC236}">
                    <a16:creationId xmlns:a16="http://schemas.microsoft.com/office/drawing/2014/main" id="{4E7A72E9-278F-4FE9-B625-C9AFBFD055B2}"/>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3 mid-semester exams &amp; projects</a:t>
                </a:r>
              </a:p>
            </p:txBody>
          </p:sp>
          <p:cxnSp>
            <p:nvCxnSpPr>
              <p:cNvPr id="96" name="Straight Arrow Connector 95">
                <a:extLst>
                  <a:ext uri="{FF2B5EF4-FFF2-40B4-BE49-F238E27FC236}">
                    <a16:creationId xmlns:a16="http://schemas.microsoft.com/office/drawing/2014/main" id="{8206D05E-6E31-4DE5-908C-563216166AF1}"/>
                  </a:ext>
                </a:extLst>
              </p:cNvPr>
              <p:cNvCxnSpPr>
                <a:cxnSpLocks/>
                <a:endCxn id="91" idx="2"/>
              </p:cNvCxnSpPr>
              <p:nvPr/>
            </p:nvCxnSpPr>
            <p:spPr>
              <a:xfrm flipV="1">
                <a:off x="9401906" y="4901185"/>
                <a:ext cx="0" cy="868945"/>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7" name="Rounded Rectangle 13">
                <a:extLst>
                  <a:ext uri="{FF2B5EF4-FFF2-40B4-BE49-F238E27FC236}">
                    <a16:creationId xmlns:a16="http://schemas.microsoft.com/office/drawing/2014/main" id="{E916FAE9-1E19-418C-B7D1-CEE771D238D6}"/>
                  </a:ext>
                </a:extLst>
              </p:cNvPr>
              <p:cNvSpPr/>
              <p:nvPr/>
            </p:nvSpPr>
            <p:spPr>
              <a:xfrm>
                <a:off x="1811212"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Learning theory</a:t>
                </a:r>
              </a:p>
            </p:txBody>
          </p:sp>
          <p:cxnSp>
            <p:nvCxnSpPr>
              <p:cNvPr id="53" name="Straight Arrow Connector 52">
                <a:extLst>
                  <a:ext uri="{FF2B5EF4-FFF2-40B4-BE49-F238E27FC236}">
                    <a16:creationId xmlns:a16="http://schemas.microsoft.com/office/drawing/2014/main" id="{1D432C83-3F31-4355-910C-E29E37CFFD2E}"/>
                  </a:ext>
                </a:extLst>
              </p:cNvPr>
              <p:cNvCxnSpPr>
                <a:cxnSpLocks/>
                <a:stCxn id="67"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Elbow Connector 33">
                <a:extLst>
                  <a:ext uri="{FF2B5EF4-FFF2-40B4-BE49-F238E27FC236}">
                    <a16:creationId xmlns:a16="http://schemas.microsoft.com/office/drawing/2014/main" id="{A534138F-CADF-4837-9D9D-D4D3B7060166}"/>
                  </a:ext>
                </a:extLst>
              </p:cNvPr>
              <p:cNvCxnSpPr>
                <a:cxnSpLocks/>
                <a:stCxn id="87"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Elbow Connector 61">
                <a:extLst>
                  <a:ext uri="{FF2B5EF4-FFF2-40B4-BE49-F238E27FC236}">
                    <a16:creationId xmlns:a16="http://schemas.microsoft.com/office/drawing/2014/main" id="{B0902C51-85BB-40B8-939C-84AC8436C2C7}"/>
                  </a:ext>
                </a:extLst>
              </p:cNvPr>
              <p:cNvCxnSpPr>
                <a:cxnSpLocks/>
                <a:stCxn id="71" idx="3"/>
                <a:endCxn id="67"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4" name="Rounded Rectangle 73">
                <a:extLst>
                  <a:ext uri="{FF2B5EF4-FFF2-40B4-BE49-F238E27FC236}">
                    <a16:creationId xmlns:a16="http://schemas.microsoft.com/office/drawing/2014/main" id="{CB141662-F5BB-4801-BF0B-0AD1BC4DEF57}"/>
                  </a:ext>
                </a:extLst>
              </p:cNvPr>
              <p:cNvSpPr/>
              <p:nvPr/>
            </p:nvSpPr>
            <p:spPr>
              <a:xfrm>
                <a:off x="5131777" y="2954704"/>
                <a:ext cx="1362810" cy="75724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a:t>Weekly unit plans</a:t>
                </a:r>
              </a:p>
            </p:txBody>
          </p:sp>
          <p:cxnSp>
            <p:nvCxnSpPr>
              <p:cNvPr id="99" name="Straight Arrow Connector 98">
                <a:extLst>
                  <a:ext uri="{FF2B5EF4-FFF2-40B4-BE49-F238E27FC236}">
                    <a16:creationId xmlns:a16="http://schemas.microsoft.com/office/drawing/2014/main" id="{065940C7-2F7B-4B11-9C57-3DF1E537B08C}"/>
                  </a:ext>
                </a:extLst>
              </p:cNvPr>
              <p:cNvCxnSpPr>
                <a:cxnSpLocks/>
              </p:cNvCxnSpPr>
              <p:nvPr/>
            </p:nvCxnSpPr>
            <p:spPr>
              <a:xfrm flipV="1">
                <a:off x="5410200" y="3693837"/>
                <a:ext cx="0" cy="1312789"/>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3" name="Straight Arrow Connector 69">
                <a:extLst>
                  <a:ext uri="{FF2B5EF4-FFF2-40B4-BE49-F238E27FC236}">
                    <a16:creationId xmlns:a16="http://schemas.microsoft.com/office/drawing/2014/main" id="{EA69D62D-048B-4CD2-87C4-0E47BCCD6F17}"/>
                  </a:ext>
                </a:extLst>
              </p:cNvPr>
              <p:cNvCxnSpPr>
                <a:cxnSpLocks/>
                <a:stCxn id="82" idx="3"/>
                <a:endCxn id="95" idx="0"/>
              </p:cNvCxnSpPr>
              <p:nvPr/>
            </p:nvCxnSpPr>
            <p:spPr>
              <a:xfrm>
                <a:off x="7306406" y="5203221"/>
                <a:ext cx="1524001" cy="56690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Elbow Connector 93">
                <a:extLst>
                  <a:ext uri="{FF2B5EF4-FFF2-40B4-BE49-F238E27FC236}">
                    <a16:creationId xmlns:a16="http://schemas.microsoft.com/office/drawing/2014/main" id="{6C6BD5D5-DA25-48DE-82EE-8BFE5AE6621E}"/>
                  </a:ext>
                </a:extLst>
              </p:cNvPr>
              <p:cNvCxnSpPr>
                <a:cxnSpLocks/>
                <a:stCxn id="54" idx="2"/>
                <a:endCxn id="91" idx="1"/>
              </p:cNvCxnSpPr>
              <p:nvPr/>
            </p:nvCxnSpPr>
            <p:spPr>
              <a:xfrm rot="16200000" flipH="1">
                <a:off x="6737670" y="2787462"/>
                <a:ext cx="796042" cy="264501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69" name="Elbow Connector 26">
            <a:extLst>
              <a:ext uri="{FF2B5EF4-FFF2-40B4-BE49-F238E27FC236}">
                <a16:creationId xmlns:a16="http://schemas.microsoft.com/office/drawing/2014/main" id="{39F27095-D63B-AD42-AA39-D90793495E67}"/>
              </a:ext>
            </a:extLst>
          </p:cNvPr>
          <p:cNvCxnSpPr>
            <a:cxnSpLocks/>
          </p:cNvCxnSpPr>
          <p:nvPr/>
        </p:nvCxnSpPr>
        <p:spPr>
          <a:xfrm>
            <a:off x="1772140" y="1277815"/>
            <a:ext cx="3942859" cy="1676889"/>
          </a:xfrm>
          <a:prstGeom prst="bentConnector3">
            <a:avLst>
              <a:gd name="adj1" fmla="val 9995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3" name="Elbow Connector 26">
            <a:extLst>
              <a:ext uri="{FF2B5EF4-FFF2-40B4-BE49-F238E27FC236}">
                <a16:creationId xmlns:a16="http://schemas.microsoft.com/office/drawing/2014/main" id="{CDFDD555-8788-FF46-B5BF-57A525600FFA}"/>
              </a:ext>
            </a:extLst>
          </p:cNvPr>
          <p:cNvCxnSpPr>
            <a:cxnSpLocks/>
            <a:stCxn id="97" idx="3"/>
            <a:endCxn id="54" idx="0"/>
          </p:cNvCxnSpPr>
          <p:nvPr/>
        </p:nvCxnSpPr>
        <p:spPr>
          <a:xfrm>
            <a:off x="1811211" y="1429758"/>
            <a:ext cx="2477970" cy="152494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2" name="Elbow Connector 26">
            <a:extLst>
              <a:ext uri="{FF2B5EF4-FFF2-40B4-BE49-F238E27FC236}">
                <a16:creationId xmlns:a16="http://schemas.microsoft.com/office/drawing/2014/main" id="{F2EA97C5-577A-A548-8A09-E9FE505A8E5E}"/>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4" name="Elbow Connector 26">
            <a:extLst>
              <a:ext uri="{FF2B5EF4-FFF2-40B4-BE49-F238E27FC236}">
                <a16:creationId xmlns:a16="http://schemas.microsoft.com/office/drawing/2014/main" id="{BF3FA00B-C8C3-A543-A4E8-786D2BDC3934}"/>
              </a:ext>
            </a:extLst>
          </p:cNvPr>
          <p:cNvCxnSpPr>
            <a:cxnSpLocks/>
          </p:cNvCxnSpPr>
          <p:nvPr/>
        </p:nvCxnSpPr>
        <p:spPr>
          <a:xfrm rot="16200000" flipH="1">
            <a:off x="4165856" y="-2067887"/>
            <a:ext cx="662810" cy="6896100"/>
          </a:xfrm>
          <a:prstGeom prst="bentConnector3">
            <a:avLst>
              <a:gd name="adj1" fmla="val -3449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0003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sz="4800" dirty="0"/>
              <a:t>Barriers to Development and Maintenance of a Balanced Local Assessment System</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05549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a:ln>
            <a:solidFill>
              <a:schemeClr val="bg1"/>
            </a:solidFill>
          </a:ln>
        </p:spPr>
        <p:txBody>
          <a:bodyPr/>
          <a:lstStyle/>
          <a:p>
            <a:r>
              <a:rPr lang="en-US" dirty="0"/>
              <a:t>Barrier: Power Dynamics </a:t>
            </a:r>
          </a:p>
        </p:txBody>
      </p:sp>
      <p:grpSp>
        <p:nvGrpSpPr>
          <p:cNvPr id="6" name="Group 5">
            <a:extLst>
              <a:ext uri="{FF2B5EF4-FFF2-40B4-BE49-F238E27FC236}">
                <a16:creationId xmlns:a16="http://schemas.microsoft.com/office/drawing/2014/main" id="{26185BC1-6CAD-904E-8287-B87ADEC9DE06}"/>
              </a:ext>
            </a:extLst>
          </p:cNvPr>
          <p:cNvGrpSpPr/>
          <p:nvPr/>
        </p:nvGrpSpPr>
        <p:grpSpPr>
          <a:xfrm>
            <a:off x="-1" y="940777"/>
            <a:ext cx="8947636" cy="5917223"/>
            <a:chOff x="-1" y="940777"/>
            <a:chExt cx="8947636" cy="5917223"/>
          </a:xfrm>
        </p:grpSpPr>
        <p:sp>
          <p:nvSpPr>
            <p:cNvPr id="5" name="Rectangle 4">
              <a:extLst>
                <a:ext uri="{FF2B5EF4-FFF2-40B4-BE49-F238E27FC236}">
                  <a16:creationId xmlns:a16="http://schemas.microsoft.com/office/drawing/2014/main" id="{CEF69940-FE5C-194F-BEF3-C5EB00770D0C}"/>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4" name="Group 3">
              <a:extLst>
                <a:ext uri="{FF2B5EF4-FFF2-40B4-BE49-F238E27FC236}">
                  <a16:creationId xmlns:a16="http://schemas.microsoft.com/office/drawing/2014/main" id="{00B3D756-EC90-B346-8ED0-7603DBECB6C0}"/>
                </a:ext>
              </a:extLst>
            </p:cNvPr>
            <p:cNvGrpSpPr/>
            <p:nvPr/>
          </p:nvGrpSpPr>
          <p:grpSpPr>
            <a:xfrm>
              <a:off x="175832" y="940777"/>
              <a:ext cx="8771803" cy="5823439"/>
              <a:chOff x="1699833" y="940777"/>
              <a:chExt cx="8771803" cy="5823439"/>
            </a:xfrm>
          </p:grpSpPr>
          <p:sp>
            <p:nvSpPr>
              <p:cNvPr id="52" name="Freeform 7">
                <a:extLst>
                  <a:ext uri="{FF2B5EF4-FFF2-40B4-BE49-F238E27FC236}">
                    <a16:creationId xmlns:a16="http://schemas.microsoft.com/office/drawing/2014/main" id="{1ABED7F2-BF9A-467F-AE51-4A154A94AEDA}"/>
                  </a:ext>
                </a:extLst>
              </p:cNvPr>
              <p:cNvSpPr/>
              <p:nvPr/>
            </p:nvSpPr>
            <p:spPr>
              <a:xfrm>
                <a:off x="1699833" y="940777"/>
                <a:ext cx="8771803" cy="5333202"/>
              </a:xfrm>
              <a:custGeom>
                <a:avLst/>
                <a:gdLst>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906982 w 8939379"/>
                  <a:gd name="connsiteY4" fmla="*/ 2871089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375823 w 8939379"/>
                  <a:gd name="connsiteY4" fmla="*/ 4827636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361969 w 8939379"/>
                  <a:gd name="connsiteY3" fmla="*/ 5007745 h 5007745"/>
                  <a:gd name="connsiteX4" fmla="*/ 3382640 w 8939379"/>
                  <a:gd name="connsiteY4" fmla="*/ 2871089 h 5007745"/>
                  <a:gd name="connsiteX5" fmla="*/ 3382640 w 8939379"/>
                  <a:gd name="connsiteY5" fmla="*/ 978345 h 5007745"/>
                  <a:gd name="connsiteX6" fmla="*/ 0 w 8939379"/>
                  <a:gd name="connsiteY6" fmla="*/ 978345 h 5007745"/>
                  <a:gd name="connsiteX7" fmla="*/ 6394 w 8939379"/>
                  <a:gd name="connsiteY7" fmla="*/ 0 h 5007745"/>
                  <a:gd name="connsiteX0" fmla="*/ 6394 w 8953234"/>
                  <a:gd name="connsiteY0" fmla="*/ 0 h 5007886"/>
                  <a:gd name="connsiteX1" fmla="*/ 8939379 w 8953234"/>
                  <a:gd name="connsiteY1" fmla="*/ 0 h 5007886"/>
                  <a:gd name="connsiteX2" fmla="*/ 8953234 w 8953234"/>
                  <a:gd name="connsiteY2" fmla="*/ 5007886 h 5007886"/>
                  <a:gd name="connsiteX3" fmla="*/ 3361969 w 8953234"/>
                  <a:gd name="connsiteY3" fmla="*/ 5007745 h 5007886"/>
                  <a:gd name="connsiteX4" fmla="*/ 3382640 w 8953234"/>
                  <a:gd name="connsiteY4" fmla="*/ 2871089 h 5007886"/>
                  <a:gd name="connsiteX5" fmla="*/ 3382640 w 8953234"/>
                  <a:gd name="connsiteY5" fmla="*/ 978345 h 5007886"/>
                  <a:gd name="connsiteX6" fmla="*/ 0 w 8953234"/>
                  <a:gd name="connsiteY6" fmla="*/ 978345 h 5007886"/>
                  <a:gd name="connsiteX7" fmla="*/ 6394 w 8953234"/>
                  <a:gd name="connsiteY7" fmla="*/ 0 h 5007886"/>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82640 w 8962026"/>
                  <a:gd name="connsiteY4" fmla="*/ 2871089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53178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312302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294718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2000733 w 8962026"/>
                  <a:gd name="connsiteY5" fmla="*/ 987137 h 5359437"/>
                  <a:gd name="connsiteX6" fmla="*/ 0 w 8962026"/>
                  <a:gd name="connsiteY6" fmla="*/ 978345 h 5359437"/>
                  <a:gd name="connsiteX7" fmla="*/ 6394 w 8962026"/>
                  <a:gd name="connsiteY7" fmla="*/ 0 h 5359437"/>
                  <a:gd name="connsiteX0" fmla="*/ 6394 w 8962026"/>
                  <a:gd name="connsiteY0" fmla="*/ 0 h 5341852"/>
                  <a:gd name="connsiteX1" fmla="*/ 8939379 w 8962026"/>
                  <a:gd name="connsiteY1" fmla="*/ 0 h 5341852"/>
                  <a:gd name="connsiteX2" fmla="*/ 8962026 w 8962026"/>
                  <a:gd name="connsiteY2" fmla="*/ 5333202 h 5341852"/>
                  <a:gd name="connsiteX3" fmla="*/ 1988470 w 8962026"/>
                  <a:gd name="connsiteY3" fmla="*/ 5341852 h 5341852"/>
                  <a:gd name="connsiteX4" fmla="*/ 2000734 w 8962026"/>
                  <a:gd name="connsiteY4" fmla="*/ 2906259 h 5341852"/>
                  <a:gd name="connsiteX5" fmla="*/ 2000733 w 8962026"/>
                  <a:gd name="connsiteY5" fmla="*/ 987137 h 5341852"/>
                  <a:gd name="connsiteX6" fmla="*/ 0 w 8962026"/>
                  <a:gd name="connsiteY6" fmla="*/ 978345 h 5341852"/>
                  <a:gd name="connsiteX7" fmla="*/ 6394 w 8962026"/>
                  <a:gd name="connsiteY7" fmla="*/ 0 h 534185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48365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43540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33059 h 5333202"/>
                  <a:gd name="connsiteX4" fmla="*/ 1937832 w 8962026"/>
                  <a:gd name="connsiteY4" fmla="*/ 978344 h 5333202"/>
                  <a:gd name="connsiteX5" fmla="*/ 0 w 8962026"/>
                  <a:gd name="connsiteY5" fmla="*/ 978345 h 5333202"/>
                  <a:gd name="connsiteX6" fmla="*/ 6394 w 8962026"/>
                  <a:gd name="connsiteY6" fmla="*/ 0 h 5333202"/>
                  <a:gd name="connsiteX0" fmla="*/ 416 w 8965034"/>
                  <a:gd name="connsiteY0" fmla="*/ 0 h 5333202"/>
                  <a:gd name="connsiteX1" fmla="*/ 8960358 w 8965034"/>
                  <a:gd name="connsiteY1" fmla="*/ 0 h 5333202"/>
                  <a:gd name="connsiteX2" fmla="*/ 8965034 w 8965034"/>
                  <a:gd name="connsiteY2" fmla="*/ 5333202 h 5333202"/>
                  <a:gd name="connsiteX3" fmla="*/ 1937561 w 8965034"/>
                  <a:gd name="connsiteY3" fmla="*/ 5333059 h 5333202"/>
                  <a:gd name="connsiteX4" fmla="*/ 1940840 w 8965034"/>
                  <a:gd name="connsiteY4" fmla="*/ 978344 h 5333202"/>
                  <a:gd name="connsiteX5" fmla="*/ 3008 w 8965034"/>
                  <a:gd name="connsiteY5" fmla="*/ 978345 h 5333202"/>
                  <a:gd name="connsiteX6" fmla="*/ 416 w 8965034"/>
                  <a:gd name="connsiteY6" fmla="*/ 0 h 5333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65034" h="5333202">
                    <a:moveTo>
                      <a:pt x="416" y="0"/>
                    </a:moveTo>
                    <a:lnTo>
                      <a:pt x="8960358" y="0"/>
                    </a:lnTo>
                    <a:cubicBezTo>
                      <a:pt x="8964976" y="1669295"/>
                      <a:pt x="8960416" y="3663907"/>
                      <a:pt x="8965034" y="5333202"/>
                    </a:cubicBezTo>
                    <a:lnTo>
                      <a:pt x="1937561" y="5333059"/>
                    </a:lnTo>
                    <a:cubicBezTo>
                      <a:pt x="1936539" y="4088502"/>
                      <a:pt x="1941268" y="1695338"/>
                      <a:pt x="1940840" y="978344"/>
                    </a:cubicBezTo>
                    <a:lnTo>
                      <a:pt x="3008" y="978345"/>
                    </a:lnTo>
                    <a:cubicBezTo>
                      <a:pt x="5139" y="652230"/>
                      <a:pt x="-1715" y="326115"/>
                      <a:pt x="41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en-US" sz="1600" dirty="0">
                    <a:solidFill>
                      <a:schemeClr val="tx1">
                        <a:lumMod val="50000"/>
                        <a:lumOff val="50000"/>
                      </a:schemeClr>
                    </a:solidFill>
                  </a:rPr>
                  <a:t>Pre- and In-service</a:t>
                </a:r>
                <a:r>
                  <a:rPr lang="en-US" sz="1600" dirty="0">
                    <a:solidFill>
                      <a:schemeClr val="bg1">
                        <a:lumMod val="85000"/>
                      </a:schemeClr>
                    </a:solidFill>
                  </a:rPr>
                  <a:t>___________</a:t>
                </a:r>
              </a:p>
              <a:p>
                <a:pPr algn="r"/>
                <a:r>
                  <a:rPr lang="en-US" sz="1600" dirty="0">
                    <a:solidFill>
                      <a:schemeClr val="tx1">
                        <a:lumMod val="50000"/>
                        <a:lumOff val="50000"/>
                      </a:schemeClr>
                    </a:solidFill>
                  </a:rPr>
                  <a:t>Professional Learning</a:t>
                </a:r>
                <a:r>
                  <a:rPr lang="en-US" sz="1600" dirty="0">
                    <a:solidFill>
                      <a:schemeClr val="bg1">
                        <a:lumMod val="85000"/>
                      </a:schemeClr>
                    </a:solidFill>
                  </a:rPr>
                  <a:t>___________</a:t>
                </a:r>
              </a:p>
            </p:txBody>
          </p:sp>
          <p:sp>
            <p:nvSpPr>
              <p:cNvPr id="42" name="Rounded Rectangle 82">
                <a:extLst>
                  <a:ext uri="{FF2B5EF4-FFF2-40B4-BE49-F238E27FC236}">
                    <a16:creationId xmlns:a16="http://schemas.microsoft.com/office/drawing/2014/main" id="{63CAF75C-F938-4614-AC15-054557B64E24}"/>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43" name="Rounded Rectangle 83">
                <a:extLst>
                  <a:ext uri="{FF2B5EF4-FFF2-40B4-BE49-F238E27FC236}">
                    <a16:creationId xmlns:a16="http://schemas.microsoft.com/office/drawing/2014/main" id="{DEF2790A-73DF-4992-BA48-D8CA9298B9F9}"/>
                  </a:ext>
                </a:extLst>
              </p:cNvPr>
              <p:cNvSpPr/>
              <p:nvPr/>
            </p:nvSpPr>
            <p:spPr>
              <a:xfrm>
                <a:off x="4114800" y="6488690"/>
                <a:ext cx="901612" cy="27552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District</a:t>
                </a:r>
              </a:p>
            </p:txBody>
          </p:sp>
          <p:sp>
            <p:nvSpPr>
              <p:cNvPr id="44" name="Rounded Rectangle 84">
                <a:extLst>
                  <a:ext uri="{FF2B5EF4-FFF2-40B4-BE49-F238E27FC236}">
                    <a16:creationId xmlns:a16="http://schemas.microsoft.com/office/drawing/2014/main" id="{8E12C3DB-2081-4883-B844-B86C9C4775DC}"/>
                  </a:ext>
                </a:extLst>
              </p:cNvPr>
              <p:cNvSpPr/>
              <p:nvPr/>
            </p:nvSpPr>
            <p:spPr>
              <a:xfrm>
                <a:off x="5105400" y="6488690"/>
                <a:ext cx="1016176" cy="27552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Teacher</a:t>
                </a:r>
              </a:p>
            </p:txBody>
          </p:sp>
          <p:sp>
            <p:nvSpPr>
              <p:cNvPr id="45" name="Rounded Rectangle 85">
                <a:extLst>
                  <a:ext uri="{FF2B5EF4-FFF2-40B4-BE49-F238E27FC236}">
                    <a16:creationId xmlns:a16="http://schemas.microsoft.com/office/drawing/2014/main" id="{4EB54CD1-4501-4509-81B5-2277130F4569}"/>
                  </a:ext>
                </a:extLst>
              </p:cNvPr>
              <p:cNvSpPr/>
              <p:nvPr/>
            </p:nvSpPr>
            <p:spPr>
              <a:xfrm>
                <a:off x="6222824" y="6488690"/>
                <a:ext cx="1016176" cy="275526"/>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Student</a:t>
                </a:r>
              </a:p>
            </p:txBody>
          </p:sp>
          <p:sp>
            <p:nvSpPr>
              <p:cNvPr id="48" name="Rectangle 47">
                <a:extLst>
                  <a:ext uri="{FF2B5EF4-FFF2-40B4-BE49-F238E27FC236}">
                    <a16:creationId xmlns:a16="http://schemas.microsoft.com/office/drawing/2014/main" id="{37DE6F94-F08E-4C61-ABF0-9486BD309CE3}"/>
                  </a:ext>
                </a:extLst>
              </p:cNvPr>
              <p:cNvSpPr/>
              <p:nvPr/>
            </p:nvSpPr>
            <p:spPr>
              <a:xfrm>
                <a:off x="7315200" y="6488690"/>
                <a:ext cx="2895600" cy="2755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lumMod val="50000"/>
                        <a:lumOff val="50000"/>
                      </a:schemeClr>
                    </a:solidFill>
                  </a:rPr>
                  <a:t>State &amp; District Policymakers</a:t>
                </a:r>
              </a:p>
            </p:txBody>
          </p:sp>
          <p:grpSp>
            <p:nvGrpSpPr>
              <p:cNvPr id="60" name="Group 59">
                <a:extLst>
                  <a:ext uri="{FF2B5EF4-FFF2-40B4-BE49-F238E27FC236}">
                    <a16:creationId xmlns:a16="http://schemas.microsoft.com/office/drawing/2014/main" id="{47A71F91-AF7C-40AD-BF51-260EA6F61E36}"/>
                  </a:ext>
                </a:extLst>
              </p:cNvPr>
              <p:cNvGrpSpPr/>
              <p:nvPr/>
            </p:nvGrpSpPr>
            <p:grpSpPr>
              <a:xfrm rot="10800000">
                <a:off x="9202612" y="3482822"/>
                <a:ext cx="457200" cy="457200"/>
                <a:chOff x="7239000" y="6078414"/>
                <a:chExt cx="457200" cy="457200"/>
              </a:xfrm>
            </p:grpSpPr>
            <p:sp>
              <p:nvSpPr>
                <p:cNvPr id="61" name="Oval 60">
                  <a:extLst>
                    <a:ext uri="{FF2B5EF4-FFF2-40B4-BE49-F238E27FC236}">
                      <a16:creationId xmlns:a16="http://schemas.microsoft.com/office/drawing/2014/main" id="{51AD779C-26C2-4B33-BFEA-5A78373D4916}"/>
                    </a:ext>
                  </a:extLst>
                </p:cNvPr>
                <p:cNvSpPr/>
                <p:nvPr/>
              </p:nvSpPr>
              <p:spPr>
                <a:xfrm>
                  <a:off x="7239000" y="6078414"/>
                  <a:ext cx="457200" cy="457200"/>
                </a:xfrm>
                <a:prstGeom prst="ellipse">
                  <a:avLst/>
                </a:prstGeom>
                <a:noFill/>
                <a:ln w="25400"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2" name="Straight Arrow Connector 61">
                  <a:extLst>
                    <a:ext uri="{FF2B5EF4-FFF2-40B4-BE49-F238E27FC236}">
                      <a16:creationId xmlns:a16="http://schemas.microsoft.com/office/drawing/2014/main" id="{AD66916B-74A2-4E9F-8EA7-A2CF96393DED}"/>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63" name="Group 62">
                <a:extLst>
                  <a:ext uri="{FF2B5EF4-FFF2-40B4-BE49-F238E27FC236}">
                    <a16:creationId xmlns:a16="http://schemas.microsoft.com/office/drawing/2014/main" id="{6D8BA2F2-DEA3-42BA-B814-56B58431A60D}"/>
                  </a:ext>
                </a:extLst>
              </p:cNvPr>
              <p:cNvGrpSpPr/>
              <p:nvPr/>
            </p:nvGrpSpPr>
            <p:grpSpPr>
              <a:xfrm>
                <a:off x="9202612" y="2702168"/>
                <a:ext cx="457200" cy="457200"/>
                <a:chOff x="7239000" y="6078414"/>
                <a:chExt cx="457200" cy="457200"/>
              </a:xfrm>
            </p:grpSpPr>
            <p:sp>
              <p:nvSpPr>
                <p:cNvPr id="64" name="Oval 63">
                  <a:extLst>
                    <a:ext uri="{FF2B5EF4-FFF2-40B4-BE49-F238E27FC236}">
                      <a16:creationId xmlns:a16="http://schemas.microsoft.com/office/drawing/2014/main" id="{AF941F1F-DCDC-4030-8668-F2C027C6580B}"/>
                    </a:ext>
                  </a:extLst>
                </p:cNvPr>
                <p:cNvSpPr/>
                <p:nvPr/>
              </p:nvSpPr>
              <p:spPr>
                <a:xfrm>
                  <a:off x="7239000" y="6078414"/>
                  <a:ext cx="457200" cy="457200"/>
                </a:xfrm>
                <a:prstGeom prst="ellipse">
                  <a:avLst/>
                </a:prstGeom>
                <a:noFill/>
                <a:ln w="25400"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5" name="Straight Arrow Connector 64">
                  <a:extLst>
                    <a:ext uri="{FF2B5EF4-FFF2-40B4-BE49-F238E27FC236}">
                      <a16:creationId xmlns:a16="http://schemas.microsoft.com/office/drawing/2014/main" id="{00349FF6-89B9-42EA-847E-37EA9492BE3A}"/>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6" name="Rounded Rectangle 4">
                <a:extLst>
                  <a:ext uri="{FF2B5EF4-FFF2-40B4-BE49-F238E27FC236}">
                    <a16:creationId xmlns:a16="http://schemas.microsoft.com/office/drawing/2014/main" id="{B8DFB893-5D79-43C7-AFDA-C123563978DA}"/>
                  </a:ext>
                </a:extLst>
              </p:cNvPr>
              <p:cNvSpPr/>
              <p:nvPr/>
            </p:nvSpPr>
            <p:spPr>
              <a:xfrm>
                <a:off x="6781800" y="2949950"/>
                <a:ext cx="1524000" cy="762000"/>
              </a:xfrm>
              <a:prstGeom prst="roundRect">
                <a:avLst/>
              </a:prstGeom>
              <a:gradFill>
                <a:gsLst>
                  <a:gs pos="69000">
                    <a:schemeClr val="accent6">
                      <a:lumMod val="75000"/>
                    </a:schemeClr>
                  </a:gs>
                  <a:gs pos="0">
                    <a:schemeClr val="accent6">
                      <a:lumMod val="75000"/>
                    </a:schemeClr>
                  </a:gs>
                  <a:gs pos="100000">
                    <a:srgbClr val="FF0000"/>
                  </a:gs>
                </a:gsLst>
                <a:lin ang="0" scaled="1"/>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lesson plans</a:t>
                </a:r>
              </a:p>
            </p:txBody>
          </p:sp>
          <p:sp>
            <p:nvSpPr>
              <p:cNvPr id="67" name="Rounded Rectangle 5">
                <a:extLst>
                  <a:ext uri="{FF2B5EF4-FFF2-40B4-BE49-F238E27FC236}">
                    <a16:creationId xmlns:a16="http://schemas.microsoft.com/office/drawing/2014/main" id="{C4209E2E-EDCB-4E6B-8E4F-3E522F604839}"/>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Curriculum</a:t>
                </a:r>
              </a:p>
            </p:txBody>
          </p:sp>
          <p:cxnSp>
            <p:nvCxnSpPr>
              <p:cNvPr id="70" name="Straight Arrow Connector 69">
                <a:extLst>
                  <a:ext uri="{FF2B5EF4-FFF2-40B4-BE49-F238E27FC236}">
                    <a16:creationId xmlns:a16="http://schemas.microsoft.com/office/drawing/2014/main" id="{C4CA69B4-506C-4285-9AF4-81ECA823D449}"/>
                  </a:ext>
                </a:extLst>
              </p:cNvPr>
              <p:cNvCxnSpPr>
                <a:cxnSpLocks/>
                <a:endCxn id="82" idx="1"/>
              </p:cNvCxnSpPr>
              <p:nvPr/>
            </p:nvCxnSpPr>
            <p:spPr>
              <a:xfrm rot="16200000" flipH="1">
                <a:off x="3710907" y="3782348"/>
                <a:ext cx="2586769" cy="25497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1" name="Rounded Rectangle 13">
                <a:extLst>
                  <a:ext uri="{FF2B5EF4-FFF2-40B4-BE49-F238E27FC236}">
                    <a16:creationId xmlns:a16="http://schemas.microsoft.com/office/drawing/2014/main" id="{DED0A6A6-67C7-4287-BFA4-EAEC1F91DEF1}"/>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72" name="Straight Arrow Connector 71">
                <a:extLst>
                  <a:ext uri="{FF2B5EF4-FFF2-40B4-BE49-F238E27FC236}">
                    <a16:creationId xmlns:a16="http://schemas.microsoft.com/office/drawing/2014/main" id="{5AB13E77-1DA2-461D-BA12-506566E100C7}"/>
                  </a:ext>
                </a:extLst>
              </p:cNvPr>
              <p:cNvCxnSpPr>
                <a:cxnSpLocks/>
                <a:stCxn id="97" idx="2"/>
                <a:endCxn id="71"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534CB7B0-8DDC-41BA-97F1-95226BB1775F}"/>
                  </a:ext>
                </a:extLst>
              </p:cNvPr>
              <p:cNvCxnSpPr>
                <a:cxnSpLocks/>
                <a:stCxn id="71" idx="2"/>
                <a:endCxn id="87"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7" name="Rounded Rectangle 52">
                <a:extLst>
                  <a:ext uri="{FF2B5EF4-FFF2-40B4-BE49-F238E27FC236}">
                    <a16:creationId xmlns:a16="http://schemas.microsoft.com/office/drawing/2014/main" id="{4B06CBD0-C45B-479C-8405-9C40C24DC1E6}"/>
                  </a:ext>
                </a:extLst>
              </p:cNvPr>
              <p:cNvSpPr/>
              <p:nvPr/>
            </p:nvSpPr>
            <p:spPr>
              <a:xfrm>
                <a:off x="8593012" y="1711568"/>
                <a:ext cx="1752600" cy="762000"/>
              </a:xfrm>
              <a:prstGeom prst="roundRect">
                <a:avLst/>
              </a:prstGeom>
              <a:gradFill flip="none" rotWithShape="1">
                <a:gsLst>
                  <a:gs pos="73000">
                    <a:schemeClr val="accent6">
                      <a:lumMod val="75000"/>
                    </a:schemeClr>
                  </a:gs>
                  <a:gs pos="0">
                    <a:schemeClr val="accent6">
                      <a:lumMod val="75000"/>
                    </a:schemeClr>
                  </a:gs>
                  <a:gs pos="100000">
                    <a:srgbClr val="FF0000"/>
                  </a:gs>
                </a:gsLst>
                <a:lin ang="0" scaled="1"/>
                <a:tileRect/>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instruction</a:t>
                </a:r>
              </a:p>
            </p:txBody>
          </p:sp>
          <p:cxnSp>
            <p:nvCxnSpPr>
              <p:cNvPr id="78" name="Elbow Connector 57">
                <a:extLst>
                  <a:ext uri="{FF2B5EF4-FFF2-40B4-BE49-F238E27FC236}">
                    <a16:creationId xmlns:a16="http://schemas.microsoft.com/office/drawing/2014/main" id="{7C44F74D-53EC-4E1A-A7EA-6F4EE4392F27}"/>
                  </a:ext>
                </a:extLst>
              </p:cNvPr>
              <p:cNvCxnSpPr>
                <a:cxnSpLocks/>
                <a:stCxn id="66" idx="0"/>
                <a:endCxn id="77" idx="1"/>
              </p:cNvCxnSpPr>
              <p:nvPr/>
            </p:nvCxnSpPr>
            <p:spPr>
              <a:xfrm rot="5400000" flipH="1" flipV="1">
                <a:off x="7639715" y="1996653"/>
                <a:ext cx="857382" cy="1049212"/>
              </a:xfrm>
              <a:prstGeom prst="bentConnector2">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Elbow Connector 61">
                <a:extLst>
                  <a:ext uri="{FF2B5EF4-FFF2-40B4-BE49-F238E27FC236}">
                    <a16:creationId xmlns:a16="http://schemas.microsoft.com/office/drawing/2014/main" id="{EF90BE0A-0862-4A34-B644-5B0F013AC941}"/>
                  </a:ext>
                </a:extLst>
              </p:cNvPr>
              <p:cNvCxnSpPr>
                <a:cxnSpLocks/>
                <a:stCxn id="66" idx="3"/>
                <a:endCxn id="85" idx="1"/>
              </p:cNvCxnSpPr>
              <p:nvPr/>
            </p:nvCxnSpPr>
            <p:spPr>
              <a:xfrm>
                <a:off x="8305800" y="3330950"/>
                <a:ext cx="287212" cy="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ADFC23C-3902-4D8D-B91C-4B14A24590BF}"/>
                  </a:ext>
                </a:extLst>
              </p:cNvPr>
              <p:cNvCxnSpPr/>
              <p:nvPr/>
            </p:nvCxnSpPr>
            <p:spPr>
              <a:xfrm>
                <a:off x="8974012" y="2473568"/>
                <a:ext cx="0" cy="476382"/>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Elbow Connector 67">
                <a:extLst>
                  <a:ext uri="{FF2B5EF4-FFF2-40B4-BE49-F238E27FC236}">
                    <a16:creationId xmlns:a16="http://schemas.microsoft.com/office/drawing/2014/main" id="{A5C7909A-28A0-482D-B263-7844ADFDAB0C}"/>
                  </a:ext>
                </a:extLst>
              </p:cNvPr>
              <p:cNvCxnSpPr>
                <a:cxnSpLocks/>
              </p:cNvCxnSpPr>
              <p:nvPr/>
            </p:nvCxnSpPr>
            <p:spPr>
              <a:xfrm flipV="1">
                <a:off x="9888412" y="2473568"/>
                <a:ext cx="0" cy="481136"/>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 name="Rounded Rectangle 73">
                <a:extLst>
                  <a:ext uri="{FF2B5EF4-FFF2-40B4-BE49-F238E27FC236}">
                    <a16:creationId xmlns:a16="http://schemas.microsoft.com/office/drawing/2014/main" id="{5F505D14-ACCB-4ABE-99E4-6C33C2AE93CF}"/>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Major unit plans</a:t>
                </a:r>
              </a:p>
            </p:txBody>
          </p:sp>
          <p:cxnSp>
            <p:nvCxnSpPr>
              <p:cNvPr id="83" name="Elbow Connector 101">
                <a:extLst>
                  <a:ext uri="{FF2B5EF4-FFF2-40B4-BE49-F238E27FC236}">
                    <a16:creationId xmlns:a16="http://schemas.microsoft.com/office/drawing/2014/main" id="{8A6E284E-248F-4F6E-B86D-42182CDD2EE4}"/>
                  </a:ext>
                </a:extLst>
              </p:cNvPr>
              <p:cNvCxnSpPr>
                <a:cxnSpLocks/>
                <a:endCxn id="66" idx="2"/>
              </p:cNvCxnSpPr>
              <p:nvPr/>
            </p:nvCxnSpPr>
            <p:spPr>
              <a:xfrm rot="10800000" flipV="1">
                <a:off x="7543800" y="3705556"/>
                <a:ext cx="1354012" cy="6394"/>
              </a:xfrm>
              <a:prstGeom prst="bentConnector4">
                <a:avLst>
                  <a:gd name="adj1" fmla="val -217"/>
                  <a:gd name="adj2" fmla="val 3675227"/>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CC43EE4B-F3CB-4E47-8A30-2F05B41975F4}"/>
                  </a:ext>
                </a:extLst>
              </p:cNvPr>
              <p:cNvCxnSpPr>
                <a:cxnSpLocks/>
                <a:stCxn id="54" idx="3"/>
                <a:endCxn id="66" idx="1"/>
              </p:cNvCxnSpPr>
              <p:nvPr/>
            </p:nvCxnSpPr>
            <p:spPr>
              <a:xfrm flipV="1">
                <a:off x="6494588" y="3330951"/>
                <a:ext cx="287213" cy="23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5" name="Rounded Rectangle 53">
                <a:extLst>
                  <a:ext uri="{FF2B5EF4-FFF2-40B4-BE49-F238E27FC236}">
                    <a16:creationId xmlns:a16="http://schemas.microsoft.com/office/drawing/2014/main" id="{1F771146-C906-4E8E-B54C-D6D564B07AF6}"/>
                  </a:ext>
                </a:extLst>
              </p:cNvPr>
              <p:cNvSpPr/>
              <p:nvPr/>
            </p:nvSpPr>
            <p:spPr>
              <a:xfrm>
                <a:off x="8593012" y="2949950"/>
                <a:ext cx="1752600" cy="762000"/>
              </a:xfrm>
              <a:prstGeom prst="roundRect">
                <a:avLst/>
              </a:prstGeom>
              <a:gradFill flip="none" rotWithShape="1">
                <a:gsLst>
                  <a:gs pos="55000">
                    <a:srgbClr val="FF0000"/>
                  </a:gs>
                  <a:gs pos="45000">
                    <a:schemeClr val="accent6">
                      <a:lumMod val="75000"/>
                    </a:schemeClr>
                  </a:gs>
                  <a:gs pos="0">
                    <a:schemeClr val="accent6">
                      <a:lumMod val="75000"/>
                    </a:schemeClr>
                  </a:gs>
                  <a:gs pos="100000">
                    <a:srgbClr val="FF0000"/>
                  </a:gs>
                </a:gsLst>
                <a:lin ang="0" scaled="1"/>
                <a:tileRect/>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formative assessment</a:t>
                </a:r>
              </a:p>
            </p:txBody>
          </p:sp>
          <p:sp>
            <p:nvSpPr>
              <p:cNvPr id="87" name="Rounded Rectangle 29">
                <a:extLst>
                  <a:ext uri="{FF2B5EF4-FFF2-40B4-BE49-F238E27FC236}">
                    <a16:creationId xmlns:a16="http://schemas.microsoft.com/office/drawing/2014/main" id="{7FD5BFF7-125C-45D8-B1FF-57C01A3374A4}"/>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89" name="Straight Arrow Connector 53">
                <a:extLst>
                  <a:ext uri="{FF2B5EF4-FFF2-40B4-BE49-F238E27FC236}">
                    <a16:creationId xmlns:a16="http://schemas.microsoft.com/office/drawing/2014/main" id="{177856E5-F542-443A-9E56-3BAD94CDBBD9}"/>
                  </a:ext>
                </a:extLst>
              </p:cNvPr>
              <p:cNvCxnSpPr>
                <a:cxnSpLocks/>
                <a:stCxn id="87" idx="2"/>
                <a:endCxn id="90"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Rounded Rectangle 79">
                <a:extLst>
                  <a:ext uri="{FF2B5EF4-FFF2-40B4-BE49-F238E27FC236}">
                    <a16:creationId xmlns:a16="http://schemas.microsoft.com/office/drawing/2014/main" id="{B427D7DD-040B-4F9D-96A6-85002A07DCBE}"/>
                  </a:ext>
                </a:extLst>
              </p:cNvPr>
              <p:cNvSpPr/>
              <p:nvPr/>
            </p:nvSpPr>
            <p:spPr>
              <a:xfrm>
                <a:off x="3810000" y="5770130"/>
                <a:ext cx="2590801" cy="3937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Final exam &amp; final project</a:t>
                </a:r>
              </a:p>
            </p:txBody>
          </p:sp>
          <p:sp>
            <p:nvSpPr>
              <p:cNvPr id="91" name="Rounded Rectangle 79">
                <a:extLst>
                  <a:ext uri="{FF2B5EF4-FFF2-40B4-BE49-F238E27FC236}">
                    <a16:creationId xmlns:a16="http://schemas.microsoft.com/office/drawing/2014/main" id="{8EEE4F11-7337-4A1B-9A52-4F7A7D11D4AB}"/>
                  </a:ext>
                </a:extLst>
              </p:cNvPr>
              <p:cNvSpPr/>
              <p:nvPr/>
            </p:nvSpPr>
            <p:spPr>
              <a:xfrm>
                <a:off x="8458200" y="4114800"/>
                <a:ext cx="1887412" cy="78638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Weekly quizzes &amp; graded homework</a:t>
                </a:r>
              </a:p>
            </p:txBody>
          </p:sp>
          <p:cxnSp>
            <p:nvCxnSpPr>
              <p:cNvPr id="92" name="Elbow Connector 93">
                <a:extLst>
                  <a:ext uri="{FF2B5EF4-FFF2-40B4-BE49-F238E27FC236}">
                    <a16:creationId xmlns:a16="http://schemas.microsoft.com/office/drawing/2014/main" id="{8D53A8C5-8DDF-47A0-86B2-490457582011}"/>
                  </a:ext>
                </a:extLst>
              </p:cNvPr>
              <p:cNvCxnSpPr>
                <a:cxnSpLocks/>
              </p:cNvCxnSpPr>
              <p:nvPr/>
            </p:nvCxnSpPr>
            <p:spPr>
              <a:xfrm>
                <a:off x="6222825" y="3721046"/>
                <a:ext cx="2235375" cy="622354"/>
              </a:xfrm>
              <a:prstGeom prst="bentConnector3">
                <a:avLst>
                  <a:gd name="adj1" fmla="val -143"/>
                </a:avLst>
              </a:prstGeom>
              <a:ln w="28575">
                <a:solidFill>
                  <a:schemeClr val="tx1">
                    <a:lumMod val="50000"/>
                    <a:lumOff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BA9DF50C-BA70-4E89-A2D6-FB275AFD3B13}"/>
                  </a:ext>
                </a:extLst>
              </p:cNvPr>
              <p:cNvCxnSpPr>
                <a:cxnSpLocks/>
                <a:stCxn id="90" idx="3"/>
                <a:endCxn id="95" idx="1"/>
              </p:cNvCxnSpPr>
              <p:nvPr/>
            </p:nvCxnSpPr>
            <p:spPr>
              <a:xfrm>
                <a:off x="6400800" y="5967007"/>
                <a:ext cx="914400" cy="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5" name="Rounded Rectangle 79">
                <a:extLst>
                  <a:ext uri="{FF2B5EF4-FFF2-40B4-BE49-F238E27FC236}">
                    <a16:creationId xmlns:a16="http://schemas.microsoft.com/office/drawing/2014/main" id="{4E7A72E9-278F-4FE9-B625-C9AFBFD055B2}"/>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3 mid-semester exams &amp; projects</a:t>
                </a:r>
              </a:p>
            </p:txBody>
          </p:sp>
          <p:cxnSp>
            <p:nvCxnSpPr>
              <p:cNvPr id="96" name="Straight Arrow Connector 95">
                <a:extLst>
                  <a:ext uri="{FF2B5EF4-FFF2-40B4-BE49-F238E27FC236}">
                    <a16:creationId xmlns:a16="http://schemas.microsoft.com/office/drawing/2014/main" id="{8206D05E-6E31-4DE5-908C-563216166AF1}"/>
                  </a:ext>
                </a:extLst>
              </p:cNvPr>
              <p:cNvCxnSpPr>
                <a:cxnSpLocks/>
                <a:endCxn id="91" idx="2"/>
              </p:cNvCxnSpPr>
              <p:nvPr/>
            </p:nvCxnSpPr>
            <p:spPr>
              <a:xfrm flipV="1">
                <a:off x="9401906" y="4901185"/>
                <a:ext cx="0" cy="868945"/>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7" name="Rounded Rectangle 13">
                <a:extLst>
                  <a:ext uri="{FF2B5EF4-FFF2-40B4-BE49-F238E27FC236}">
                    <a16:creationId xmlns:a16="http://schemas.microsoft.com/office/drawing/2014/main" id="{E916FAE9-1E19-418C-B7D1-CEE771D238D6}"/>
                  </a:ext>
                </a:extLst>
              </p:cNvPr>
              <p:cNvSpPr/>
              <p:nvPr/>
            </p:nvSpPr>
            <p:spPr>
              <a:xfrm>
                <a:off x="1811212"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Learning theory</a:t>
                </a:r>
              </a:p>
            </p:txBody>
          </p:sp>
          <p:cxnSp>
            <p:nvCxnSpPr>
              <p:cNvPr id="53" name="Straight Arrow Connector 52">
                <a:extLst>
                  <a:ext uri="{FF2B5EF4-FFF2-40B4-BE49-F238E27FC236}">
                    <a16:creationId xmlns:a16="http://schemas.microsoft.com/office/drawing/2014/main" id="{1D432C83-3F31-4355-910C-E29E37CFFD2E}"/>
                  </a:ext>
                </a:extLst>
              </p:cNvPr>
              <p:cNvCxnSpPr>
                <a:cxnSpLocks/>
                <a:stCxn id="67"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Elbow Connector 33">
                <a:extLst>
                  <a:ext uri="{FF2B5EF4-FFF2-40B4-BE49-F238E27FC236}">
                    <a16:creationId xmlns:a16="http://schemas.microsoft.com/office/drawing/2014/main" id="{A534138F-CADF-4837-9D9D-D4D3B7060166}"/>
                  </a:ext>
                </a:extLst>
              </p:cNvPr>
              <p:cNvCxnSpPr>
                <a:cxnSpLocks/>
                <a:stCxn id="87"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Elbow Connector 61">
                <a:extLst>
                  <a:ext uri="{FF2B5EF4-FFF2-40B4-BE49-F238E27FC236}">
                    <a16:creationId xmlns:a16="http://schemas.microsoft.com/office/drawing/2014/main" id="{B0902C51-85BB-40B8-939C-84AC8436C2C7}"/>
                  </a:ext>
                </a:extLst>
              </p:cNvPr>
              <p:cNvCxnSpPr>
                <a:cxnSpLocks/>
                <a:stCxn id="71" idx="3"/>
                <a:endCxn id="67"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4" name="Rounded Rectangle 73">
                <a:extLst>
                  <a:ext uri="{FF2B5EF4-FFF2-40B4-BE49-F238E27FC236}">
                    <a16:creationId xmlns:a16="http://schemas.microsoft.com/office/drawing/2014/main" id="{CB141662-F5BB-4801-BF0B-0AD1BC4DEF57}"/>
                  </a:ext>
                </a:extLst>
              </p:cNvPr>
              <p:cNvSpPr/>
              <p:nvPr/>
            </p:nvSpPr>
            <p:spPr>
              <a:xfrm>
                <a:off x="5131777" y="2954704"/>
                <a:ext cx="1362810" cy="75724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a:t>Weekly unit plans</a:t>
                </a:r>
              </a:p>
            </p:txBody>
          </p:sp>
          <p:cxnSp>
            <p:nvCxnSpPr>
              <p:cNvPr id="99" name="Straight Arrow Connector 98">
                <a:extLst>
                  <a:ext uri="{FF2B5EF4-FFF2-40B4-BE49-F238E27FC236}">
                    <a16:creationId xmlns:a16="http://schemas.microsoft.com/office/drawing/2014/main" id="{065940C7-2F7B-4B11-9C57-3DF1E537B08C}"/>
                  </a:ext>
                </a:extLst>
              </p:cNvPr>
              <p:cNvCxnSpPr>
                <a:cxnSpLocks/>
              </p:cNvCxnSpPr>
              <p:nvPr/>
            </p:nvCxnSpPr>
            <p:spPr>
              <a:xfrm flipV="1">
                <a:off x="5410200" y="3693837"/>
                <a:ext cx="0" cy="1312789"/>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3" name="Straight Arrow Connector 69">
                <a:extLst>
                  <a:ext uri="{FF2B5EF4-FFF2-40B4-BE49-F238E27FC236}">
                    <a16:creationId xmlns:a16="http://schemas.microsoft.com/office/drawing/2014/main" id="{EA69D62D-048B-4CD2-87C4-0E47BCCD6F17}"/>
                  </a:ext>
                </a:extLst>
              </p:cNvPr>
              <p:cNvCxnSpPr>
                <a:cxnSpLocks/>
                <a:stCxn id="82" idx="3"/>
                <a:endCxn id="95" idx="0"/>
              </p:cNvCxnSpPr>
              <p:nvPr/>
            </p:nvCxnSpPr>
            <p:spPr>
              <a:xfrm>
                <a:off x="7306406" y="5203221"/>
                <a:ext cx="1524001" cy="56690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Elbow Connector 93">
                <a:extLst>
                  <a:ext uri="{FF2B5EF4-FFF2-40B4-BE49-F238E27FC236}">
                    <a16:creationId xmlns:a16="http://schemas.microsoft.com/office/drawing/2014/main" id="{6C6BD5D5-DA25-48DE-82EE-8BFE5AE6621E}"/>
                  </a:ext>
                </a:extLst>
              </p:cNvPr>
              <p:cNvCxnSpPr>
                <a:cxnSpLocks/>
                <a:stCxn id="54" idx="2"/>
                <a:endCxn id="91" idx="1"/>
              </p:cNvCxnSpPr>
              <p:nvPr/>
            </p:nvCxnSpPr>
            <p:spPr>
              <a:xfrm rot="16200000" flipH="1">
                <a:off x="6737670" y="2787462"/>
                <a:ext cx="796042" cy="264501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50" name="Elbow Connector 26">
            <a:extLst>
              <a:ext uri="{FF2B5EF4-FFF2-40B4-BE49-F238E27FC236}">
                <a16:creationId xmlns:a16="http://schemas.microsoft.com/office/drawing/2014/main" id="{8E997AB3-235A-A941-962A-9E16C84EAFD8}"/>
              </a:ext>
            </a:extLst>
          </p:cNvPr>
          <p:cNvCxnSpPr>
            <a:cxnSpLocks/>
          </p:cNvCxnSpPr>
          <p:nvPr/>
        </p:nvCxnSpPr>
        <p:spPr>
          <a:xfrm>
            <a:off x="1772140" y="1277815"/>
            <a:ext cx="3942859" cy="1676889"/>
          </a:xfrm>
          <a:prstGeom prst="bentConnector3">
            <a:avLst>
              <a:gd name="adj1" fmla="val 9995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Elbow Connector 26">
            <a:extLst>
              <a:ext uri="{FF2B5EF4-FFF2-40B4-BE49-F238E27FC236}">
                <a16:creationId xmlns:a16="http://schemas.microsoft.com/office/drawing/2014/main" id="{CA8C2265-F697-4147-8B8C-C726EAE69CF0}"/>
              </a:ext>
            </a:extLst>
          </p:cNvPr>
          <p:cNvCxnSpPr>
            <a:cxnSpLocks/>
          </p:cNvCxnSpPr>
          <p:nvPr/>
        </p:nvCxnSpPr>
        <p:spPr>
          <a:xfrm>
            <a:off x="1811211" y="1429758"/>
            <a:ext cx="2477970" cy="152494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Elbow Connector 26">
            <a:extLst>
              <a:ext uri="{FF2B5EF4-FFF2-40B4-BE49-F238E27FC236}">
                <a16:creationId xmlns:a16="http://schemas.microsoft.com/office/drawing/2014/main" id="{B32062BF-A830-5040-98B8-FC122C7126B2}"/>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Elbow Connector 26">
            <a:extLst>
              <a:ext uri="{FF2B5EF4-FFF2-40B4-BE49-F238E27FC236}">
                <a16:creationId xmlns:a16="http://schemas.microsoft.com/office/drawing/2014/main" id="{E584E8A6-A95F-E546-A6B9-1478CE2854D2}"/>
              </a:ext>
            </a:extLst>
          </p:cNvPr>
          <p:cNvCxnSpPr>
            <a:cxnSpLocks/>
          </p:cNvCxnSpPr>
          <p:nvPr/>
        </p:nvCxnSpPr>
        <p:spPr>
          <a:xfrm rot="16200000" flipH="1">
            <a:off x="4165856" y="-2067887"/>
            <a:ext cx="662810" cy="6896100"/>
          </a:xfrm>
          <a:prstGeom prst="bentConnector3">
            <a:avLst>
              <a:gd name="adj1" fmla="val -3449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8312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a:ln>
            <a:solidFill>
              <a:schemeClr val="bg1"/>
            </a:solidFill>
          </a:ln>
        </p:spPr>
        <p:txBody>
          <a:bodyPr/>
          <a:lstStyle/>
          <a:p>
            <a:r>
              <a:rPr lang="en-US" dirty="0">
                <a:solidFill>
                  <a:srgbClr val="FFFF00"/>
                </a:solidFill>
              </a:rPr>
              <a:t>Breaking Down the Barrier: Power Sharing</a:t>
            </a:r>
          </a:p>
        </p:txBody>
      </p:sp>
      <p:grpSp>
        <p:nvGrpSpPr>
          <p:cNvPr id="6" name="Group 5">
            <a:extLst>
              <a:ext uri="{FF2B5EF4-FFF2-40B4-BE49-F238E27FC236}">
                <a16:creationId xmlns:a16="http://schemas.microsoft.com/office/drawing/2014/main" id="{26185BC1-6CAD-904E-8287-B87ADEC9DE06}"/>
              </a:ext>
            </a:extLst>
          </p:cNvPr>
          <p:cNvGrpSpPr/>
          <p:nvPr/>
        </p:nvGrpSpPr>
        <p:grpSpPr>
          <a:xfrm>
            <a:off x="-1" y="940777"/>
            <a:ext cx="8947636" cy="5917223"/>
            <a:chOff x="-1" y="940777"/>
            <a:chExt cx="8947636" cy="5917223"/>
          </a:xfrm>
        </p:grpSpPr>
        <p:sp>
          <p:nvSpPr>
            <p:cNvPr id="5" name="Rectangle 4">
              <a:extLst>
                <a:ext uri="{FF2B5EF4-FFF2-40B4-BE49-F238E27FC236}">
                  <a16:creationId xmlns:a16="http://schemas.microsoft.com/office/drawing/2014/main" id="{CEF69940-FE5C-194F-BEF3-C5EB00770D0C}"/>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4" name="Group 3">
              <a:extLst>
                <a:ext uri="{FF2B5EF4-FFF2-40B4-BE49-F238E27FC236}">
                  <a16:creationId xmlns:a16="http://schemas.microsoft.com/office/drawing/2014/main" id="{00B3D756-EC90-B346-8ED0-7603DBECB6C0}"/>
                </a:ext>
              </a:extLst>
            </p:cNvPr>
            <p:cNvGrpSpPr/>
            <p:nvPr/>
          </p:nvGrpSpPr>
          <p:grpSpPr>
            <a:xfrm>
              <a:off x="175832" y="940777"/>
              <a:ext cx="8771803" cy="5823439"/>
              <a:chOff x="1699833" y="940777"/>
              <a:chExt cx="8771803" cy="5823439"/>
            </a:xfrm>
          </p:grpSpPr>
          <p:sp>
            <p:nvSpPr>
              <p:cNvPr id="52" name="Freeform 7">
                <a:extLst>
                  <a:ext uri="{FF2B5EF4-FFF2-40B4-BE49-F238E27FC236}">
                    <a16:creationId xmlns:a16="http://schemas.microsoft.com/office/drawing/2014/main" id="{1ABED7F2-BF9A-467F-AE51-4A154A94AEDA}"/>
                  </a:ext>
                </a:extLst>
              </p:cNvPr>
              <p:cNvSpPr/>
              <p:nvPr/>
            </p:nvSpPr>
            <p:spPr>
              <a:xfrm>
                <a:off x="1699833" y="940777"/>
                <a:ext cx="8771803" cy="5333202"/>
              </a:xfrm>
              <a:custGeom>
                <a:avLst/>
                <a:gdLst>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906982 w 8939379"/>
                  <a:gd name="connsiteY4" fmla="*/ 2871089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375823 w 8939379"/>
                  <a:gd name="connsiteY4" fmla="*/ 4827636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361969 w 8939379"/>
                  <a:gd name="connsiteY3" fmla="*/ 5007745 h 5007745"/>
                  <a:gd name="connsiteX4" fmla="*/ 3382640 w 8939379"/>
                  <a:gd name="connsiteY4" fmla="*/ 2871089 h 5007745"/>
                  <a:gd name="connsiteX5" fmla="*/ 3382640 w 8939379"/>
                  <a:gd name="connsiteY5" fmla="*/ 978345 h 5007745"/>
                  <a:gd name="connsiteX6" fmla="*/ 0 w 8939379"/>
                  <a:gd name="connsiteY6" fmla="*/ 978345 h 5007745"/>
                  <a:gd name="connsiteX7" fmla="*/ 6394 w 8939379"/>
                  <a:gd name="connsiteY7" fmla="*/ 0 h 5007745"/>
                  <a:gd name="connsiteX0" fmla="*/ 6394 w 8953234"/>
                  <a:gd name="connsiteY0" fmla="*/ 0 h 5007886"/>
                  <a:gd name="connsiteX1" fmla="*/ 8939379 w 8953234"/>
                  <a:gd name="connsiteY1" fmla="*/ 0 h 5007886"/>
                  <a:gd name="connsiteX2" fmla="*/ 8953234 w 8953234"/>
                  <a:gd name="connsiteY2" fmla="*/ 5007886 h 5007886"/>
                  <a:gd name="connsiteX3" fmla="*/ 3361969 w 8953234"/>
                  <a:gd name="connsiteY3" fmla="*/ 5007745 h 5007886"/>
                  <a:gd name="connsiteX4" fmla="*/ 3382640 w 8953234"/>
                  <a:gd name="connsiteY4" fmla="*/ 2871089 h 5007886"/>
                  <a:gd name="connsiteX5" fmla="*/ 3382640 w 8953234"/>
                  <a:gd name="connsiteY5" fmla="*/ 978345 h 5007886"/>
                  <a:gd name="connsiteX6" fmla="*/ 0 w 8953234"/>
                  <a:gd name="connsiteY6" fmla="*/ 978345 h 5007886"/>
                  <a:gd name="connsiteX7" fmla="*/ 6394 w 8953234"/>
                  <a:gd name="connsiteY7" fmla="*/ 0 h 5007886"/>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82640 w 8962026"/>
                  <a:gd name="connsiteY4" fmla="*/ 2871089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53178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312302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294718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2000733 w 8962026"/>
                  <a:gd name="connsiteY5" fmla="*/ 987137 h 5359437"/>
                  <a:gd name="connsiteX6" fmla="*/ 0 w 8962026"/>
                  <a:gd name="connsiteY6" fmla="*/ 978345 h 5359437"/>
                  <a:gd name="connsiteX7" fmla="*/ 6394 w 8962026"/>
                  <a:gd name="connsiteY7" fmla="*/ 0 h 5359437"/>
                  <a:gd name="connsiteX0" fmla="*/ 6394 w 8962026"/>
                  <a:gd name="connsiteY0" fmla="*/ 0 h 5341852"/>
                  <a:gd name="connsiteX1" fmla="*/ 8939379 w 8962026"/>
                  <a:gd name="connsiteY1" fmla="*/ 0 h 5341852"/>
                  <a:gd name="connsiteX2" fmla="*/ 8962026 w 8962026"/>
                  <a:gd name="connsiteY2" fmla="*/ 5333202 h 5341852"/>
                  <a:gd name="connsiteX3" fmla="*/ 1988470 w 8962026"/>
                  <a:gd name="connsiteY3" fmla="*/ 5341852 h 5341852"/>
                  <a:gd name="connsiteX4" fmla="*/ 2000734 w 8962026"/>
                  <a:gd name="connsiteY4" fmla="*/ 2906259 h 5341852"/>
                  <a:gd name="connsiteX5" fmla="*/ 2000733 w 8962026"/>
                  <a:gd name="connsiteY5" fmla="*/ 987137 h 5341852"/>
                  <a:gd name="connsiteX6" fmla="*/ 0 w 8962026"/>
                  <a:gd name="connsiteY6" fmla="*/ 978345 h 5341852"/>
                  <a:gd name="connsiteX7" fmla="*/ 6394 w 8962026"/>
                  <a:gd name="connsiteY7" fmla="*/ 0 h 534185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48365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43540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33059 h 5333202"/>
                  <a:gd name="connsiteX4" fmla="*/ 1937832 w 8962026"/>
                  <a:gd name="connsiteY4" fmla="*/ 978344 h 5333202"/>
                  <a:gd name="connsiteX5" fmla="*/ 0 w 8962026"/>
                  <a:gd name="connsiteY5" fmla="*/ 978345 h 5333202"/>
                  <a:gd name="connsiteX6" fmla="*/ 6394 w 8962026"/>
                  <a:gd name="connsiteY6" fmla="*/ 0 h 5333202"/>
                  <a:gd name="connsiteX0" fmla="*/ 416 w 8965034"/>
                  <a:gd name="connsiteY0" fmla="*/ 0 h 5333202"/>
                  <a:gd name="connsiteX1" fmla="*/ 8960358 w 8965034"/>
                  <a:gd name="connsiteY1" fmla="*/ 0 h 5333202"/>
                  <a:gd name="connsiteX2" fmla="*/ 8965034 w 8965034"/>
                  <a:gd name="connsiteY2" fmla="*/ 5333202 h 5333202"/>
                  <a:gd name="connsiteX3" fmla="*/ 1937561 w 8965034"/>
                  <a:gd name="connsiteY3" fmla="*/ 5333059 h 5333202"/>
                  <a:gd name="connsiteX4" fmla="*/ 1940840 w 8965034"/>
                  <a:gd name="connsiteY4" fmla="*/ 978344 h 5333202"/>
                  <a:gd name="connsiteX5" fmla="*/ 3008 w 8965034"/>
                  <a:gd name="connsiteY5" fmla="*/ 978345 h 5333202"/>
                  <a:gd name="connsiteX6" fmla="*/ 416 w 8965034"/>
                  <a:gd name="connsiteY6" fmla="*/ 0 h 5333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65034" h="5333202">
                    <a:moveTo>
                      <a:pt x="416" y="0"/>
                    </a:moveTo>
                    <a:lnTo>
                      <a:pt x="8960358" y="0"/>
                    </a:lnTo>
                    <a:cubicBezTo>
                      <a:pt x="8964976" y="1669295"/>
                      <a:pt x="8960416" y="3663907"/>
                      <a:pt x="8965034" y="5333202"/>
                    </a:cubicBezTo>
                    <a:lnTo>
                      <a:pt x="1937561" y="5333059"/>
                    </a:lnTo>
                    <a:cubicBezTo>
                      <a:pt x="1936539" y="4088502"/>
                      <a:pt x="1941268" y="1695338"/>
                      <a:pt x="1940840" y="978344"/>
                    </a:cubicBezTo>
                    <a:lnTo>
                      <a:pt x="3008" y="978345"/>
                    </a:lnTo>
                    <a:cubicBezTo>
                      <a:pt x="5139" y="652230"/>
                      <a:pt x="-1715" y="326115"/>
                      <a:pt x="41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en-US" sz="1600" dirty="0">
                    <a:solidFill>
                      <a:schemeClr val="tx1">
                        <a:lumMod val="50000"/>
                        <a:lumOff val="50000"/>
                      </a:schemeClr>
                    </a:solidFill>
                  </a:rPr>
                  <a:t>Pre- and In-service</a:t>
                </a:r>
                <a:r>
                  <a:rPr lang="en-US" sz="1600" dirty="0">
                    <a:solidFill>
                      <a:schemeClr val="bg1">
                        <a:lumMod val="85000"/>
                      </a:schemeClr>
                    </a:solidFill>
                  </a:rPr>
                  <a:t>___________</a:t>
                </a:r>
              </a:p>
              <a:p>
                <a:pPr algn="r"/>
                <a:r>
                  <a:rPr lang="en-US" sz="1600" dirty="0">
                    <a:solidFill>
                      <a:schemeClr val="tx1">
                        <a:lumMod val="50000"/>
                        <a:lumOff val="50000"/>
                      </a:schemeClr>
                    </a:solidFill>
                  </a:rPr>
                  <a:t>Professional Learning</a:t>
                </a:r>
                <a:r>
                  <a:rPr lang="en-US" sz="1600" dirty="0">
                    <a:solidFill>
                      <a:schemeClr val="bg1">
                        <a:lumMod val="85000"/>
                      </a:schemeClr>
                    </a:solidFill>
                  </a:rPr>
                  <a:t>___________</a:t>
                </a:r>
              </a:p>
            </p:txBody>
          </p:sp>
          <p:sp>
            <p:nvSpPr>
              <p:cNvPr id="42" name="Rounded Rectangle 82">
                <a:extLst>
                  <a:ext uri="{FF2B5EF4-FFF2-40B4-BE49-F238E27FC236}">
                    <a16:creationId xmlns:a16="http://schemas.microsoft.com/office/drawing/2014/main" id="{63CAF75C-F938-4614-AC15-054557B64E24}"/>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43" name="Rounded Rectangle 83">
                <a:extLst>
                  <a:ext uri="{FF2B5EF4-FFF2-40B4-BE49-F238E27FC236}">
                    <a16:creationId xmlns:a16="http://schemas.microsoft.com/office/drawing/2014/main" id="{DEF2790A-73DF-4992-BA48-D8CA9298B9F9}"/>
                  </a:ext>
                </a:extLst>
              </p:cNvPr>
              <p:cNvSpPr/>
              <p:nvPr/>
            </p:nvSpPr>
            <p:spPr>
              <a:xfrm>
                <a:off x="4114800" y="6488690"/>
                <a:ext cx="901612" cy="27552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District</a:t>
                </a:r>
              </a:p>
            </p:txBody>
          </p:sp>
          <p:sp>
            <p:nvSpPr>
              <p:cNvPr id="44" name="Rounded Rectangle 84">
                <a:extLst>
                  <a:ext uri="{FF2B5EF4-FFF2-40B4-BE49-F238E27FC236}">
                    <a16:creationId xmlns:a16="http://schemas.microsoft.com/office/drawing/2014/main" id="{8E12C3DB-2081-4883-B844-B86C9C4775DC}"/>
                  </a:ext>
                </a:extLst>
              </p:cNvPr>
              <p:cNvSpPr/>
              <p:nvPr/>
            </p:nvSpPr>
            <p:spPr>
              <a:xfrm>
                <a:off x="5105400" y="6488690"/>
                <a:ext cx="1016176" cy="27552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Teacher</a:t>
                </a:r>
              </a:p>
            </p:txBody>
          </p:sp>
          <p:sp>
            <p:nvSpPr>
              <p:cNvPr id="45" name="Rounded Rectangle 85">
                <a:extLst>
                  <a:ext uri="{FF2B5EF4-FFF2-40B4-BE49-F238E27FC236}">
                    <a16:creationId xmlns:a16="http://schemas.microsoft.com/office/drawing/2014/main" id="{4EB54CD1-4501-4509-81B5-2277130F4569}"/>
                  </a:ext>
                </a:extLst>
              </p:cNvPr>
              <p:cNvSpPr/>
              <p:nvPr/>
            </p:nvSpPr>
            <p:spPr>
              <a:xfrm>
                <a:off x="6222824" y="6488690"/>
                <a:ext cx="1016176" cy="275526"/>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Student</a:t>
                </a:r>
              </a:p>
            </p:txBody>
          </p:sp>
          <p:sp>
            <p:nvSpPr>
              <p:cNvPr id="48" name="Rectangle 47">
                <a:extLst>
                  <a:ext uri="{FF2B5EF4-FFF2-40B4-BE49-F238E27FC236}">
                    <a16:creationId xmlns:a16="http://schemas.microsoft.com/office/drawing/2014/main" id="{37DE6F94-F08E-4C61-ABF0-9486BD309CE3}"/>
                  </a:ext>
                </a:extLst>
              </p:cNvPr>
              <p:cNvSpPr/>
              <p:nvPr/>
            </p:nvSpPr>
            <p:spPr>
              <a:xfrm>
                <a:off x="7315200" y="6488690"/>
                <a:ext cx="2895600" cy="2755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lumMod val="50000"/>
                        <a:lumOff val="50000"/>
                      </a:schemeClr>
                    </a:solidFill>
                  </a:rPr>
                  <a:t>State &amp; District Policymakers</a:t>
                </a:r>
              </a:p>
            </p:txBody>
          </p:sp>
          <p:grpSp>
            <p:nvGrpSpPr>
              <p:cNvPr id="60" name="Group 59">
                <a:extLst>
                  <a:ext uri="{FF2B5EF4-FFF2-40B4-BE49-F238E27FC236}">
                    <a16:creationId xmlns:a16="http://schemas.microsoft.com/office/drawing/2014/main" id="{47A71F91-AF7C-40AD-BF51-260EA6F61E36}"/>
                  </a:ext>
                </a:extLst>
              </p:cNvPr>
              <p:cNvGrpSpPr/>
              <p:nvPr/>
            </p:nvGrpSpPr>
            <p:grpSpPr>
              <a:xfrm rot="10800000">
                <a:off x="9202612" y="3482822"/>
                <a:ext cx="457200" cy="457200"/>
                <a:chOff x="7239000" y="6078414"/>
                <a:chExt cx="457200" cy="457200"/>
              </a:xfrm>
            </p:grpSpPr>
            <p:sp>
              <p:nvSpPr>
                <p:cNvPr id="61" name="Oval 60">
                  <a:extLst>
                    <a:ext uri="{FF2B5EF4-FFF2-40B4-BE49-F238E27FC236}">
                      <a16:creationId xmlns:a16="http://schemas.microsoft.com/office/drawing/2014/main" id="{51AD779C-26C2-4B33-BFEA-5A78373D4916}"/>
                    </a:ext>
                  </a:extLst>
                </p:cNvPr>
                <p:cNvSpPr/>
                <p:nvPr/>
              </p:nvSpPr>
              <p:spPr>
                <a:xfrm>
                  <a:off x="7239000" y="6078414"/>
                  <a:ext cx="457200" cy="457200"/>
                </a:xfrm>
                <a:prstGeom prst="ellipse">
                  <a:avLst/>
                </a:prstGeom>
                <a:noFill/>
                <a:ln w="25400"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2" name="Straight Arrow Connector 61">
                  <a:extLst>
                    <a:ext uri="{FF2B5EF4-FFF2-40B4-BE49-F238E27FC236}">
                      <a16:creationId xmlns:a16="http://schemas.microsoft.com/office/drawing/2014/main" id="{AD66916B-74A2-4E9F-8EA7-A2CF96393DED}"/>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63" name="Group 62">
                <a:extLst>
                  <a:ext uri="{FF2B5EF4-FFF2-40B4-BE49-F238E27FC236}">
                    <a16:creationId xmlns:a16="http://schemas.microsoft.com/office/drawing/2014/main" id="{6D8BA2F2-DEA3-42BA-B814-56B58431A60D}"/>
                  </a:ext>
                </a:extLst>
              </p:cNvPr>
              <p:cNvGrpSpPr/>
              <p:nvPr/>
            </p:nvGrpSpPr>
            <p:grpSpPr>
              <a:xfrm>
                <a:off x="9202612" y="2702168"/>
                <a:ext cx="457200" cy="457200"/>
                <a:chOff x="7239000" y="6078414"/>
                <a:chExt cx="457200" cy="457200"/>
              </a:xfrm>
            </p:grpSpPr>
            <p:sp>
              <p:nvSpPr>
                <p:cNvPr id="64" name="Oval 63">
                  <a:extLst>
                    <a:ext uri="{FF2B5EF4-FFF2-40B4-BE49-F238E27FC236}">
                      <a16:creationId xmlns:a16="http://schemas.microsoft.com/office/drawing/2014/main" id="{AF941F1F-DCDC-4030-8668-F2C027C6580B}"/>
                    </a:ext>
                  </a:extLst>
                </p:cNvPr>
                <p:cNvSpPr/>
                <p:nvPr/>
              </p:nvSpPr>
              <p:spPr>
                <a:xfrm>
                  <a:off x="7239000" y="6078414"/>
                  <a:ext cx="457200" cy="457200"/>
                </a:xfrm>
                <a:prstGeom prst="ellipse">
                  <a:avLst/>
                </a:prstGeom>
                <a:noFill/>
                <a:ln w="25400"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5" name="Straight Arrow Connector 64">
                  <a:extLst>
                    <a:ext uri="{FF2B5EF4-FFF2-40B4-BE49-F238E27FC236}">
                      <a16:creationId xmlns:a16="http://schemas.microsoft.com/office/drawing/2014/main" id="{00349FF6-89B9-42EA-847E-37EA9492BE3A}"/>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6" name="Rounded Rectangle 4">
                <a:extLst>
                  <a:ext uri="{FF2B5EF4-FFF2-40B4-BE49-F238E27FC236}">
                    <a16:creationId xmlns:a16="http://schemas.microsoft.com/office/drawing/2014/main" id="{B8DFB893-5D79-43C7-AFDA-C123563978DA}"/>
                  </a:ext>
                </a:extLst>
              </p:cNvPr>
              <p:cNvSpPr/>
              <p:nvPr/>
            </p:nvSpPr>
            <p:spPr>
              <a:xfrm>
                <a:off x="6781800" y="2949950"/>
                <a:ext cx="1524000" cy="762000"/>
              </a:xfrm>
              <a:prstGeom prst="roundRect">
                <a:avLst/>
              </a:prstGeom>
              <a:gradFill>
                <a:gsLst>
                  <a:gs pos="69000">
                    <a:schemeClr val="accent6">
                      <a:lumMod val="75000"/>
                    </a:schemeClr>
                  </a:gs>
                  <a:gs pos="0">
                    <a:schemeClr val="accent6">
                      <a:lumMod val="75000"/>
                    </a:schemeClr>
                  </a:gs>
                  <a:gs pos="100000">
                    <a:srgbClr val="FF0000"/>
                  </a:gs>
                </a:gsLst>
                <a:lin ang="0" scaled="1"/>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lesson plans</a:t>
                </a:r>
              </a:p>
            </p:txBody>
          </p:sp>
          <p:sp>
            <p:nvSpPr>
              <p:cNvPr id="67" name="Rounded Rectangle 5">
                <a:extLst>
                  <a:ext uri="{FF2B5EF4-FFF2-40B4-BE49-F238E27FC236}">
                    <a16:creationId xmlns:a16="http://schemas.microsoft.com/office/drawing/2014/main" id="{C4209E2E-EDCB-4E6B-8E4F-3E522F604839}"/>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Curriculum</a:t>
                </a:r>
              </a:p>
            </p:txBody>
          </p:sp>
          <p:cxnSp>
            <p:nvCxnSpPr>
              <p:cNvPr id="70" name="Straight Arrow Connector 69">
                <a:extLst>
                  <a:ext uri="{FF2B5EF4-FFF2-40B4-BE49-F238E27FC236}">
                    <a16:creationId xmlns:a16="http://schemas.microsoft.com/office/drawing/2014/main" id="{C4CA69B4-506C-4285-9AF4-81ECA823D449}"/>
                  </a:ext>
                </a:extLst>
              </p:cNvPr>
              <p:cNvCxnSpPr>
                <a:cxnSpLocks/>
                <a:endCxn id="82" idx="1"/>
              </p:cNvCxnSpPr>
              <p:nvPr/>
            </p:nvCxnSpPr>
            <p:spPr>
              <a:xfrm rot="16200000" flipH="1">
                <a:off x="3710907" y="3782348"/>
                <a:ext cx="2586769" cy="25497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1" name="Rounded Rectangle 13">
                <a:extLst>
                  <a:ext uri="{FF2B5EF4-FFF2-40B4-BE49-F238E27FC236}">
                    <a16:creationId xmlns:a16="http://schemas.microsoft.com/office/drawing/2014/main" id="{DED0A6A6-67C7-4287-BFA4-EAEC1F91DEF1}"/>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72" name="Straight Arrow Connector 71">
                <a:extLst>
                  <a:ext uri="{FF2B5EF4-FFF2-40B4-BE49-F238E27FC236}">
                    <a16:creationId xmlns:a16="http://schemas.microsoft.com/office/drawing/2014/main" id="{5AB13E77-1DA2-461D-BA12-506566E100C7}"/>
                  </a:ext>
                </a:extLst>
              </p:cNvPr>
              <p:cNvCxnSpPr>
                <a:cxnSpLocks/>
                <a:stCxn id="97" idx="2"/>
                <a:endCxn id="71"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534CB7B0-8DDC-41BA-97F1-95226BB1775F}"/>
                  </a:ext>
                </a:extLst>
              </p:cNvPr>
              <p:cNvCxnSpPr>
                <a:cxnSpLocks/>
                <a:stCxn id="71" idx="2"/>
                <a:endCxn id="87"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7" name="Rounded Rectangle 52">
                <a:extLst>
                  <a:ext uri="{FF2B5EF4-FFF2-40B4-BE49-F238E27FC236}">
                    <a16:creationId xmlns:a16="http://schemas.microsoft.com/office/drawing/2014/main" id="{4B06CBD0-C45B-479C-8405-9C40C24DC1E6}"/>
                  </a:ext>
                </a:extLst>
              </p:cNvPr>
              <p:cNvSpPr/>
              <p:nvPr/>
            </p:nvSpPr>
            <p:spPr>
              <a:xfrm>
                <a:off x="8593012" y="1711568"/>
                <a:ext cx="1752600" cy="762000"/>
              </a:xfrm>
              <a:prstGeom prst="roundRect">
                <a:avLst/>
              </a:prstGeom>
              <a:gradFill flip="none" rotWithShape="1">
                <a:gsLst>
                  <a:gs pos="73000">
                    <a:schemeClr val="accent6">
                      <a:lumMod val="75000"/>
                    </a:schemeClr>
                  </a:gs>
                  <a:gs pos="0">
                    <a:schemeClr val="accent6">
                      <a:lumMod val="75000"/>
                    </a:schemeClr>
                  </a:gs>
                  <a:gs pos="100000">
                    <a:srgbClr val="FF0000"/>
                  </a:gs>
                </a:gsLst>
                <a:lin ang="0" scaled="1"/>
                <a:tileRect/>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instruction</a:t>
                </a:r>
              </a:p>
            </p:txBody>
          </p:sp>
          <p:cxnSp>
            <p:nvCxnSpPr>
              <p:cNvPr id="78" name="Elbow Connector 57">
                <a:extLst>
                  <a:ext uri="{FF2B5EF4-FFF2-40B4-BE49-F238E27FC236}">
                    <a16:creationId xmlns:a16="http://schemas.microsoft.com/office/drawing/2014/main" id="{7C44F74D-53EC-4E1A-A7EA-6F4EE4392F27}"/>
                  </a:ext>
                </a:extLst>
              </p:cNvPr>
              <p:cNvCxnSpPr>
                <a:cxnSpLocks/>
                <a:stCxn id="66" idx="0"/>
                <a:endCxn id="77" idx="1"/>
              </p:cNvCxnSpPr>
              <p:nvPr/>
            </p:nvCxnSpPr>
            <p:spPr>
              <a:xfrm rot="5400000" flipH="1" flipV="1">
                <a:off x="7639715" y="1996653"/>
                <a:ext cx="857382" cy="1049212"/>
              </a:xfrm>
              <a:prstGeom prst="bentConnector2">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Elbow Connector 61">
                <a:extLst>
                  <a:ext uri="{FF2B5EF4-FFF2-40B4-BE49-F238E27FC236}">
                    <a16:creationId xmlns:a16="http://schemas.microsoft.com/office/drawing/2014/main" id="{EF90BE0A-0862-4A34-B644-5B0F013AC941}"/>
                  </a:ext>
                </a:extLst>
              </p:cNvPr>
              <p:cNvCxnSpPr>
                <a:cxnSpLocks/>
                <a:stCxn id="66" idx="3"/>
                <a:endCxn id="85" idx="1"/>
              </p:cNvCxnSpPr>
              <p:nvPr/>
            </p:nvCxnSpPr>
            <p:spPr>
              <a:xfrm>
                <a:off x="8305800" y="3330950"/>
                <a:ext cx="287212" cy="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ADFC23C-3902-4D8D-B91C-4B14A24590BF}"/>
                  </a:ext>
                </a:extLst>
              </p:cNvPr>
              <p:cNvCxnSpPr/>
              <p:nvPr/>
            </p:nvCxnSpPr>
            <p:spPr>
              <a:xfrm>
                <a:off x="8974012" y="2473568"/>
                <a:ext cx="0" cy="476382"/>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Elbow Connector 67">
                <a:extLst>
                  <a:ext uri="{FF2B5EF4-FFF2-40B4-BE49-F238E27FC236}">
                    <a16:creationId xmlns:a16="http://schemas.microsoft.com/office/drawing/2014/main" id="{A5C7909A-28A0-482D-B263-7844ADFDAB0C}"/>
                  </a:ext>
                </a:extLst>
              </p:cNvPr>
              <p:cNvCxnSpPr>
                <a:cxnSpLocks/>
              </p:cNvCxnSpPr>
              <p:nvPr/>
            </p:nvCxnSpPr>
            <p:spPr>
              <a:xfrm flipV="1">
                <a:off x="9888412" y="2473568"/>
                <a:ext cx="0" cy="481136"/>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 name="Rounded Rectangle 73">
                <a:extLst>
                  <a:ext uri="{FF2B5EF4-FFF2-40B4-BE49-F238E27FC236}">
                    <a16:creationId xmlns:a16="http://schemas.microsoft.com/office/drawing/2014/main" id="{5F505D14-ACCB-4ABE-99E4-6C33C2AE93CF}"/>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Major unit plans</a:t>
                </a:r>
              </a:p>
            </p:txBody>
          </p:sp>
          <p:cxnSp>
            <p:nvCxnSpPr>
              <p:cNvPr id="83" name="Elbow Connector 101">
                <a:extLst>
                  <a:ext uri="{FF2B5EF4-FFF2-40B4-BE49-F238E27FC236}">
                    <a16:creationId xmlns:a16="http://schemas.microsoft.com/office/drawing/2014/main" id="{8A6E284E-248F-4F6E-B86D-42182CDD2EE4}"/>
                  </a:ext>
                </a:extLst>
              </p:cNvPr>
              <p:cNvCxnSpPr>
                <a:cxnSpLocks/>
                <a:endCxn id="66" idx="2"/>
              </p:cNvCxnSpPr>
              <p:nvPr/>
            </p:nvCxnSpPr>
            <p:spPr>
              <a:xfrm rot="10800000" flipV="1">
                <a:off x="7543800" y="3705556"/>
                <a:ext cx="1354012" cy="6394"/>
              </a:xfrm>
              <a:prstGeom prst="bentConnector4">
                <a:avLst>
                  <a:gd name="adj1" fmla="val -217"/>
                  <a:gd name="adj2" fmla="val 3675227"/>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CC43EE4B-F3CB-4E47-8A30-2F05B41975F4}"/>
                  </a:ext>
                </a:extLst>
              </p:cNvPr>
              <p:cNvCxnSpPr>
                <a:cxnSpLocks/>
                <a:stCxn id="54" idx="3"/>
                <a:endCxn id="66" idx="1"/>
              </p:cNvCxnSpPr>
              <p:nvPr/>
            </p:nvCxnSpPr>
            <p:spPr>
              <a:xfrm flipV="1">
                <a:off x="6494588" y="3330951"/>
                <a:ext cx="287213" cy="23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5" name="Rounded Rectangle 53">
                <a:extLst>
                  <a:ext uri="{FF2B5EF4-FFF2-40B4-BE49-F238E27FC236}">
                    <a16:creationId xmlns:a16="http://schemas.microsoft.com/office/drawing/2014/main" id="{1F771146-C906-4E8E-B54C-D6D564B07AF6}"/>
                  </a:ext>
                </a:extLst>
              </p:cNvPr>
              <p:cNvSpPr/>
              <p:nvPr/>
            </p:nvSpPr>
            <p:spPr>
              <a:xfrm>
                <a:off x="8593012" y="2949950"/>
                <a:ext cx="1752600" cy="762000"/>
              </a:xfrm>
              <a:prstGeom prst="roundRect">
                <a:avLst/>
              </a:prstGeom>
              <a:gradFill flip="none" rotWithShape="1">
                <a:gsLst>
                  <a:gs pos="55000">
                    <a:srgbClr val="FF0000"/>
                  </a:gs>
                  <a:gs pos="45000">
                    <a:schemeClr val="accent6">
                      <a:lumMod val="75000"/>
                    </a:schemeClr>
                  </a:gs>
                  <a:gs pos="0">
                    <a:schemeClr val="accent6">
                      <a:lumMod val="75000"/>
                    </a:schemeClr>
                  </a:gs>
                  <a:gs pos="100000">
                    <a:srgbClr val="FF0000"/>
                  </a:gs>
                </a:gsLst>
                <a:lin ang="0" scaled="1"/>
                <a:tileRect/>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formative assessment</a:t>
                </a:r>
              </a:p>
            </p:txBody>
          </p:sp>
          <p:sp>
            <p:nvSpPr>
              <p:cNvPr id="87" name="Rounded Rectangle 29">
                <a:extLst>
                  <a:ext uri="{FF2B5EF4-FFF2-40B4-BE49-F238E27FC236}">
                    <a16:creationId xmlns:a16="http://schemas.microsoft.com/office/drawing/2014/main" id="{7FD5BFF7-125C-45D8-B1FF-57C01A3374A4}"/>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89" name="Straight Arrow Connector 53">
                <a:extLst>
                  <a:ext uri="{FF2B5EF4-FFF2-40B4-BE49-F238E27FC236}">
                    <a16:creationId xmlns:a16="http://schemas.microsoft.com/office/drawing/2014/main" id="{177856E5-F542-443A-9E56-3BAD94CDBBD9}"/>
                  </a:ext>
                </a:extLst>
              </p:cNvPr>
              <p:cNvCxnSpPr>
                <a:cxnSpLocks/>
                <a:stCxn id="87" idx="2"/>
                <a:endCxn id="90"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Rounded Rectangle 79">
                <a:extLst>
                  <a:ext uri="{FF2B5EF4-FFF2-40B4-BE49-F238E27FC236}">
                    <a16:creationId xmlns:a16="http://schemas.microsoft.com/office/drawing/2014/main" id="{B427D7DD-040B-4F9D-96A6-85002A07DCBE}"/>
                  </a:ext>
                </a:extLst>
              </p:cNvPr>
              <p:cNvSpPr/>
              <p:nvPr/>
            </p:nvSpPr>
            <p:spPr>
              <a:xfrm>
                <a:off x="3810000" y="5770130"/>
                <a:ext cx="2590801" cy="3937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Final exam &amp; final project</a:t>
                </a:r>
              </a:p>
            </p:txBody>
          </p:sp>
          <p:sp>
            <p:nvSpPr>
              <p:cNvPr id="91" name="Rounded Rectangle 79">
                <a:extLst>
                  <a:ext uri="{FF2B5EF4-FFF2-40B4-BE49-F238E27FC236}">
                    <a16:creationId xmlns:a16="http://schemas.microsoft.com/office/drawing/2014/main" id="{8EEE4F11-7337-4A1B-9A52-4F7A7D11D4AB}"/>
                  </a:ext>
                </a:extLst>
              </p:cNvPr>
              <p:cNvSpPr/>
              <p:nvPr/>
            </p:nvSpPr>
            <p:spPr>
              <a:xfrm>
                <a:off x="8458200" y="4114800"/>
                <a:ext cx="1887412" cy="78638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Weekly quizzes &amp; graded homework</a:t>
                </a:r>
              </a:p>
            </p:txBody>
          </p:sp>
          <p:cxnSp>
            <p:nvCxnSpPr>
              <p:cNvPr id="92" name="Elbow Connector 93">
                <a:extLst>
                  <a:ext uri="{FF2B5EF4-FFF2-40B4-BE49-F238E27FC236}">
                    <a16:creationId xmlns:a16="http://schemas.microsoft.com/office/drawing/2014/main" id="{8D53A8C5-8DDF-47A0-86B2-490457582011}"/>
                  </a:ext>
                </a:extLst>
              </p:cNvPr>
              <p:cNvCxnSpPr>
                <a:cxnSpLocks/>
              </p:cNvCxnSpPr>
              <p:nvPr/>
            </p:nvCxnSpPr>
            <p:spPr>
              <a:xfrm>
                <a:off x="6222825" y="3721046"/>
                <a:ext cx="2235375" cy="622354"/>
              </a:xfrm>
              <a:prstGeom prst="bentConnector3">
                <a:avLst>
                  <a:gd name="adj1" fmla="val -143"/>
                </a:avLst>
              </a:prstGeom>
              <a:ln w="28575">
                <a:solidFill>
                  <a:schemeClr val="tx1">
                    <a:lumMod val="50000"/>
                    <a:lumOff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BA9DF50C-BA70-4E89-A2D6-FB275AFD3B13}"/>
                  </a:ext>
                </a:extLst>
              </p:cNvPr>
              <p:cNvCxnSpPr>
                <a:cxnSpLocks/>
                <a:stCxn id="90" idx="3"/>
                <a:endCxn id="95" idx="1"/>
              </p:cNvCxnSpPr>
              <p:nvPr/>
            </p:nvCxnSpPr>
            <p:spPr>
              <a:xfrm>
                <a:off x="6400800" y="5967007"/>
                <a:ext cx="914400" cy="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5" name="Rounded Rectangle 79">
                <a:extLst>
                  <a:ext uri="{FF2B5EF4-FFF2-40B4-BE49-F238E27FC236}">
                    <a16:creationId xmlns:a16="http://schemas.microsoft.com/office/drawing/2014/main" id="{4E7A72E9-278F-4FE9-B625-C9AFBFD055B2}"/>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3 mid-semester exams &amp; projects</a:t>
                </a:r>
              </a:p>
            </p:txBody>
          </p:sp>
          <p:cxnSp>
            <p:nvCxnSpPr>
              <p:cNvPr id="96" name="Straight Arrow Connector 95">
                <a:extLst>
                  <a:ext uri="{FF2B5EF4-FFF2-40B4-BE49-F238E27FC236}">
                    <a16:creationId xmlns:a16="http://schemas.microsoft.com/office/drawing/2014/main" id="{8206D05E-6E31-4DE5-908C-563216166AF1}"/>
                  </a:ext>
                </a:extLst>
              </p:cNvPr>
              <p:cNvCxnSpPr>
                <a:cxnSpLocks/>
                <a:endCxn id="91" idx="2"/>
              </p:cNvCxnSpPr>
              <p:nvPr/>
            </p:nvCxnSpPr>
            <p:spPr>
              <a:xfrm flipV="1">
                <a:off x="9401906" y="4901185"/>
                <a:ext cx="0" cy="868945"/>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7" name="Rounded Rectangle 13">
                <a:extLst>
                  <a:ext uri="{FF2B5EF4-FFF2-40B4-BE49-F238E27FC236}">
                    <a16:creationId xmlns:a16="http://schemas.microsoft.com/office/drawing/2014/main" id="{E916FAE9-1E19-418C-B7D1-CEE771D238D6}"/>
                  </a:ext>
                </a:extLst>
              </p:cNvPr>
              <p:cNvSpPr/>
              <p:nvPr/>
            </p:nvSpPr>
            <p:spPr>
              <a:xfrm>
                <a:off x="1811212"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Learning theory</a:t>
                </a:r>
              </a:p>
            </p:txBody>
          </p:sp>
          <p:cxnSp>
            <p:nvCxnSpPr>
              <p:cNvPr id="53" name="Straight Arrow Connector 52">
                <a:extLst>
                  <a:ext uri="{FF2B5EF4-FFF2-40B4-BE49-F238E27FC236}">
                    <a16:creationId xmlns:a16="http://schemas.microsoft.com/office/drawing/2014/main" id="{1D432C83-3F31-4355-910C-E29E37CFFD2E}"/>
                  </a:ext>
                </a:extLst>
              </p:cNvPr>
              <p:cNvCxnSpPr>
                <a:cxnSpLocks/>
                <a:stCxn id="67"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Elbow Connector 33">
                <a:extLst>
                  <a:ext uri="{FF2B5EF4-FFF2-40B4-BE49-F238E27FC236}">
                    <a16:creationId xmlns:a16="http://schemas.microsoft.com/office/drawing/2014/main" id="{A534138F-CADF-4837-9D9D-D4D3B7060166}"/>
                  </a:ext>
                </a:extLst>
              </p:cNvPr>
              <p:cNvCxnSpPr>
                <a:cxnSpLocks/>
                <a:stCxn id="87"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Elbow Connector 61">
                <a:extLst>
                  <a:ext uri="{FF2B5EF4-FFF2-40B4-BE49-F238E27FC236}">
                    <a16:creationId xmlns:a16="http://schemas.microsoft.com/office/drawing/2014/main" id="{B0902C51-85BB-40B8-939C-84AC8436C2C7}"/>
                  </a:ext>
                </a:extLst>
              </p:cNvPr>
              <p:cNvCxnSpPr>
                <a:cxnSpLocks/>
                <a:stCxn id="71" idx="3"/>
                <a:endCxn id="67"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4" name="Rounded Rectangle 73">
                <a:extLst>
                  <a:ext uri="{FF2B5EF4-FFF2-40B4-BE49-F238E27FC236}">
                    <a16:creationId xmlns:a16="http://schemas.microsoft.com/office/drawing/2014/main" id="{CB141662-F5BB-4801-BF0B-0AD1BC4DEF57}"/>
                  </a:ext>
                </a:extLst>
              </p:cNvPr>
              <p:cNvSpPr/>
              <p:nvPr/>
            </p:nvSpPr>
            <p:spPr>
              <a:xfrm>
                <a:off x="5131777" y="2954704"/>
                <a:ext cx="1362810" cy="75724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a:t>Weekly unit plans</a:t>
                </a:r>
              </a:p>
            </p:txBody>
          </p:sp>
          <p:cxnSp>
            <p:nvCxnSpPr>
              <p:cNvPr id="99" name="Straight Arrow Connector 98">
                <a:extLst>
                  <a:ext uri="{FF2B5EF4-FFF2-40B4-BE49-F238E27FC236}">
                    <a16:creationId xmlns:a16="http://schemas.microsoft.com/office/drawing/2014/main" id="{065940C7-2F7B-4B11-9C57-3DF1E537B08C}"/>
                  </a:ext>
                </a:extLst>
              </p:cNvPr>
              <p:cNvCxnSpPr>
                <a:cxnSpLocks/>
              </p:cNvCxnSpPr>
              <p:nvPr/>
            </p:nvCxnSpPr>
            <p:spPr>
              <a:xfrm flipV="1">
                <a:off x="5410200" y="3693837"/>
                <a:ext cx="0" cy="1312789"/>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3" name="Straight Arrow Connector 69">
                <a:extLst>
                  <a:ext uri="{FF2B5EF4-FFF2-40B4-BE49-F238E27FC236}">
                    <a16:creationId xmlns:a16="http://schemas.microsoft.com/office/drawing/2014/main" id="{EA69D62D-048B-4CD2-87C4-0E47BCCD6F17}"/>
                  </a:ext>
                </a:extLst>
              </p:cNvPr>
              <p:cNvCxnSpPr>
                <a:cxnSpLocks/>
                <a:stCxn id="82" idx="3"/>
                <a:endCxn id="95" idx="0"/>
              </p:cNvCxnSpPr>
              <p:nvPr/>
            </p:nvCxnSpPr>
            <p:spPr>
              <a:xfrm>
                <a:off x="7306406" y="5203221"/>
                <a:ext cx="1524001" cy="56690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Elbow Connector 93">
                <a:extLst>
                  <a:ext uri="{FF2B5EF4-FFF2-40B4-BE49-F238E27FC236}">
                    <a16:creationId xmlns:a16="http://schemas.microsoft.com/office/drawing/2014/main" id="{6C6BD5D5-DA25-48DE-82EE-8BFE5AE6621E}"/>
                  </a:ext>
                </a:extLst>
              </p:cNvPr>
              <p:cNvCxnSpPr>
                <a:cxnSpLocks/>
                <a:stCxn id="54" idx="2"/>
                <a:endCxn id="91" idx="1"/>
              </p:cNvCxnSpPr>
              <p:nvPr/>
            </p:nvCxnSpPr>
            <p:spPr>
              <a:xfrm rot="16200000" flipH="1">
                <a:off x="6737670" y="2787462"/>
                <a:ext cx="796042" cy="264501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50" name="Elbow Connector 26">
            <a:extLst>
              <a:ext uri="{FF2B5EF4-FFF2-40B4-BE49-F238E27FC236}">
                <a16:creationId xmlns:a16="http://schemas.microsoft.com/office/drawing/2014/main" id="{8E997AB3-235A-A941-962A-9E16C84EAFD8}"/>
              </a:ext>
            </a:extLst>
          </p:cNvPr>
          <p:cNvCxnSpPr>
            <a:cxnSpLocks/>
          </p:cNvCxnSpPr>
          <p:nvPr/>
        </p:nvCxnSpPr>
        <p:spPr>
          <a:xfrm>
            <a:off x="1772140" y="1277815"/>
            <a:ext cx="3942859" cy="1676889"/>
          </a:xfrm>
          <a:prstGeom prst="bentConnector3">
            <a:avLst>
              <a:gd name="adj1" fmla="val 9995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Elbow Connector 26">
            <a:extLst>
              <a:ext uri="{FF2B5EF4-FFF2-40B4-BE49-F238E27FC236}">
                <a16:creationId xmlns:a16="http://schemas.microsoft.com/office/drawing/2014/main" id="{CA8C2265-F697-4147-8B8C-C726EAE69CF0}"/>
              </a:ext>
            </a:extLst>
          </p:cNvPr>
          <p:cNvCxnSpPr>
            <a:cxnSpLocks/>
          </p:cNvCxnSpPr>
          <p:nvPr/>
        </p:nvCxnSpPr>
        <p:spPr>
          <a:xfrm>
            <a:off x="1811211" y="1429758"/>
            <a:ext cx="2477970" cy="152494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Elbow Connector 26">
            <a:extLst>
              <a:ext uri="{FF2B5EF4-FFF2-40B4-BE49-F238E27FC236}">
                <a16:creationId xmlns:a16="http://schemas.microsoft.com/office/drawing/2014/main" id="{B32062BF-A830-5040-98B8-FC122C7126B2}"/>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Elbow Connector 26">
            <a:extLst>
              <a:ext uri="{FF2B5EF4-FFF2-40B4-BE49-F238E27FC236}">
                <a16:creationId xmlns:a16="http://schemas.microsoft.com/office/drawing/2014/main" id="{E584E8A6-A95F-E546-A6B9-1478CE2854D2}"/>
              </a:ext>
            </a:extLst>
          </p:cNvPr>
          <p:cNvCxnSpPr>
            <a:cxnSpLocks/>
          </p:cNvCxnSpPr>
          <p:nvPr/>
        </p:nvCxnSpPr>
        <p:spPr>
          <a:xfrm rot="16200000" flipH="1">
            <a:off x="4165856" y="-2067887"/>
            <a:ext cx="662810" cy="6896100"/>
          </a:xfrm>
          <a:prstGeom prst="bentConnector3">
            <a:avLst>
              <a:gd name="adj1" fmla="val -3449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5219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a:ln>
            <a:solidFill>
              <a:schemeClr val="bg1"/>
            </a:solidFill>
          </a:ln>
        </p:spPr>
        <p:txBody>
          <a:bodyPr/>
          <a:lstStyle/>
          <a:p>
            <a:r>
              <a:rPr lang="en-US" dirty="0"/>
              <a:t>Breaking Down the Barrier: Power Sharing </a:t>
            </a:r>
          </a:p>
        </p:txBody>
      </p:sp>
      <p:grpSp>
        <p:nvGrpSpPr>
          <p:cNvPr id="6" name="Group 5">
            <a:extLst>
              <a:ext uri="{FF2B5EF4-FFF2-40B4-BE49-F238E27FC236}">
                <a16:creationId xmlns:a16="http://schemas.microsoft.com/office/drawing/2014/main" id="{26185BC1-6CAD-904E-8287-B87ADEC9DE06}"/>
              </a:ext>
            </a:extLst>
          </p:cNvPr>
          <p:cNvGrpSpPr/>
          <p:nvPr/>
        </p:nvGrpSpPr>
        <p:grpSpPr>
          <a:xfrm>
            <a:off x="-1" y="940777"/>
            <a:ext cx="8947636" cy="5917223"/>
            <a:chOff x="-1" y="940777"/>
            <a:chExt cx="8947636" cy="5917223"/>
          </a:xfrm>
        </p:grpSpPr>
        <p:sp>
          <p:nvSpPr>
            <p:cNvPr id="5" name="Rectangle 4">
              <a:extLst>
                <a:ext uri="{FF2B5EF4-FFF2-40B4-BE49-F238E27FC236}">
                  <a16:creationId xmlns:a16="http://schemas.microsoft.com/office/drawing/2014/main" id="{CEF69940-FE5C-194F-BEF3-C5EB00770D0C}"/>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4" name="Group 3">
              <a:extLst>
                <a:ext uri="{FF2B5EF4-FFF2-40B4-BE49-F238E27FC236}">
                  <a16:creationId xmlns:a16="http://schemas.microsoft.com/office/drawing/2014/main" id="{00B3D756-EC90-B346-8ED0-7603DBECB6C0}"/>
                </a:ext>
              </a:extLst>
            </p:cNvPr>
            <p:cNvGrpSpPr/>
            <p:nvPr/>
          </p:nvGrpSpPr>
          <p:grpSpPr>
            <a:xfrm>
              <a:off x="175832" y="940777"/>
              <a:ext cx="8771803" cy="5823439"/>
              <a:chOff x="1699833" y="940777"/>
              <a:chExt cx="8771803" cy="5823439"/>
            </a:xfrm>
          </p:grpSpPr>
          <p:sp>
            <p:nvSpPr>
              <p:cNvPr id="52" name="Freeform 7">
                <a:extLst>
                  <a:ext uri="{FF2B5EF4-FFF2-40B4-BE49-F238E27FC236}">
                    <a16:creationId xmlns:a16="http://schemas.microsoft.com/office/drawing/2014/main" id="{1ABED7F2-BF9A-467F-AE51-4A154A94AEDA}"/>
                  </a:ext>
                </a:extLst>
              </p:cNvPr>
              <p:cNvSpPr/>
              <p:nvPr/>
            </p:nvSpPr>
            <p:spPr>
              <a:xfrm>
                <a:off x="1699833" y="940777"/>
                <a:ext cx="8771803" cy="5333202"/>
              </a:xfrm>
              <a:custGeom>
                <a:avLst/>
                <a:gdLst>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906982 w 8939379"/>
                  <a:gd name="connsiteY4" fmla="*/ 2871089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375823 w 8939379"/>
                  <a:gd name="connsiteY4" fmla="*/ 4827636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361969 w 8939379"/>
                  <a:gd name="connsiteY3" fmla="*/ 5007745 h 5007745"/>
                  <a:gd name="connsiteX4" fmla="*/ 3382640 w 8939379"/>
                  <a:gd name="connsiteY4" fmla="*/ 2871089 h 5007745"/>
                  <a:gd name="connsiteX5" fmla="*/ 3382640 w 8939379"/>
                  <a:gd name="connsiteY5" fmla="*/ 978345 h 5007745"/>
                  <a:gd name="connsiteX6" fmla="*/ 0 w 8939379"/>
                  <a:gd name="connsiteY6" fmla="*/ 978345 h 5007745"/>
                  <a:gd name="connsiteX7" fmla="*/ 6394 w 8939379"/>
                  <a:gd name="connsiteY7" fmla="*/ 0 h 5007745"/>
                  <a:gd name="connsiteX0" fmla="*/ 6394 w 8953234"/>
                  <a:gd name="connsiteY0" fmla="*/ 0 h 5007886"/>
                  <a:gd name="connsiteX1" fmla="*/ 8939379 w 8953234"/>
                  <a:gd name="connsiteY1" fmla="*/ 0 h 5007886"/>
                  <a:gd name="connsiteX2" fmla="*/ 8953234 w 8953234"/>
                  <a:gd name="connsiteY2" fmla="*/ 5007886 h 5007886"/>
                  <a:gd name="connsiteX3" fmla="*/ 3361969 w 8953234"/>
                  <a:gd name="connsiteY3" fmla="*/ 5007745 h 5007886"/>
                  <a:gd name="connsiteX4" fmla="*/ 3382640 w 8953234"/>
                  <a:gd name="connsiteY4" fmla="*/ 2871089 h 5007886"/>
                  <a:gd name="connsiteX5" fmla="*/ 3382640 w 8953234"/>
                  <a:gd name="connsiteY5" fmla="*/ 978345 h 5007886"/>
                  <a:gd name="connsiteX6" fmla="*/ 0 w 8953234"/>
                  <a:gd name="connsiteY6" fmla="*/ 978345 h 5007886"/>
                  <a:gd name="connsiteX7" fmla="*/ 6394 w 8953234"/>
                  <a:gd name="connsiteY7" fmla="*/ 0 h 5007886"/>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82640 w 8962026"/>
                  <a:gd name="connsiteY4" fmla="*/ 2871089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53178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312302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294718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2000733 w 8962026"/>
                  <a:gd name="connsiteY5" fmla="*/ 987137 h 5359437"/>
                  <a:gd name="connsiteX6" fmla="*/ 0 w 8962026"/>
                  <a:gd name="connsiteY6" fmla="*/ 978345 h 5359437"/>
                  <a:gd name="connsiteX7" fmla="*/ 6394 w 8962026"/>
                  <a:gd name="connsiteY7" fmla="*/ 0 h 5359437"/>
                  <a:gd name="connsiteX0" fmla="*/ 6394 w 8962026"/>
                  <a:gd name="connsiteY0" fmla="*/ 0 h 5341852"/>
                  <a:gd name="connsiteX1" fmla="*/ 8939379 w 8962026"/>
                  <a:gd name="connsiteY1" fmla="*/ 0 h 5341852"/>
                  <a:gd name="connsiteX2" fmla="*/ 8962026 w 8962026"/>
                  <a:gd name="connsiteY2" fmla="*/ 5333202 h 5341852"/>
                  <a:gd name="connsiteX3" fmla="*/ 1988470 w 8962026"/>
                  <a:gd name="connsiteY3" fmla="*/ 5341852 h 5341852"/>
                  <a:gd name="connsiteX4" fmla="*/ 2000734 w 8962026"/>
                  <a:gd name="connsiteY4" fmla="*/ 2906259 h 5341852"/>
                  <a:gd name="connsiteX5" fmla="*/ 2000733 w 8962026"/>
                  <a:gd name="connsiteY5" fmla="*/ 987137 h 5341852"/>
                  <a:gd name="connsiteX6" fmla="*/ 0 w 8962026"/>
                  <a:gd name="connsiteY6" fmla="*/ 978345 h 5341852"/>
                  <a:gd name="connsiteX7" fmla="*/ 6394 w 8962026"/>
                  <a:gd name="connsiteY7" fmla="*/ 0 h 534185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48365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43540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33059 h 5333202"/>
                  <a:gd name="connsiteX4" fmla="*/ 1937832 w 8962026"/>
                  <a:gd name="connsiteY4" fmla="*/ 978344 h 5333202"/>
                  <a:gd name="connsiteX5" fmla="*/ 0 w 8962026"/>
                  <a:gd name="connsiteY5" fmla="*/ 978345 h 5333202"/>
                  <a:gd name="connsiteX6" fmla="*/ 6394 w 8962026"/>
                  <a:gd name="connsiteY6" fmla="*/ 0 h 5333202"/>
                  <a:gd name="connsiteX0" fmla="*/ 416 w 8965034"/>
                  <a:gd name="connsiteY0" fmla="*/ 0 h 5333202"/>
                  <a:gd name="connsiteX1" fmla="*/ 8960358 w 8965034"/>
                  <a:gd name="connsiteY1" fmla="*/ 0 h 5333202"/>
                  <a:gd name="connsiteX2" fmla="*/ 8965034 w 8965034"/>
                  <a:gd name="connsiteY2" fmla="*/ 5333202 h 5333202"/>
                  <a:gd name="connsiteX3" fmla="*/ 1937561 w 8965034"/>
                  <a:gd name="connsiteY3" fmla="*/ 5333059 h 5333202"/>
                  <a:gd name="connsiteX4" fmla="*/ 1940840 w 8965034"/>
                  <a:gd name="connsiteY4" fmla="*/ 978344 h 5333202"/>
                  <a:gd name="connsiteX5" fmla="*/ 3008 w 8965034"/>
                  <a:gd name="connsiteY5" fmla="*/ 978345 h 5333202"/>
                  <a:gd name="connsiteX6" fmla="*/ 416 w 8965034"/>
                  <a:gd name="connsiteY6" fmla="*/ 0 h 5333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65034" h="5333202">
                    <a:moveTo>
                      <a:pt x="416" y="0"/>
                    </a:moveTo>
                    <a:lnTo>
                      <a:pt x="8960358" y="0"/>
                    </a:lnTo>
                    <a:cubicBezTo>
                      <a:pt x="8964976" y="1669295"/>
                      <a:pt x="8960416" y="3663907"/>
                      <a:pt x="8965034" y="5333202"/>
                    </a:cubicBezTo>
                    <a:lnTo>
                      <a:pt x="1937561" y="5333059"/>
                    </a:lnTo>
                    <a:cubicBezTo>
                      <a:pt x="1936539" y="4088502"/>
                      <a:pt x="1941268" y="1695338"/>
                      <a:pt x="1940840" y="978344"/>
                    </a:cubicBezTo>
                    <a:lnTo>
                      <a:pt x="3008" y="978345"/>
                    </a:lnTo>
                    <a:cubicBezTo>
                      <a:pt x="5139" y="652230"/>
                      <a:pt x="-1715" y="326115"/>
                      <a:pt x="416" y="0"/>
                    </a:cubicBezTo>
                    <a:close/>
                  </a:path>
                </a:pathLst>
              </a:custGeom>
              <a:solidFill>
                <a:schemeClr val="bg1">
                  <a:lumMod val="8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en-US" sz="1600" b="1" dirty="0">
                    <a:solidFill>
                      <a:schemeClr val="tx1"/>
                    </a:solidFill>
                  </a:rPr>
                  <a:t>Pre- and In-servic</a:t>
                </a:r>
                <a:r>
                  <a:rPr lang="en-US" sz="1600" b="1" dirty="0">
                    <a:solidFill>
                      <a:schemeClr val="tx1">
                        <a:lumMod val="50000"/>
                        <a:lumOff val="50000"/>
                      </a:schemeClr>
                    </a:solidFill>
                  </a:rPr>
                  <a:t>e</a:t>
                </a:r>
                <a:r>
                  <a:rPr lang="en-US" sz="1600" dirty="0">
                    <a:solidFill>
                      <a:schemeClr val="bg1">
                        <a:lumMod val="85000"/>
                      </a:schemeClr>
                    </a:solidFill>
                  </a:rPr>
                  <a:t>___________</a:t>
                </a:r>
              </a:p>
              <a:p>
                <a:pPr algn="r"/>
                <a:r>
                  <a:rPr lang="en-US" sz="1600" b="1" dirty="0">
                    <a:solidFill>
                      <a:schemeClr val="tx1"/>
                    </a:solidFill>
                  </a:rPr>
                  <a:t>Professional Learning</a:t>
                </a:r>
                <a:r>
                  <a:rPr lang="en-US" sz="1600" dirty="0">
                    <a:solidFill>
                      <a:schemeClr val="bg1">
                        <a:lumMod val="85000"/>
                      </a:schemeClr>
                    </a:solidFill>
                  </a:rPr>
                  <a:t>___________</a:t>
                </a:r>
              </a:p>
            </p:txBody>
          </p:sp>
          <p:sp>
            <p:nvSpPr>
              <p:cNvPr id="42" name="Rounded Rectangle 82">
                <a:extLst>
                  <a:ext uri="{FF2B5EF4-FFF2-40B4-BE49-F238E27FC236}">
                    <a16:creationId xmlns:a16="http://schemas.microsoft.com/office/drawing/2014/main" id="{63CAF75C-F938-4614-AC15-054557B64E24}"/>
                  </a:ext>
                </a:extLst>
              </p:cNvPr>
              <p:cNvSpPr/>
              <p:nvPr/>
            </p:nvSpPr>
            <p:spPr>
              <a:xfrm>
                <a:off x="3296141" y="6488690"/>
                <a:ext cx="722918" cy="275526"/>
              </a:xfrm>
              <a:prstGeom prst="round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State</a:t>
                </a:r>
              </a:p>
            </p:txBody>
          </p:sp>
          <p:sp>
            <p:nvSpPr>
              <p:cNvPr id="43" name="Rounded Rectangle 83">
                <a:extLst>
                  <a:ext uri="{FF2B5EF4-FFF2-40B4-BE49-F238E27FC236}">
                    <a16:creationId xmlns:a16="http://schemas.microsoft.com/office/drawing/2014/main" id="{DEF2790A-73DF-4992-BA48-D8CA9298B9F9}"/>
                  </a:ext>
                </a:extLst>
              </p:cNvPr>
              <p:cNvSpPr/>
              <p:nvPr/>
            </p:nvSpPr>
            <p:spPr>
              <a:xfrm>
                <a:off x="4114800" y="6488690"/>
                <a:ext cx="901612" cy="275526"/>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District</a:t>
                </a:r>
              </a:p>
            </p:txBody>
          </p:sp>
          <p:sp>
            <p:nvSpPr>
              <p:cNvPr id="44" name="Rounded Rectangle 84">
                <a:extLst>
                  <a:ext uri="{FF2B5EF4-FFF2-40B4-BE49-F238E27FC236}">
                    <a16:creationId xmlns:a16="http://schemas.microsoft.com/office/drawing/2014/main" id="{8E12C3DB-2081-4883-B844-B86C9C4775DC}"/>
                  </a:ext>
                </a:extLst>
              </p:cNvPr>
              <p:cNvSpPr/>
              <p:nvPr/>
            </p:nvSpPr>
            <p:spPr>
              <a:xfrm>
                <a:off x="5105400" y="6488690"/>
                <a:ext cx="1016176" cy="27552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Teacher</a:t>
                </a:r>
              </a:p>
            </p:txBody>
          </p:sp>
          <p:sp>
            <p:nvSpPr>
              <p:cNvPr id="45" name="Rounded Rectangle 85">
                <a:extLst>
                  <a:ext uri="{FF2B5EF4-FFF2-40B4-BE49-F238E27FC236}">
                    <a16:creationId xmlns:a16="http://schemas.microsoft.com/office/drawing/2014/main" id="{4EB54CD1-4501-4509-81B5-2277130F4569}"/>
                  </a:ext>
                </a:extLst>
              </p:cNvPr>
              <p:cNvSpPr/>
              <p:nvPr/>
            </p:nvSpPr>
            <p:spPr>
              <a:xfrm>
                <a:off x="6222824" y="6488690"/>
                <a:ext cx="1016176" cy="275526"/>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Student</a:t>
                </a:r>
              </a:p>
            </p:txBody>
          </p:sp>
          <p:sp>
            <p:nvSpPr>
              <p:cNvPr id="48" name="Rectangle 47">
                <a:extLst>
                  <a:ext uri="{FF2B5EF4-FFF2-40B4-BE49-F238E27FC236}">
                    <a16:creationId xmlns:a16="http://schemas.microsoft.com/office/drawing/2014/main" id="{37DE6F94-F08E-4C61-ABF0-9486BD309CE3}"/>
                  </a:ext>
                </a:extLst>
              </p:cNvPr>
              <p:cNvSpPr/>
              <p:nvPr/>
            </p:nvSpPr>
            <p:spPr>
              <a:xfrm>
                <a:off x="7315200" y="6488690"/>
                <a:ext cx="2895600" cy="275526"/>
              </a:xfrm>
              <a:prstGeom prst="rect">
                <a:avLst/>
              </a:prstGeom>
              <a:solidFill>
                <a:schemeClr val="bg1">
                  <a:lumMod val="8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State &amp; District Policymakers</a:t>
                </a:r>
              </a:p>
            </p:txBody>
          </p:sp>
          <p:grpSp>
            <p:nvGrpSpPr>
              <p:cNvPr id="60" name="Group 59">
                <a:extLst>
                  <a:ext uri="{FF2B5EF4-FFF2-40B4-BE49-F238E27FC236}">
                    <a16:creationId xmlns:a16="http://schemas.microsoft.com/office/drawing/2014/main" id="{47A71F91-AF7C-40AD-BF51-260EA6F61E36}"/>
                  </a:ext>
                </a:extLst>
              </p:cNvPr>
              <p:cNvGrpSpPr/>
              <p:nvPr/>
            </p:nvGrpSpPr>
            <p:grpSpPr>
              <a:xfrm rot="10800000">
                <a:off x="9202612" y="3482822"/>
                <a:ext cx="457200" cy="457200"/>
                <a:chOff x="7239000" y="6078414"/>
                <a:chExt cx="457200" cy="457200"/>
              </a:xfrm>
            </p:grpSpPr>
            <p:sp>
              <p:nvSpPr>
                <p:cNvPr id="61" name="Oval 60">
                  <a:extLst>
                    <a:ext uri="{FF2B5EF4-FFF2-40B4-BE49-F238E27FC236}">
                      <a16:creationId xmlns:a16="http://schemas.microsoft.com/office/drawing/2014/main" id="{51AD779C-26C2-4B33-BFEA-5A78373D4916}"/>
                    </a:ext>
                  </a:extLst>
                </p:cNvPr>
                <p:cNvSpPr/>
                <p:nvPr/>
              </p:nvSpPr>
              <p:spPr>
                <a:xfrm>
                  <a:off x="7239000" y="6078414"/>
                  <a:ext cx="457200" cy="457200"/>
                </a:xfrm>
                <a:prstGeom prst="ellipse">
                  <a:avLst/>
                </a:prstGeom>
                <a:no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2" name="Straight Arrow Connector 61">
                  <a:extLst>
                    <a:ext uri="{FF2B5EF4-FFF2-40B4-BE49-F238E27FC236}">
                      <a16:creationId xmlns:a16="http://schemas.microsoft.com/office/drawing/2014/main" id="{AD66916B-74A2-4E9F-8EA7-A2CF96393DED}"/>
                    </a:ext>
                  </a:extLst>
                </p:cNvPr>
                <p:cNvCxnSpPr/>
                <p:nvPr/>
              </p:nvCxnSpPr>
              <p:spPr>
                <a:xfrm>
                  <a:off x="7689806" y="6233160"/>
                  <a:ext cx="0" cy="91440"/>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63" name="Group 62">
                <a:extLst>
                  <a:ext uri="{FF2B5EF4-FFF2-40B4-BE49-F238E27FC236}">
                    <a16:creationId xmlns:a16="http://schemas.microsoft.com/office/drawing/2014/main" id="{6D8BA2F2-DEA3-42BA-B814-56B58431A60D}"/>
                  </a:ext>
                </a:extLst>
              </p:cNvPr>
              <p:cNvGrpSpPr/>
              <p:nvPr/>
            </p:nvGrpSpPr>
            <p:grpSpPr>
              <a:xfrm>
                <a:off x="9202612" y="2702168"/>
                <a:ext cx="457200" cy="457200"/>
                <a:chOff x="7239000" y="6078414"/>
                <a:chExt cx="457200" cy="457200"/>
              </a:xfrm>
            </p:grpSpPr>
            <p:sp>
              <p:nvSpPr>
                <p:cNvPr id="64" name="Oval 63">
                  <a:extLst>
                    <a:ext uri="{FF2B5EF4-FFF2-40B4-BE49-F238E27FC236}">
                      <a16:creationId xmlns:a16="http://schemas.microsoft.com/office/drawing/2014/main" id="{AF941F1F-DCDC-4030-8668-F2C027C6580B}"/>
                    </a:ext>
                  </a:extLst>
                </p:cNvPr>
                <p:cNvSpPr/>
                <p:nvPr/>
              </p:nvSpPr>
              <p:spPr>
                <a:xfrm>
                  <a:off x="7239000" y="6078414"/>
                  <a:ext cx="457200" cy="457200"/>
                </a:xfrm>
                <a:prstGeom prst="ellipse">
                  <a:avLst/>
                </a:prstGeom>
                <a:no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5" name="Straight Arrow Connector 64">
                  <a:extLst>
                    <a:ext uri="{FF2B5EF4-FFF2-40B4-BE49-F238E27FC236}">
                      <a16:creationId xmlns:a16="http://schemas.microsoft.com/office/drawing/2014/main" id="{00349FF6-89B9-42EA-847E-37EA9492BE3A}"/>
                    </a:ext>
                  </a:extLst>
                </p:cNvPr>
                <p:cNvCxnSpPr/>
                <p:nvPr/>
              </p:nvCxnSpPr>
              <p:spPr>
                <a:xfrm>
                  <a:off x="7689806" y="6233160"/>
                  <a:ext cx="0" cy="91440"/>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6" name="Rounded Rectangle 4">
                <a:extLst>
                  <a:ext uri="{FF2B5EF4-FFF2-40B4-BE49-F238E27FC236}">
                    <a16:creationId xmlns:a16="http://schemas.microsoft.com/office/drawing/2014/main" id="{B8DFB893-5D79-43C7-AFDA-C123563978DA}"/>
                  </a:ext>
                </a:extLst>
              </p:cNvPr>
              <p:cNvSpPr/>
              <p:nvPr/>
            </p:nvSpPr>
            <p:spPr>
              <a:xfrm>
                <a:off x="6781800" y="2949950"/>
                <a:ext cx="1524000" cy="762000"/>
              </a:xfrm>
              <a:prstGeom prst="roundRect">
                <a:avLst/>
              </a:prstGeom>
              <a:gradFill>
                <a:gsLst>
                  <a:gs pos="69000">
                    <a:schemeClr val="accent6">
                      <a:lumMod val="75000"/>
                    </a:schemeClr>
                  </a:gs>
                  <a:gs pos="0">
                    <a:schemeClr val="accent6">
                      <a:lumMod val="75000"/>
                    </a:schemeClr>
                  </a:gs>
                  <a:gs pos="100000">
                    <a:srgbClr val="FF0000"/>
                  </a:gs>
                </a:gsLst>
                <a:lin ang="0" scaled="1"/>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lesson plans</a:t>
                </a:r>
              </a:p>
            </p:txBody>
          </p:sp>
          <p:sp>
            <p:nvSpPr>
              <p:cNvPr id="67" name="Rounded Rectangle 5">
                <a:extLst>
                  <a:ext uri="{FF2B5EF4-FFF2-40B4-BE49-F238E27FC236}">
                    <a16:creationId xmlns:a16="http://schemas.microsoft.com/office/drawing/2014/main" id="{C4209E2E-EDCB-4E6B-8E4F-3E522F604839}"/>
                  </a:ext>
                </a:extLst>
              </p:cNvPr>
              <p:cNvSpPr/>
              <p:nvPr/>
            </p:nvSpPr>
            <p:spPr>
              <a:xfrm>
                <a:off x="3810000" y="2244800"/>
                <a:ext cx="1524000" cy="371652"/>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Curriculum</a:t>
                </a:r>
              </a:p>
            </p:txBody>
          </p:sp>
          <p:cxnSp>
            <p:nvCxnSpPr>
              <p:cNvPr id="70" name="Straight Arrow Connector 69">
                <a:extLst>
                  <a:ext uri="{FF2B5EF4-FFF2-40B4-BE49-F238E27FC236}">
                    <a16:creationId xmlns:a16="http://schemas.microsoft.com/office/drawing/2014/main" id="{C4CA69B4-506C-4285-9AF4-81ECA823D449}"/>
                  </a:ext>
                </a:extLst>
              </p:cNvPr>
              <p:cNvCxnSpPr>
                <a:cxnSpLocks/>
                <a:endCxn id="82" idx="1"/>
              </p:cNvCxnSpPr>
              <p:nvPr/>
            </p:nvCxnSpPr>
            <p:spPr>
              <a:xfrm rot="16200000" flipH="1">
                <a:off x="3710907" y="3782348"/>
                <a:ext cx="2586769" cy="25497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1" name="Rounded Rectangle 13">
                <a:extLst>
                  <a:ext uri="{FF2B5EF4-FFF2-40B4-BE49-F238E27FC236}">
                    <a16:creationId xmlns:a16="http://schemas.microsoft.com/office/drawing/2014/main" id="{DED0A6A6-67C7-4287-BFA4-EAEC1F91DEF1}"/>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72" name="Straight Arrow Connector 71">
                <a:extLst>
                  <a:ext uri="{FF2B5EF4-FFF2-40B4-BE49-F238E27FC236}">
                    <a16:creationId xmlns:a16="http://schemas.microsoft.com/office/drawing/2014/main" id="{5AB13E77-1DA2-461D-BA12-506566E100C7}"/>
                  </a:ext>
                </a:extLst>
              </p:cNvPr>
              <p:cNvCxnSpPr>
                <a:cxnSpLocks/>
                <a:endCxn id="71"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534CB7B0-8DDC-41BA-97F1-95226BB1775F}"/>
                  </a:ext>
                </a:extLst>
              </p:cNvPr>
              <p:cNvCxnSpPr>
                <a:cxnSpLocks/>
                <a:stCxn id="71" idx="2"/>
                <a:endCxn id="87"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7" name="Rounded Rectangle 52">
                <a:extLst>
                  <a:ext uri="{FF2B5EF4-FFF2-40B4-BE49-F238E27FC236}">
                    <a16:creationId xmlns:a16="http://schemas.microsoft.com/office/drawing/2014/main" id="{4B06CBD0-C45B-479C-8405-9C40C24DC1E6}"/>
                  </a:ext>
                </a:extLst>
              </p:cNvPr>
              <p:cNvSpPr/>
              <p:nvPr/>
            </p:nvSpPr>
            <p:spPr>
              <a:xfrm>
                <a:off x="8593012" y="1711568"/>
                <a:ext cx="1752600" cy="762000"/>
              </a:xfrm>
              <a:prstGeom prst="roundRect">
                <a:avLst/>
              </a:prstGeom>
              <a:gradFill flip="none" rotWithShape="1">
                <a:gsLst>
                  <a:gs pos="73000">
                    <a:schemeClr val="accent6">
                      <a:lumMod val="75000"/>
                    </a:schemeClr>
                  </a:gs>
                  <a:gs pos="0">
                    <a:schemeClr val="accent6">
                      <a:lumMod val="75000"/>
                    </a:schemeClr>
                  </a:gs>
                  <a:gs pos="100000">
                    <a:srgbClr val="FF0000"/>
                  </a:gs>
                </a:gsLst>
                <a:lin ang="0" scaled="1"/>
                <a:tileRect/>
              </a:gra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Daily instruction</a:t>
                </a:r>
              </a:p>
            </p:txBody>
          </p:sp>
          <p:cxnSp>
            <p:nvCxnSpPr>
              <p:cNvPr id="78" name="Elbow Connector 57">
                <a:extLst>
                  <a:ext uri="{FF2B5EF4-FFF2-40B4-BE49-F238E27FC236}">
                    <a16:creationId xmlns:a16="http://schemas.microsoft.com/office/drawing/2014/main" id="{7C44F74D-53EC-4E1A-A7EA-6F4EE4392F27}"/>
                  </a:ext>
                </a:extLst>
              </p:cNvPr>
              <p:cNvCxnSpPr>
                <a:cxnSpLocks/>
                <a:stCxn id="66" idx="0"/>
                <a:endCxn id="77" idx="1"/>
              </p:cNvCxnSpPr>
              <p:nvPr/>
            </p:nvCxnSpPr>
            <p:spPr>
              <a:xfrm rot="5400000" flipH="1" flipV="1">
                <a:off x="7639715" y="1996653"/>
                <a:ext cx="857382" cy="1049212"/>
              </a:xfrm>
              <a:prstGeom prst="bentConnector2">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Elbow Connector 61">
                <a:extLst>
                  <a:ext uri="{FF2B5EF4-FFF2-40B4-BE49-F238E27FC236}">
                    <a16:creationId xmlns:a16="http://schemas.microsoft.com/office/drawing/2014/main" id="{EF90BE0A-0862-4A34-B644-5B0F013AC941}"/>
                  </a:ext>
                </a:extLst>
              </p:cNvPr>
              <p:cNvCxnSpPr>
                <a:cxnSpLocks/>
                <a:stCxn id="66" idx="3"/>
                <a:endCxn id="85" idx="1"/>
              </p:cNvCxnSpPr>
              <p:nvPr/>
            </p:nvCxnSpPr>
            <p:spPr>
              <a:xfrm>
                <a:off x="8305800" y="3330950"/>
                <a:ext cx="287212" cy="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ADFC23C-3902-4D8D-B91C-4B14A24590BF}"/>
                  </a:ext>
                </a:extLst>
              </p:cNvPr>
              <p:cNvCxnSpPr/>
              <p:nvPr/>
            </p:nvCxnSpPr>
            <p:spPr>
              <a:xfrm>
                <a:off x="8974012" y="2473568"/>
                <a:ext cx="0" cy="476382"/>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Elbow Connector 67">
                <a:extLst>
                  <a:ext uri="{FF2B5EF4-FFF2-40B4-BE49-F238E27FC236}">
                    <a16:creationId xmlns:a16="http://schemas.microsoft.com/office/drawing/2014/main" id="{A5C7909A-28A0-482D-B263-7844ADFDAB0C}"/>
                  </a:ext>
                </a:extLst>
              </p:cNvPr>
              <p:cNvCxnSpPr>
                <a:cxnSpLocks/>
              </p:cNvCxnSpPr>
              <p:nvPr/>
            </p:nvCxnSpPr>
            <p:spPr>
              <a:xfrm flipV="1">
                <a:off x="9888412" y="2473568"/>
                <a:ext cx="0" cy="481136"/>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 name="Rounded Rectangle 73">
                <a:extLst>
                  <a:ext uri="{FF2B5EF4-FFF2-40B4-BE49-F238E27FC236}">
                    <a16:creationId xmlns:a16="http://schemas.microsoft.com/office/drawing/2014/main" id="{5F505D14-ACCB-4ABE-99E4-6C33C2AE93CF}"/>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Major unit plans</a:t>
                </a:r>
              </a:p>
            </p:txBody>
          </p:sp>
          <p:cxnSp>
            <p:nvCxnSpPr>
              <p:cNvPr id="83" name="Elbow Connector 101">
                <a:extLst>
                  <a:ext uri="{FF2B5EF4-FFF2-40B4-BE49-F238E27FC236}">
                    <a16:creationId xmlns:a16="http://schemas.microsoft.com/office/drawing/2014/main" id="{8A6E284E-248F-4F6E-B86D-42182CDD2EE4}"/>
                  </a:ext>
                </a:extLst>
              </p:cNvPr>
              <p:cNvCxnSpPr>
                <a:cxnSpLocks/>
                <a:endCxn id="66" idx="2"/>
              </p:cNvCxnSpPr>
              <p:nvPr/>
            </p:nvCxnSpPr>
            <p:spPr>
              <a:xfrm rot="10800000" flipV="1">
                <a:off x="7543800" y="3705556"/>
                <a:ext cx="1354012" cy="6394"/>
              </a:xfrm>
              <a:prstGeom prst="bentConnector4">
                <a:avLst>
                  <a:gd name="adj1" fmla="val -217"/>
                  <a:gd name="adj2" fmla="val 3675227"/>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CC43EE4B-F3CB-4E47-8A30-2F05B41975F4}"/>
                  </a:ext>
                </a:extLst>
              </p:cNvPr>
              <p:cNvCxnSpPr>
                <a:cxnSpLocks/>
                <a:stCxn id="54" idx="3"/>
                <a:endCxn id="66" idx="1"/>
              </p:cNvCxnSpPr>
              <p:nvPr/>
            </p:nvCxnSpPr>
            <p:spPr>
              <a:xfrm flipV="1">
                <a:off x="6494588" y="3330951"/>
                <a:ext cx="287213" cy="23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5" name="Rounded Rectangle 53">
                <a:extLst>
                  <a:ext uri="{FF2B5EF4-FFF2-40B4-BE49-F238E27FC236}">
                    <a16:creationId xmlns:a16="http://schemas.microsoft.com/office/drawing/2014/main" id="{1F771146-C906-4E8E-B54C-D6D564B07AF6}"/>
                  </a:ext>
                </a:extLst>
              </p:cNvPr>
              <p:cNvSpPr/>
              <p:nvPr/>
            </p:nvSpPr>
            <p:spPr>
              <a:xfrm>
                <a:off x="8593012" y="2949950"/>
                <a:ext cx="1752600" cy="762000"/>
              </a:xfrm>
              <a:prstGeom prst="roundRect">
                <a:avLst/>
              </a:prstGeom>
              <a:gradFill flip="none" rotWithShape="1">
                <a:gsLst>
                  <a:gs pos="55000">
                    <a:srgbClr val="FF0000"/>
                  </a:gs>
                  <a:gs pos="45000">
                    <a:schemeClr val="accent6">
                      <a:lumMod val="75000"/>
                    </a:schemeClr>
                  </a:gs>
                  <a:gs pos="0">
                    <a:schemeClr val="accent6">
                      <a:lumMod val="75000"/>
                    </a:schemeClr>
                  </a:gs>
                  <a:gs pos="100000">
                    <a:srgbClr val="FF0000"/>
                  </a:gs>
                </a:gsLst>
                <a:lin ang="0" scaled="1"/>
                <a:tileRect/>
              </a:gra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formative assessment</a:t>
                </a:r>
              </a:p>
            </p:txBody>
          </p:sp>
          <p:sp>
            <p:nvSpPr>
              <p:cNvPr id="87" name="Rounded Rectangle 29">
                <a:extLst>
                  <a:ext uri="{FF2B5EF4-FFF2-40B4-BE49-F238E27FC236}">
                    <a16:creationId xmlns:a16="http://schemas.microsoft.com/office/drawing/2014/main" id="{7FD5BFF7-125C-45D8-B1FF-57C01A3374A4}"/>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89" name="Straight Arrow Connector 53">
                <a:extLst>
                  <a:ext uri="{FF2B5EF4-FFF2-40B4-BE49-F238E27FC236}">
                    <a16:creationId xmlns:a16="http://schemas.microsoft.com/office/drawing/2014/main" id="{177856E5-F542-443A-9E56-3BAD94CDBBD9}"/>
                  </a:ext>
                </a:extLst>
              </p:cNvPr>
              <p:cNvCxnSpPr>
                <a:cxnSpLocks/>
                <a:stCxn id="87" idx="2"/>
                <a:endCxn id="90" idx="1"/>
              </p:cNvCxnSpPr>
              <p:nvPr/>
            </p:nvCxnSpPr>
            <p:spPr>
              <a:xfrm rot="16200000" flipH="1">
                <a:off x="2798171" y="4955180"/>
                <a:ext cx="785408" cy="1238247"/>
              </a:xfrm>
              <a:prstGeom prst="bentConnector2">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Rounded Rectangle 79">
                <a:extLst>
                  <a:ext uri="{FF2B5EF4-FFF2-40B4-BE49-F238E27FC236}">
                    <a16:creationId xmlns:a16="http://schemas.microsoft.com/office/drawing/2014/main" id="{B427D7DD-040B-4F9D-96A6-85002A07DCBE}"/>
                  </a:ext>
                </a:extLst>
              </p:cNvPr>
              <p:cNvSpPr/>
              <p:nvPr/>
            </p:nvSpPr>
            <p:spPr>
              <a:xfrm>
                <a:off x="3810000" y="5770130"/>
                <a:ext cx="2590801" cy="393755"/>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Final exam &amp; final project</a:t>
                </a:r>
              </a:p>
            </p:txBody>
          </p:sp>
          <p:sp>
            <p:nvSpPr>
              <p:cNvPr id="91" name="Rounded Rectangle 79">
                <a:extLst>
                  <a:ext uri="{FF2B5EF4-FFF2-40B4-BE49-F238E27FC236}">
                    <a16:creationId xmlns:a16="http://schemas.microsoft.com/office/drawing/2014/main" id="{8EEE4F11-7337-4A1B-9A52-4F7A7D11D4AB}"/>
                  </a:ext>
                </a:extLst>
              </p:cNvPr>
              <p:cNvSpPr/>
              <p:nvPr/>
            </p:nvSpPr>
            <p:spPr>
              <a:xfrm>
                <a:off x="8458200" y="4114800"/>
                <a:ext cx="1887412" cy="78638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Weekly quizzes &amp; graded homework</a:t>
                </a:r>
              </a:p>
            </p:txBody>
          </p:sp>
          <p:cxnSp>
            <p:nvCxnSpPr>
              <p:cNvPr id="92" name="Elbow Connector 93">
                <a:extLst>
                  <a:ext uri="{FF2B5EF4-FFF2-40B4-BE49-F238E27FC236}">
                    <a16:creationId xmlns:a16="http://schemas.microsoft.com/office/drawing/2014/main" id="{8D53A8C5-8DDF-47A0-86B2-490457582011}"/>
                  </a:ext>
                </a:extLst>
              </p:cNvPr>
              <p:cNvCxnSpPr>
                <a:cxnSpLocks/>
              </p:cNvCxnSpPr>
              <p:nvPr/>
            </p:nvCxnSpPr>
            <p:spPr>
              <a:xfrm>
                <a:off x="6222825" y="3721046"/>
                <a:ext cx="2235375" cy="622354"/>
              </a:xfrm>
              <a:prstGeom prst="bentConnector3">
                <a:avLst>
                  <a:gd name="adj1" fmla="val -143"/>
                </a:avLst>
              </a:prstGeom>
              <a:ln w="28575">
                <a:solidFill>
                  <a:schemeClr val="tx1">
                    <a:lumMod val="50000"/>
                    <a:lumOff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BA9DF50C-BA70-4E89-A2D6-FB275AFD3B13}"/>
                  </a:ext>
                </a:extLst>
              </p:cNvPr>
              <p:cNvCxnSpPr>
                <a:cxnSpLocks/>
                <a:stCxn id="90" idx="3"/>
                <a:endCxn id="95" idx="1"/>
              </p:cNvCxnSpPr>
              <p:nvPr/>
            </p:nvCxnSpPr>
            <p:spPr>
              <a:xfrm>
                <a:off x="6400800" y="5967007"/>
                <a:ext cx="914400" cy="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5" name="Rounded Rectangle 79">
                <a:extLst>
                  <a:ext uri="{FF2B5EF4-FFF2-40B4-BE49-F238E27FC236}">
                    <a16:creationId xmlns:a16="http://schemas.microsoft.com/office/drawing/2014/main" id="{4E7A72E9-278F-4FE9-B625-C9AFBFD055B2}"/>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3 mid-semester exams &amp; projects</a:t>
                </a:r>
              </a:p>
            </p:txBody>
          </p:sp>
          <p:cxnSp>
            <p:nvCxnSpPr>
              <p:cNvPr id="96" name="Straight Arrow Connector 95">
                <a:extLst>
                  <a:ext uri="{FF2B5EF4-FFF2-40B4-BE49-F238E27FC236}">
                    <a16:creationId xmlns:a16="http://schemas.microsoft.com/office/drawing/2014/main" id="{8206D05E-6E31-4DE5-908C-563216166AF1}"/>
                  </a:ext>
                </a:extLst>
              </p:cNvPr>
              <p:cNvCxnSpPr>
                <a:cxnSpLocks/>
                <a:endCxn id="91" idx="2"/>
              </p:cNvCxnSpPr>
              <p:nvPr/>
            </p:nvCxnSpPr>
            <p:spPr>
              <a:xfrm flipV="1">
                <a:off x="9401906" y="4901185"/>
                <a:ext cx="0" cy="868945"/>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1D432C83-3F31-4355-910C-E29E37CFFD2E}"/>
                  </a:ext>
                </a:extLst>
              </p:cNvPr>
              <p:cNvCxnSpPr>
                <a:cxnSpLocks/>
                <a:stCxn id="67" idx="2"/>
              </p:cNvCxnSpPr>
              <p:nvPr/>
            </p:nvCxnSpPr>
            <p:spPr>
              <a:xfrm>
                <a:off x="4572000" y="2616453"/>
                <a:ext cx="0" cy="3153677"/>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Elbow Connector 33">
                <a:extLst>
                  <a:ext uri="{FF2B5EF4-FFF2-40B4-BE49-F238E27FC236}">
                    <a16:creationId xmlns:a16="http://schemas.microsoft.com/office/drawing/2014/main" id="{A534138F-CADF-4837-9D9D-D4D3B7060166}"/>
                  </a:ext>
                </a:extLst>
              </p:cNvPr>
              <p:cNvCxnSpPr>
                <a:cxnSpLocks/>
                <a:stCxn id="87" idx="3"/>
              </p:cNvCxnSpPr>
              <p:nvPr/>
            </p:nvCxnSpPr>
            <p:spPr>
              <a:xfrm flipV="1">
                <a:off x="3332292" y="2616453"/>
                <a:ext cx="744412" cy="2073568"/>
              </a:xfrm>
              <a:prstGeom prst="bentConnector2">
                <a:avLst/>
              </a:prstGeom>
              <a:ln w="38100">
                <a:solidFill>
                  <a:schemeClr val="tx1"/>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Elbow Connector 61">
                <a:extLst>
                  <a:ext uri="{FF2B5EF4-FFF2-40B4-BE49-F238E27FC236}">
                    <a16:creationId xmlns:a16="http://schemas.microsoft.com/office/drawing/2014/main" id="{B0902C51-85BB-40B8-939C-84AC8436C2C7}"/>
                  </a:ext>
                </a:extLst>
              </p:cNvPr>
              <p:cNvCxnSpPr>
                <a:cxnSpLocks/>
                <a:stCxn id="71" idx="3"/>
                <a:endCxn id="67"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4" name="Rounded Rectangle 73">
                <a:extLst>
                  <a:ext uri="{FF2B5EF4-FFF2-40B4-BE49-F238E27FC236}">
                    <a16:creationId xmlns:a16="http://schemas.microsoft.com/office/drawing/2014/main" id="{CB141662-F5BB-4801-BF0B-0AD1BC4DEF57}"/>
                  </a:ext>
                </a:extLst>
              </p:cNvPr>
              <p:cNvSpPr/>
              <p:nvPr/>
            </p:nvSpPr>
            <p:spPr>
              <a:xfrm>
                <a:off x="5131777" y="2954704"/>
                <a:ext cx="1362810" cy="75724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a:t>Weekly unit plans</a:t>
                </a:r>
              </a:p>
            </p:txBody>
          </p:sp>
          <p:cxnSp>
            <p:nvCxnSpPr>
              <p:cNvPr id="99" name="Straight Arrow Connector 98">
                <a:extLst>
                  <a:ext uri="{FF2B5EF4-FFF2-40B4-BE49-F238E27FC236}">
                    <a16:creationId xmlns:a16="http://schemas.microsoft.com/office/drawing/2014/main" id="{065940C7-2F7B-4B11-9C57-3DF1E537B08C}"/>
                  </a:ext>
                </a:extLst>
              </p:cNvPr>
              <p:cNvCxnSpPr>
                <a:cxnSpLocks/>
              </p:cNvCxnSpPr>
              <p:nvPr/>
            </p:nvCxnSpPr>
            <p:spPr>
              <a:xfrm flipV="1">
                <a:off x="5410200" y="3693837"/>
                <a:ext cx="0" cy="1312789"/>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3" name="Straight Arrow Connector 69">
                <a:extLst>
                  <a:ext uri="{FF2B5EF4-FFF2-40B4-BE49-F238E27FC236}">
                    <a16:creationId xmlns:a16="http://schemas.microsoft.com/office/drawing/2014/main" id="{EA69D62D-048B-4CD2-87C4-0E47BCCD6F17}"/>
                  </a:ext>
                </a:extLst>
              </p:cNvPr>
              <p:cNvCxnSpPr>
                <a:cxnSpLocks/>
                <a:stCxn id="82" idx="3"/>
                <a:endCxn id="95" idx="0"/>
              </p:cNvCxnSpPr>
              <p:nvPr/>
            </p:nvCxnSpPr>
            <p:spPr>
              <a:xfrm>
                <a:off x="7306406" y="5203221"/>
                <a:ext cx="1524001" cy="56690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Elbow Connector 93">
                <a:extLst>
                  <a:ext uri="{FF2B5EF4-FFF2-40B4-BE49-F238E27FC236}">
                    <a16:creationId xmlns:a16="http://schemas.microsoft.com/office/drawing/2014/main" id="{6C6BD5D5-DA25-48DE-82EE-8BFE5AE6621E}"/>
                  </a:ext>
                </a:extLst>
              </p:cNvPr>
              <p:cNvCxnSpPr>
                <a:cxnSpLocks/>
                <a:stCxn id="54" idx="2"/>
                <a:endCxn id="91" idx="1"/>
              </p:cNvCxnSpPr>
              <p:nvPr/>
            </p:nvCxnSpPr>
            <p:spPr>
              <a:xfrm rot="16200000" flipH="1">
                <a:off x="6737670" y="2787462"/>
                <a:ext cx="796042" cy="264501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50" name="Content Placeholder 2">
            <a:extLst>
              <a:ext uri="{FF2B5EF4-FFF2-40B4-BE49-F238E27FC236}">
                <a16:creationId xmlns:a16="http://schemas.microsoft.com/office/drawing/2014/main" id="{B89CDB13-9611-D74E-B5E6-8685EEE3DA83}"/>
              </a:ext>
            </a:extLst>
          </p:cNvPr>
          <p:cNvSpPr>
            <a:spLocks noGrp="1"/>
          </p:cNvSpPr>
          <p:nvPr>
            <p:ph idx="1"/>
          </p:nvPr>
        </p:nvSpPr>
        <p:spPr>
          <a:xfrm>
            <a:off x="9052560" y="-1"/>
            <a:ext cx="3139440" cy="6858000"/>
          </a:xfrm>
          <a:solidFill>
            <a:srgbClr val="5D161A"/>
          </a:solidFill>
          <a:ln w="38100">
            <a:solidFill>
              <a:schemeClr val="bg1"/>
            </a:solidFill>
          </a:ln>
        </p:spPr>
        <p:txBody>
          <a:bodyPr lIns="182880" tIns="91440" rIns="274320">
            <a:noAutofit/>
          </a:bodyPr>
          <a:lstStyle/>
          <a:p>
            <a:pPr marL="0" indent="0">
              <a:spcBef>
                <a:spcPts val="400"/>
              </a:spcBef>
              <a:buNone/>
            </a:pPr>
            <a:r>
              <a:rPr lang="en-US" sz="1600" b="1" u="sng" dirty="0">
                <a:solidFill>
                  <a:schemeClr val="bg1"/>
                </a:solidFill>
              </a:rPr>
              <a:t>State Shares Power w/ Districts</a:t>
            </a:r>
          </a:p>
          <a:p>
            <a:pPr marL="0" indent="0">
              <a:spcBef>
                <a:spcPts val="400"/>
              </a:spcBef>
              <a:buNone/>
            </a:pPr>
            <a:r>
              <a:rPr lang="en-US" sz="1600" dirty="0">
                <a:solidFill>
                  <a:schemeClr val="bg1"/>
                </a:solidFill>
              </a:rPr>
              <a:t>State provides resources and technical assistance to local districts </a:t>
            </a:r>
            <a:r>
              <a:rPr lang="en-US" sz="1600" u="sng" dirty="0">
                <a:solidFill>
                  <a:schemeClr val="bg1"/>
                </a:solidFill>
              </a:rPr>
              <a:t>as a voluntarily received service without strings attached</a:t>
            </a:r>
            <a:r>
              <a:rPr lang="en-US" sz="1600" dirty="0">
                <a:solidFill>
                  <a:schemeClr val="bg1"/>
                </a:solidFill>
              </a:rPr>
              <a:t>:</a:t>
            </a:r>
          </a:p>
          <a:p>
            <a:pPr marL="114300" indent="-114300">
              <a:spcBef>
                <a:spcPts val="400"/>
              </a:spcBef>
            </a:pPr>
            <a:r>
              <a:rPr lang="en-US" sz="1600" dirty="0">
                <a:solidFill>
                  <a:schemeClr val="bg1"/>
                </a:solidFill>
              </a:rPr>
              <a:t>Professional learning on learning theory</a:t>
            </a:r>
          </a:p>
          <a:p>
            <a:pPr marL="114300" indent="-114300">
              <a:spcBef>
                <a:spcPts val="400"/>
              </a:spcBef>
            </a:pPr>
            <a:r>
              <a:rPr lang="en-US" sz="1600" dirty="0">
                <a:solidFill>
                  <a:schemeClr val="bg1"/>
                </a:solidFill>
              </a:rPr>
              <a:t>Technical assistance on evaluating commercial curriculum materials and developing custom curriculum materials</a:t>
            </a:r>
          </a:p>
          <a:p>
            <a:pPr marL="114300" indent="-114300">
              <a:spcBef>
                <a:spcPts val="400"/>
              </a:spcBef>
            </a:pPr>
            <a:r>
              <a:rPr lang="en-US" sz="1600" dirty="0">
                <a:solidFill>
                  <a:schemeClr val="bg1"/>
                </a:solidFill>
              </a:rPr>
              <a:t>Formative assessment coaching</a:t>
            </a:r>
          </a:p>
          <a:p>
            <a:pPr marL="114300" indent="-114300">
              <a:spcBef>
                <a:spcPts val="400"/>
              </a:spcBef>
            </a:pPr>
            <a:r>
              <a:rPr lang="en-US" sz="1600" dirty="0">
                <a:solidFill>
                  <a:schemeClr val="bg1"/>
                </a:solidFill>
              </a:rPr>
              <a:t>Technical assistance for developing aligned mid-term and final exams and projects</a:t>
            </a:r>
          </a:p>
          <a:p>
            <a:pPr marL="114300" indent="-114300">
              <a:spcBef>
                <a:spcPts val="400"/>
              </a:spcBef>
            </a:pPr>
            <a:r>
              <a:rPr lang="en-US" sz="1600" dirty="0">
                <a:solidFill>
                  <a:schemeClr val="bg1"/>
                </a:solidFill>
              </a:rPr>
              <a:t>A high-quality platform where the interim, components, formative resources and tools, and connectors to instructional materials are provided as a </a:t>
            </a:r>
            <a:r>
              <a:rPr lang="en-US" sz="1600">
                <a:solidFill>
                  <a:schemeClr val="bg1"/>
                </a:solidFill>
              </a:rPr>
              <a:t>no-strings-attached service</a:t>
            </a:r>
            <a:endParaRPr lang="en-US" sz="1600" dirty="0">
              <a:solidFill>
                <a:schemeClr val="bg1"/>
              </a:solidFill>
            </a:endParaRPr>
          </a:p>
        </p:txBody>
      </p:sp>
      <p:cxnSp>
        <p:nvCxnSpPr>
          <p:cNvPr id="55" name="Elbow Connector 26">
            <a:extLst>
              <a:ext uri="{FF2B5EF4-FFF2-40B4-BE49-F238E27FC236}">
                <a16:creationId xmlns:a16="http://schemas.microsoft.com/office/drawing/2014/main" id="{186FE1AA-3179-E847-A8DF-F9F80047C765}"/>
              </a:ext>
            </a:extLst>
          </p:cNvPr>
          <p:cNvCxnSpPr>
            <a:cxnSpLocks/>
          </p:cNvCxnSpPr>
          <p:nvPr/>
        </p:nvCxnSpPr>
        <p:spPr>
          <a:xfrm>
            <a:off x="1772140" y="1277815"/>
            <a:ext cx="3942859" cy="1676889"/>
          </a:xfrm>
          <a:prstGeom prst="bentConnector3">
            <a:avLst>
              <a:gd name="adj1" fmla="val 9995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Elbow Connector 26">
            <a:extLst>
              <a:ext uri="{FF2B5EF4-FFF2-40B4-BE49-F238E27FC236}">
                <a16:creationId xmlns:a16="http://schemas.microsoft.com/office/drawing/2014/main" id="{086B838D-0435-714D-A9BE-E58BF352BF1A}"/>
              </a:ext>
            </a:extLst>
          </p:cNvPr>
          <p:cNvCxnSpPr>
            <a:cxnSpLocks/>
          </p:cNvCxnSpPr>
          <p:nvPr/>
        </p:nvCxnSpPr>
        <p:spPr>
          <a:xfrm>
            <a:off x="1811211" y="1429758"/>
            <a:ext cx="2477970" cy="152494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Elbow Connector 26">
            <a:extLst>
              <a:ext uri="{FF2B5EF4-FFF2-40B4-BE49-F238E27FC236}">
                <a16:creationId xmlns:a16="http://schemas.microsoft.com/office/drawing/2014/main" id="{90595F0A-BB3F-D14A-A014-34177D467B90}"/>
              </a:ext>
            </a:extLst>
          </p:cNvPr>
          <p:cNvCxnSpPr>
            <a:cxnSpLocks/>
          </p:cNvCxnSpPr>
          <p:nvPr/>
        </p:nvCxnSpPr>
        <p:spPr>
          <a:xfrm>
            <a:off x="1808291" y="1582615"/>
            <a:ext cx="1239708" cy="662185"/>
          </a:xfrm>
          <a:prstGeom prst="bentConnector2">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Elbow Connector 26">
            <a:extLst>
              <a:ext uri="{FF2B5EF4-FFF2-40B4-BE49-F238E27FC236}">
                <a16:creationId xmlns:a16="http://schemas.microsoft.com/office/drawing/2014/main" id="{41F3371D-1D36-B043-926F-A23B63C85ED0}"/>
              </a:ext>
            </a:extLst>
          </p:cNvPr>
          <p:cNvCxnSpPr>
            <a:cxnSpLocks/>
          </p:cNvCxnSpPr>
          <p:nvPr/>
        </p:nvCxnSpPr>
        <p:spPr>
          <a:xfrm rot="16200000" flipH="1">
            <a:off x="4165856" y="-2067887"/>
            <a:ext cx="662810" cy="6896100"/>
          </a:xfrm>
          <a:prstGeom prst="bentConnector3">
            <a:avLst>
              <a:gd name="adj1" fmla="val -34490"/>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9" name="Rounded Rectangle 13">
            <a:extLst>
              <a:ext uri="{FF2B5EF4-FFF2-40B4-BE49-F238E27FC236}">
                <a16:creationId xmlns:a16="http://schemas.microsoft.com/office/drawing/2014/main" id="{4682B64E-CD0C-BC45-BFED-594E43311075}"/>
              </a:ext>
            </a:extLst>
          </p:cNvPr>
          <p:cNvSpPr/>
          <p:nvPr/>
        </p:nvSpPr>
        <p:spPr>
          <a:xfrm>
            <a:off x="287211"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Learning theory</a:t>
            </a:r>
          </a:p>
        </p:txBody>
      </p:sp>
    </p:spTree>
    <p:extLst>
      <p:ext uri="{BB962C8B-B14F-4D97-AF65-F5344CB8AC3E}">
        <p14:creationId xmlns:p14="http://schemas.microsoft.com/office/powerpoint/2010/main" val="2715847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a:ln>
            <a:solidFill>
              <a:schemeClr val="bg1"/>
            </a:solidFill>
          </a:ln>
        </p:spPr>
        <p:txBody>
          <a:bodyPr/>
          <a:lstStyle/>
          <a:p>
            <a:r>
              <a:rPr lang="en-US" dirty="0"/>
              <a:t>Breaking Down the Barrier: Power Sharing </a:t>
            </a:r>
          </a:p>
        </p:txBody>
      </p:sp>
      <p:grpSp>
        <p:nvGrpSpPr>
          <p:cNvPr id="6" name="Group 5">
            <a:extLst>
              <a:ext uri="{FF2B5EF4-FFF2-40B4-BE49-F238E27FC236}">
                <a16:creationId xmlns:a16="http://schemas.microsoft.com/office/drawing/2014/main" id="{26185BC1-6CAD-904E-8287-B87ADEC9DE06}"/>
              </a:ext>
            </a:extLst>
          </p:cNvPr>
          <p:cNvGrpSpPr/>
          <p:nvPr/>
        </p:nvGrpSpPr>
        <p:grpSpPr>
          <a:xfrm>
            <a:off x="-1" y="940777"/>
            <a:ext cx="8947636" cy="5917223"/>
            <a:chOff x="-1" y="940777"/>
            <a:chExt cx="8947636" cy="5917223"/>
          </a:xfrm>
        </p:grpSpPr>
        <p:sp>
          <p:nvSpPr>
            <p:cNvPr id="5" name="Rectangle 4">
              <a:extLst>
                <a:ext uri="{FF2B5EF4-FFF2-40B4-BE49-F238E27FC236}">
                  <a16:creationId xmlns:a16="http://schemas.microsoft.com/office/drawing/2014/main" id="{CEF69940-FE5C-194F-BEF3-C5EB00770D0C}"/>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4" name="Group 3">
              <a:extLst>
                <a:ext uri="{FF2B5EF4-FFF2-40B4-BE49-F238E27FC236}">
                  <a16:creationId xmlns:a16="http://schemas.microsoft.com/office/drawing/2014/main" id="{00B3D756-EC90-B346-8ED0-7603DBECB6C0}"/>
                </a:ext>
              </a:extLst>
            </p:cNvPr>
            <p:cNvGrpSpPr/>
            <p:nvPr/>
          </p:nvGrpSpPr>
          <p:grpSpPr>
            <a:xfrm>
              <a:off x="175832" y="940777"/>
              <a:ext cx="8771803" cy="5823439"/>
              <a:chOff x="1699833" y="940777"/>
              <a:chExt cx="8771803" cy="5823439"/>
            </a:xfrm>
          </p:grpSpPr>
          <p:sp>
            <p:nvSpPr>
              <p:cNvPr id="52" name="Freeform 7">
                <a:extLst>
                  <a:ext uri="{FF2B5EF4-FFF2-40B4-BE49-F238E27FC236}">
                    <a16:creationId xmlns:a16="http://schemas.microsoft.com/office/drawing/2014/main" id="{1ABED7F2-BF9A-467F-AE51-4A154A94AEDA}"/>
                  </a:ext>
                </a:extLst>
              </p:cNvPr>
              <p:cNvSpPr/>
              <p:nvPr/>
            </p:nvSpPr>
            <p:spPr>
              <a:xfrm>
                <a:off x="1699833" y="940777"/>
                <a:ext cx="8771803" cy="5333202"/>
              </a:xfrm>
              <a:custGeom>
                <a:avLst/>
                <a:gdLst>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906982 w 8939379"/>
                  <a:gd name="connsiteY4" fmla="*/ 2871089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375823 w 8939379"/>
                  <a:gd name="connsiteY4" fmla="*/ 4827636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361969 w 8939379"/>
                  <a:gd name="connsiteY3" fmla="*/ 5007745 h 5007745"/>
                  <a:gd name="connsiteX4" fmla="*/ 3382640 w 8939379"/>
                  <a:gd name="connsiteY4" fmla="*/ 2871089 h 5007745"/>
                  <a:gd name="connsiteX5" fmla="*/ 3382640 w 8939379"/>
                  <a:gd name="connsiteY5" fmla="*/ 978345 h 5007745"/>
                  <a:gd name="connsiteX6" fmla="*/ 0 w 8939379"/>
                  <a:gd name="connsiteY6" fmla="*/ 978345 h 5007745"/>
                  <a:gd name="connsiteX7" fmla="*/ 6394 w 8939379"/>
                  <a:gd name="connsiteY7" fmla="*/ 0 h 5007745"/>
                  <a:gd name="connsiteX0" fmla="*/ 6394 w 8953234"/>
                  <a:gd name="connsiteY0" fmla="*/ 0 h 5007886"/>
                  <a:gd name="connsiteX1" fmla="*/ 8939379 w 8953234"/>
                  <a:gd name="connsiteY1" fmla="*/ 0 h 5007886"/>
                  <a:gd name="connsiteX2" fmla="*/ 8953234 w 8953234"/>
                  <a:gd name="connsiteY2" fmla="*/ 5007886 h 5007886"/>
                  <a:gd name="connsiteX3" fmla="*/ 3361969 w 8953234"/>
                  <a:gd name="connsiteY3" fmla="*/ 5007745 h 5007886"/>
                  <a:gd name="connsiteX4" fmla="*/ 3382640 w 8953234"/>
                  <a:gd name="connsiteY4" fmla="*/ 2871089 h 5007886"/>
                  <a:gd name="connsiteX5" fmla="*/ 3382640 w 8953234"/>
                  <a:gd name="connsiteY5" fmla="*/ 978345 h 5007886"/>
                  <a:gd name="connsiteX6" fmla="*/ 0 w 8953234"/>
                  <a:gd name="connsiteY6" fmla="*/ 978345 h 5007886"/>
                  <a:gd name="connsiteX7" fmla="*/ 6394 w 8953234"/>
                  <a:gd name="connsiteY7" fmla="*/ 0 h 5007886"/>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82640 w 8962026"/>
                  <a:gd name="connsiteY4" fmla="*/ 2871089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53178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312302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294718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2000733 w 8962026"/>
                  <a:gd name="connsiteY5" fmla="*/ 987137 h 5359437"/>
                  <a:gd name="connsiteX6" fmla="*/ 0 w 8962026"/>
                  <a:gd name="connsiteY6" fmla="*/ 978345 h 5359437"/>
                  <a:gd name="connsiteX7" fmla="*/ 6394 w 8962026"/>
                  <a:gd name="connsiteY7" fmla="*/ 0 h 5359437"/>
                  <a:gd name="connsiteX0" fmla="*/ 6394 w 8962026"/>
                  <a:gd name="connsiteY0" fmla="*/ 0 h 5341852"/>
                  <a:gd name="connsiteX1" fmla="*/ 8939379 w 8962026"/>
                  <a:gd name="connsiteY1" fmla="*/ 0 h 5341852"/>
                  <a:gd name="connsiteX2" fmla="*/ 8962026 w 8962026"/>
                  <a:gd name="connsiteY2" fmla="*/ 5333202 h 5341852"/>
                  <a:gd name="connsiteX3" fmla="*/ 1988470 w 8962026"/>
                  <a:gd name="connsiteY3" fmla="*/ 5341852 h 5341852"/>
                  <a:gd name="connsiteX4" fmla="*/ 2000734 w 8962026"/>
                  <a:gd name="connsiteY4" fmla="*/ 2906259 h 5341852"/>
                  <a:gd name="connsiteX5" fmla="*/ 2000733 w 8962026"/>
                  <a:gd name="connsiteY5" fmla="*/ 987137 h 5341852"/>
                  <a:gd name="connsiteX6" fmla="*/ 0 w 8962026"/>
                  <a:gd name="connsiteY6" fmla="*/ 978345 h 5341852"/>
                  <a:gd name="connsiteX7" fmla="*/ 6394 w 8962026"/>
                  <a:gd name="connsiteY7" fmla="*/ 0 h 534185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48365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43540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33059 h 5333202"/>
                  <a:gd name="connsiteX4" fmla="*/ 1937832 w 8962026"/>
                  <a:gd name="connsiteY4" fmla="*/ 978344 h 5333202"/>
                  <a:gd name="connsiteX5" fmla="*/ 0 w 8962026"/>
                  <a:gd name="connsiteY5" fmla="*/ 978345 h 5333202"/>
                  <a:gd name="connsiteX6" fmla="*/ 6394 w 8962026"/>
                  <a:gd name="connsiteY6" fmla="*/ 0 h 5333202"/>
                  <a:gd name="connsiteX0" fmla="*/ 416 w 8965034"/>
                  <a:gd name="connsiteY0" fmla="*/ 0 h 5333202"/>
                  <a:gd name="connsiteX1" fmla="*/ 8960358 w 8965034"/>
                  <a:gd name="connsiteY1" fmla="*/ 0 h 5333202"/>
                  <a:gd name="connsiteX2" fmla="*/ 8965034 w 8965034"/>
                  <a:gd name="connsiteY2" fmla="*/ 5333202 h 5333202"/>
                  <a:gd name="connsiteX3" fmla="*/ 1937561 w 8965034"/>
                  <a:gd name="connsiteY3" fmla="*/ 5333059 h 5333202"/>
                  <a:gd name="connsiteX4" fmla="*/ 1940840 w 8965034"/>
                  <a:gd name="connsiteY4" fmla="*/ 978344 h 5333202"/>
                  <a:gd name="connsiteX5" fmla="*/ 3008 w 8965034"/>
                  <a:gd name="connsiteY5" fmla="*/ 978345 h 5333202"/>
                  <a:gd name="connsiteX6" fmla="*/ 416 w 8965034"/>
                  <a:gd name="connsiteY6" fmla="*/ 0 h 5333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65034" h="5333202">
                    <a:moveTo>
                      <a:pt x="416" y="0"/>
                    </a:moveTo>
                    <a:lnTo>
                      <a:pt x="8960358" y="0"/>
                    </a:lnTo>
                    <a:cubicBezTo>
                      <a:pt x="8964976" y="1669295"/>
                      <a:pt x="8960416" y="3663907"/>
                      <a:pt x="8965034" y="5333202"/>
                    </a:cubicBezTo>
                    <a:lnTo>
                      <a:pt x="1937561" y="5333059"/>
                    </a:lnTo>
                    <a:cubicBezTo>
                      <a:pt x="1936539" y="4088502"/>
                      <a:pt x="1941268" y="1695338"/>
                      <a:pt x="1940840" y="978344"/>
                    </a:cubicBezTo>
                    <a:lnTo>
                      <a:pt x="3008" y="978345"/>
                    </a:lnTo>
                    <a:cubicBezTo>
                      <a:pt x="5139" y="652230"/>
                      <a:pt x="-1715" y="326115"/>
                      <a:pt x="416" y="0"/>
                    </a:cubicBezTo>
                    <a:close/>
                  </a:path>
                </a:pathLst>
              </a:custGeom>
              <a:solidFill>
                <a:schemeClr val="bg1">
                  <a:lumMod val="8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en-US" sz="1600" b="1" dirty="0">
                    <a:solidFill>
                      <a:schemeClr val="tx1"/>
                    </a:solidFill>
                  </a:rPr>
                  <a:t>Pre- and In-service</a:t>
                </a:r>
                <a:r>
                  <a:rPr lang="en-US" sz="1600" dirty="0">
                    <a:solidFill>
                      <a:schemeClr val="bg1">
                        <a:lumMod val="85000"/>
                      </a:schemeClr>
                    </a:solidFill>
                  </a:rPr>
                  <a:t>___________</a:t>
                </a:r>
              </a:p>
              <a:p>
                <a:pPr algn="r"/>
                <a:r>
                  <a:rPr lang="en-US" sz="1600" b="1" dirty="0">
                    <a:solidFill>
                      <a:schemeClr val="tx1"/>
                    </a:solidFill>
                  </a:rPr>
                  <a:t>Professional Learning</a:t>
                </a:r>
                <a:r>
                  <a:rPr lang="en-US" sz="1600" dirty="0">
                    <a:solidFill>
                      <a:schemeClr val="bg1">
                        <a:lumMod val="85000"/>
                      </a:schemeClr>
                    </a:solidFill>
                  </a:rPr>
                  <a:t>___________</a:t>
                </a:r>
              </a:p>
            </p:txBody>
          </p:sp>
          <p:sp>
            <p:nvSpPr>
              <p:cNvPr id="42" name="Rounded Rectangle 82">
                <a:extLst>
                  <a:ext uri="{FF2B5EF4-FFF2-40B4-BE49-F238E27FC236}">
                    <a16:creationId xmlns:a16="http://schemas.microsoft.com/office/drawing/2014/main" id="{63CAF75C-F938-4614-AC15-054557B64E24}"/>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43" name="Rounded Rectangle 83">
                <a:extLst>
                  <a:ext uri="{FF2B5EF4-FFF2-40B4-BE49-F238E27FC236}">
                    <a16:creationId xmlns:a16="http://schemas.microsoft.com/office/drawing/2014/main" id="{DEF2790A-73DF-4992-BA48-D8CA9298B9F9}"/>
                  </a:ext>
                </a:extLst>
              </p:cNvPr>
              <p:cNvSpPr/>
              <p:nvPr/>
            </p:nvSpPr>
            <p:spPr>
              <a:xfrm>
                <a:off x="4114800" y="6488690"/>
                <a:ext cx="901612" cy="275526"/>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District</a:t>
                </a:r>
              </a:p>
            </p:txBody>
          </p:sp>
          <p:sp>
            <p:nvSpPr>
              <p:cNvPr id="44" name="Rounded Rectangle 84">
                <a:extLst>
                  <a:ext uri="{FF2B5EF4-FFF2-40B4-BE49-F238E27FC236}">
                    <a16:creationId xmlns:a16="http://schemas.microsoft.com/office/drawing/2014/main" id="{8E12C3DB-2081-4883-B844-B86C9C4775DC}"/>
                  </a:ext>
                </a:extLst>
              </p:cNvPr>
              <p:cNvSpPr/>
              <p:nvPr/>
            </p:nvSpPr>
            <p:spPr>
              <a:xfrm>
                <a:off x="5105400" y="6488690"/>
                <a:ext cx="1016176" cy="275526"/>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Teacher</a:t>
                </a:r>
              </a:p>
            </p:txBody>
          </p:sp>
          <p:sp>
            <p:nvSpPr>
              <p:cNvPr id="45" name="Rounded Rectangle 85">
                <a:extLst>
                  <a:ext uri="{FF2B5EF4-FFF2-40B4-BE49-F238E27FC236}">
                    <a16:creationId xmlns:a16="http://schemas.microsoft.com/office/drawing/2014/main" id="{4EB54CD1-4501-4509-81B5-2277130F4569}"/>
                  </a:ext>
                </a:extLst>
              </p:cNvPr>
              <p:cNvSpPr/>
              <p:nvPr/>
            </p:nvSpPr>
            <p:spPr>
              <a:xfrm>
                <a:off x="6222824" y="6488690"/>
                <a:ext cx="1016176" cy="275526"/>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Student</a:t>
                </a:r>
              </a:p>
            </p:txBody>
          </p:sp>
          <p:sp>
            <p:nvSpPr>
              <p:cNvPr id="48" name="Rectangle 47">
                <a:extLst>
                  <a:ext uri="{FF2B5EF4-FFF2-40B4-BE49-F238E27FC236}">
                    <a16:creationId xmlns:a16="http://schemas.microsoft.com/office/drawing/2014/main" id="{37DE6F94-F08E-4C61-ABF0-9486BD309CE3}"/>
                  </a:ext>
                </a:extLst>
              </p:cNvPr>
              <p:cNvSpPr/>
              <p:nvPr/>
            </p:nvSpPr>
            <p:spPr>
              <a:xfrm>
                <a:off x="7315200" y="6488690"/>
                <a:ext cx="2895600" cy="275526"/>
              </a:xfrm>
              <a:prstGeom prst="rect">
                <a:avLst/>
              </a:prstGeom>
              <a:solidFill>
                <a:schemeClr val="bg1">
                  <a:lumMod val="8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State &amp; District Policymakers</a:t>
                </a:r>
              </a:p>
            </p:txBody>
          </p:sp>
          <p:grpSp>
            <p:nvGrpSpPr>
              <p:cNvPr id="60" name="Group 59">
                <a:extLst>
                  <a:ext uri="{FF2B5EF4-FFF2-40B4-BE49-F238E27FC236}">
                    <a16:creationId xmlns:a16="http://schemas.microsoft.com/office/drawing/2014/main" id="{47A71F91-AF7C-40AD-BF51-260EA6F61E36}"/>
                  </a:ext>
                </a:extLst>
              </p:cNvPr>
              <p:cNvGrpSpPr/>
              <p:nvPr/>
            </p:nvGrpSpPr>
            <p:grpSpPr>
              <a:xfrm rot="10800000">
                <a:off x="9202612" y="3482822"/>
                <a:ext cx="457200" cy="457200"/>
                <a:chOff x="7239000" y="6078414"/>
                <a:chExt cx="457200" cy="457200"/>
              </a:xfrm>
            </p:grpSpPr>
            <p:sp>
              <p:nvSpPr>
                <p:cNvPr id="61" name="Oval 60">
                  <a:extLst>
                    <a:ext uri="{FF2B5EF4-FFF2-40B4-BE49-F238E27FC236}">
                      <a16:creationId xmlns:a16="http://schemas.microsoft.com/office/drawing/2014/main" id="{51AD779C-26C2-4B33-BFEA-5A78373D4916}"/>
                    </a:ext>
                  </a:extLst>
                </p:cNvPr>
                <p:cNvSpPr/>
                <p:nvPr/>
              </p:nvSpPr>
              <p:spPr>
                <a:xfrm>
                  <a:off x="7239000" y="6078414"/>
                  <a:ext cx="457200" cy="457200"/>
                </a:xfrm>
                <a:prstGeom prst="ellipse">
                  <a:avLst/>
                </a:prstGeom>
                <a:noFill/>
                <a:ln w="25400"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2" name="Straight Arrow Connector 61">
                  <a:extLst>
                    <a:ext uri="{FF2B5EF4-FFF2-40B4-BE49-F238E27FC236}">
                      <a16:creationId xmlns:a16="http://schemas.microsoft.com/office/drawing/2014/main" id="{AD66916B-74A2-4E9F-8EA7-A2CF96393DED}"/>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63" name="Group 62">
                <a:extLst>
                  <a:ext uri="{FF2B5EF4-FFF2-40B4-BE49-F238E27FC236}">
                    <a16:creationId xmlns:a16="http://schemas.microsoft.com/office/drawing/2014/main" id="{6D8BA2F2-DEA3-42BA-B814-56B58431A60D}"/>
                  </a:ext>
                </a:extLst>
              </p:cNvPr>
              <p:cNvGrpSpPr/>
              <p:nvPr/>
            </p:nvGrpSpPr>
            <p:grpSpPr>
              <a:xfrm>
                <a:off x="9202612" y="2702168"/>
                <a:ext cx="457200" cy="457200"/>
                <a:chOff x="7239000" y="6078414"/>
                <a:chExt cx="457200" cy="457200"/>
              </a:xfrm>
            </p:grpSpPr>
            <p:sp>
              <p:nvSpPr>
                <p:cNvPr id="64" name="Oval 63">
                  <a:extLst>
                    <a:ext uri="{FF2B5EF4-FFF2-40B4-BE49-F238E27FC236}">
                      <a16:creationId xmlns:a16="http://schemas.microsoft.com/office/drawing/2014/main" id="{AF941F1F-DCDC-4030-8668-F2C027C6580B}"/>
                    </a:ext>
                  </a:extLst>
                </p:cNvPr>
                <p:cNvSpPr/>
                <p:nvPr/>
              </p:nvSpPr>
              <p:spPr>
                <a:xfrm>
                  <a:off x="7239000" y="6078414"/>
                  <a:ext cx="457200" cy="457200"/>
                </a:xfrm>
                <a:prstGeom prst="ellipse">
                  <a:avLst/>
                </a:prstGeom>
                <a:noFill/>
                <a:ln w="25400"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5" name="Straight Arrow Connector 64">
                  <a:extLst>
                    <a:ext uri="{FF2B5EF4-FFF2-40B4-BE49-F238E27FC236}">
                      <a16:creationId xmlns:a16="http://schemas.microsoft.com/office/drawing/2014/main" id="{00349FF6-89B9-42EA-847E-37EA9492BE3A}"/>
                    </a:ext>
                  </a:extLst>
                </p:cNvPr>
                <p:cNvCxnSpPr/>
                <p:nvPr/>
              </p:nvCxnSpPr>
              <p:spPr>
                <a:xfrm>
                  <a:off x="7689806" y="6233160"/>
                  <a:ext cx="0" cy="9144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6" name="Rounded Rectangle 4">
                <a:extLst>
                  <a:ext uri="{FF2B5EF4-FFF2-40B4-BE49-F238E27FC236}">
                    <a16:creationId xmlns:a16="http://schemas.microsoft.com/office/drawing/2014/main" id="{B8DFB893-5D79-43C7-AFDA-C123563978DA}"/>
                  </a:ext>
                </a:extLst>
              </p:cNvPr>
              <p:cNvSpPr/>
              <p:nvPr/>
            </p:nvSpPr>
            <p:spPr>
              <a:xfrm>
                <a:off x="6781800" y="2949950"/>
                <a:ext cx="1524000" cy="762000"/>
              </a:xfrm>
              <a:prstGeom prst="roundRect">
                <a:avLst/>
              </a:prstGeom>
              <a:gradFill>
                <a:gsLst>
                  <a:gs pos="69000">
                    <a:schemeClr val="accent6">
                      <a:lumMod val="75000"/>
                    </a:schemeClr>
                  </a:gs>
                  <a:gs pos="0">
                    <a:schemeClr val="accent6">
                      <a:lumMod val="75000"/>
                    </a:schemeClr>
                  </a:gs>
                  <a:gs pos="100000">
                    <a:srgbClr val="FF0000"/>
                  </a:gs>
                </a:gsLst>
                <a:lin ang="0" scaled="1"/>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lesson plans</a:t>
                </a:r>
              </a:p>
            </p:txBody>
          </p:sp>
          <p:sp>
            <p:nvSpPr>
              <p:cNvPr id="67" name="Rounded Rectangle 5">
                <a:extLst>
                  <a:ext uri="{FF2B5EF4-FFF2-40B4-BE49-F238E27FC236}">
                    <a16:creationId xmlns:a16="http://schemas.microsoft.com/office/drawing/2014/main" id="{C4209E2E-EDCB-4E6B-8E4F-3E522F604839}"/>
                  </a:ext>
                </a:extLst>
              </p:cNvPr>
              <p:cNvSpPr/>
              <p:nvPr/>
            </p:nvSpPr>
            <p:spPr>
              <a:xfrm>
                <a:off x="3810000" y="2244800"/>
                <a:ext cx="1524000" cy="371652"/>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Curriculum</a:t>
                </a:r>
              </a:p>
            </p:txBody>
          </p:sp>
          <p:cxnSp>
            <p:nvCxnSpPr>
              <p:cNvPr id="70" name="Straight Arrow Connector 69">
                <a:extLst>
                  <a:ext uri="{FF2B5EF4-FFF2-40B4-BE49-F238E27FC236}">
                    <a16:creationId xmlns:a16="http://schemas.microsoft.com/office/drawing/2014/main" id="{C4CA69B4-506C-4285-9AF4-81ECA823D449}"/>
                  </a:ext>
                </a:extLst>
              </p:cNvPr>
              <p:cNvCxnSpPr>
                <a:cxnSpLocks/>
                <a:endCxn id="82" idx="1"/>
              </p:cNvCxnSpPr>
              <p:nvPr/>
            </p:nvCxnSpPr>
            <p:spPr>
              <a:xfrm rot="16200000" flipH="1">
                <a:off x="3710907" y="3782348"/>
                <a:ext cx="2586769" cy="254976"/>
              </a:xfrm>
              <a:prstGeom prst="bentConnector2">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1" name="Rounded Rectangle 13">
                <a:extLst>
                  <a:ext uri="{FF2B5EF4-FFF2-40B4-BE49-F238E27FC236}">
                    <a16:creationId xmlns:a16="http://schemas.microsoft.com/office/drawing/2014/main" id="{DED0A6A6-67C7-4287-BFA4-EAEC1F91DEF1}"/>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72" name="Straight Arrow Connector 71">
                <a:extLst>
                  <a:ext uri="{FF2B5EF4-FFF2-40B4-BE49-F238E27FC236}">
                    <a16:creationId xmlns:a16="http://schemas.microsoft.com/office/drawing/2014/main" id="{5AB13E77-1DA2-461D-BA12-506566E100C7}"/>
                  </a:ext>
                </a:extLst>
              </p:cNvPr>
              <p:cNvCxnSpPr>
                <a:cxnSpLocks/>
                <a:endCxn id="71"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534CB7B0-8DDC-41BA-97F1-95226BB1775F}"/>
                  </a:ext>
                </a:extLst>
              </p:cNvPr>
              <p:cNvCxnSpPr>
                <a:cxnSpLocks/>
                <a:stCxn id="71" idx="2"/>
                <a:endCxn id="87"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7" name="Rounded Rectangle 52">
                <a:extLst>
                  <a:ext uri="{FF2B5EF4-FFF2-40B4-BE49-F238E27FC236}">
                    <a16:creationId xmlns:a16="http://schemas.microsoft.com/office/drawing/2014/main" id="{4B06CBD0-C45B-479C-8405-9C40C24DC1E6}"/>
                  </a:ext>
                </a:extLst>
              </p:cNvPr>
              <p:cNvSpPr/>
              <p:nvPr/>
            </p:nvSpPr>
            <p:spPr>
              <a:xfrm>
                <a:off x="8593012" y="1711568"/>
                <a:ext cx="1752600" cy="762000"/>
              </a:xfrm>
              <a:prstGeom prst="roundRect">
                <a:avLst/>
              </a:prstGeom>
              <a:gradFill flip="none" rotWithShape="1">
                <a:gsLst>
                  <a:gs pos="73000">
                    <a:schemeClr val="accent6">
                      <a:lumMod val="75000"/>
                    </a:schemeClr>
                  </a:gs>
                  <a:gs pos="0">
                    <a:schemeClr val="accent6">
                      <a:lumMod val="75000"/>
                    </a:schemeClr>
                  </a:gs>
                  <a:gs pos="100000">
                    <a:srgbClr val="FF0000"/>
                  </a:gs>
                </a:gsLst>
                <a:lin ang="0" scaled="1"/>
                <a:tileRect/>
              </a:gra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instruction</a:t>
                </a:r>
              </a:p>
            </p:txBody>
          </p:sp>
          <p:cxnSp>
            <p:nvCxnSpPr>
              <p:cNvPr id="78" name="Elbow Connector 57">
                <a:extLst>
                  <a:ext uri="{FF2B5EF4-FFF2-40B4-BE49-F238E27FC236}">
                    <a16:creationId xmlns:a16="http://schemas.microsoft.com/office/drawing/2014/main" id="{7C44F74D-53EC-4E1A-A7EA-6F4EE4392F27}"/>
                  </a:ext>
                </a:extLst>
              </p:cNvPr>
              <p:cNvCxnSpPr>
                <a:cxnSpLocks/>
                <a:stCxn id="66" idx="0"/>
                <a:endCxn id="77" idx="1"/>
              </p:cNvCxnSpPr>
              <p:nvPr/>
            </p:nvCxnSpPr>
            <p:spPr>
              <a:xfrm rot="5400000" flipH="1" flipV="1">
                <a:off x="7639715" y="1996653"/>
                <a:ext cx="857382" cy="1049212"/>
              </a:xfrm>
              <a:prstGeom prst="bentConnector2">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Elbow Connector 61">
                <a:extLst>
                  <a:ext uri="{FF2B5EF4-FFF2-40B4-BE49-F238E27FC236}">
                    <a16:creationId xmlns:a16="http://schemas.microsoft.com/office/drawing/2014/main" id="{EF90BE0A-0862-4A34-B644-5B0F013AC941}"/>
                  </a:ext>
                </a:extLst>
              </p:cNvPr>
              <p:cNvCxnSpPr>
                <a:cxnSpLocks/>
                <a:stCxn id="66" idx="3"/>
                <a:endCxn id="85" idx="1"/>
              </p:cNvCxnSpPr>
              <p:nvPr/>
            </p:nvCxnSpPr>
            <p:spPr>
              <a:xfrm>
                <a:off x="8305800" y="3330950"/>
                <a:ext cx="287212" cy="0"/>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ADFC23C-3902-4D8D-B91C-4B14A24590BF}"/>
                  </a:ext>
                </a:extLst>
              </p:cNvPr>
              <p:cNvCxnSpPr/>
              <p:nvPr/>
            </p:nvCxnSpPr>
            <p:spPr>
              <a:xfrm>
                <a:off x="8974012" y="2473568"/>
                <a:ext cx="0" cy="476382"/>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Elbow Connector 67">
                <a:extLst>
                  <a:ext uri="{FF2B5EF4-FFF2-40B4-BE49-F238E27FC236}">
                    <a16:creationId xmlns:a16="http://schemas.microsoft.com/office/drawing/2014/main" id="{A5C7909A-28A0-482D-B263-7844ADFDAB0C}"/>
                  </a:ext>
                </a:extLst>
              </p:cNvPr>
              <p:cNvCxnSpPr>
                <a:cxnSpLocks/>
              </p:cNvCxnSpPr>
              <p:nvPr/>
            </p:nvCxnSpPr>
            <p:spPr>
              <a:xfrm flipV="1">
                <a:off x="9888412" y="2473568"/>
                <a:ext cx="0" cy="481136"/>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 name="Rounded Rectangle 73">
                <a:extLst>
                  <a:ext uri="{FF2B5EF4-FFF2-40B4-BE49-F238E27FC236}">
                    <a16:creationId xmlns:a16="http://schemas.microsoft.com/office/drawing/2014/main" id="{5F505D14-ACCB-4ABE-99E4-6C33C2AE93CF}"/>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Major unit plans</a:t>
                </a:r>
              </a:p>
            </p:txBody>
          </p:sp>
          <p:cxnSp>
            <p:nvCxnSpPr>
              <p:cNvPr id="83" name="Elbow Connector 101">
                <a:extLst>
                  <a:ext uri="{FF2B5EF4-FFF2-40B4-BE49-F238E27FC236}">
                    <a16:creationId xmlns:a16="http://schemas.microsoft.com/office/drawing/2014/main" id="{8A6E284E-248F-4F6E-B86D-42182CDD2EE4}"/>
                  </a:ext>
                </a:extLst>
              </p:cNvPr>
              <p:cNvCxnSpPr>
                <a:cxnSpLocks/>
                <a:endCxn id="66" idx="2"/>
              </p:cNvCxnSpPr>
              <p:nvPr/>
            </p:nvCxnSpPr>
            <p:spPr>
              <a:xfrm rot="10800000" flipV="1">
                <a:off x="7543800" y="3705556"/>
                <a:ext cx="1354012" cy="6394"/>
              </a:xfrm>
              <a:prstGeom prst="bentConnector4">
                <a:avLst>
                  <a:gd name="adj1" fmla="val -217"/>
                  <a:gd name="adj2" fmla="val 3675227"/>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CC43EE4B-F3CB-4E47-8A30-2F05B41975F4}"/>
                  </a:ext>
                </a:extLst>
              </p:cNvPr>
              <p:cNvCxnSpPr>
                <a:cxnSpLocks/>
                <a:stCxn id="54" idx="3"/>
                <a:endCxn id="66" idx="1"/>
              </p:cNvCxnSpPr>
              <p:nvPr/>
            </p:nvCxnSpPr>
            <p:spPr>
              <a:xfrm flipV="1">
                <a:off x="6494588" y="3330951"/>
                <a:ext cx="287213" cy="23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5" name="Rounded Rectangle 53">
                <a:extLst>
                  <a:ext uri="{FF2B5EF4-FFF2-40B4-BE49-F238E27FC236}">
                    <a16:creationId xmlns:a16="http://schemas.microsoft.com/office/drawing/2014/main" id="{1F771146-C906-4E8E-B54C-D6D564B07AF6}"/>
                  </a:ext>
                </a:extLst>
              </p:cNvPr>
              <p:cNvSpPr/>
              <p:nvPr/>
            </p:nvSpPr>
            <p:spPr>
              <a:xfrm>
                <a:off x="8593012" y="2949950"/>
                <a:ext cx="1752600" cy="762000"/>
              </a:xfrm>
              <a:prstGeom prst="roundRect">
                <a:avLst/>
              </a:prstGeom>
              <a:gradFill flip="none" rotWithShape="1">
                <a:gsLst>
                  <a:gs pos="55000">
                    <a:srgbClr val="FF0000"/>
                  </a:gs>
                  <a:gs pos="45000">
                    <a:schemeClr val="accent6">
                      <a:lumMod val="75000"/>
                    </a:schemeClr>
                  </a:gs>
                  <a:gs pos="0">
                    <a:schemeClr val="accent6">
                      <a:lumMod val="75000"/>
                    </a:schemeClr>
                  </a:gs>
                  <a:gs pos="100000">
                    <a:srgbClr val="FF0000"/>
                  </a:gs>
                </a:gsLst>
                <a:lin ang="0" scaled="1"/>
                <a:tileRect/>
              </a:gra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formative assessment</a:t>
                </a:r>
              </a:p>
            </p:txBody>
          </p:sp>
          <p:sp>
            <p:nvSpPr>
              <p:cNvPr id="87" name="Rounded Rectangle 29">
                <a:extLst>
                  <a:ext uri="{FF2B5EF4-FFF2-40B4-BE49-F238E27FC236}">
                    <a16:creationId xmlns:a16="http://schemas.microsoft.com/office/drawing/2014/main" id="{7FD5BFF7-125C-45D8-B1FF-57C01A3374A4}"/>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89" name="Straight Arrow Connector 53">
                <a:extLst>
                  <a:ext uri="{FF2B5EF4-FFF2-40B4-BE49-F238E27FC236}">
                    <a16:creationId xmlns:a16="http://schemas.microsoft.com/office/drawing/2014/main" id="{177856E5-F542-443A-9E56-3BAD94CDBBD9}"/>
                  </a:ext>
                </a:extLst>
              </p:cNvPr>
              <p:cNvCxnSpPr>
                <a:cxnSpLocks/>
                <a:stCxn id="87" idx="2"/>
                <a:endCxn id="90"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Rounded Rectangle 79">
                <a:extLst>
                  <a:ext uri="{FF2B5EF4-FFF2-40B4-BE49-F238E27FC236}">
                    <a16:creationId xmlns:a16="http://schemas.microsoft.com/office/drawing/2014/main" id="{B427D7DD-040B-4F9D-96A6-85002A07DCBE}"/>
                  </a:ext>
                </a:extLst>
              </p:cNvPr>
              <p:cNvSpPr/>
              <p:nvPr/>
            </p:nvSpPr>
            <p:spPr>
              <a:xfrm>
                <a:off x="3810000" y="5770130"/>
                <a:ext cx="2590801" cy="393755"/>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Final exam &amp; final project</a:t>
                </a:r>
              </a:p>
            </p:txBody>
          </p:sp>
          <p:sp>
            <p:nvSpPr>
              <p:cNvPr id="91" name="Rounded Rectangle 79">
                <a:extLst>
                  <a:ext uri="{FF2B5EF4-FFF2-40B4-BE49-F238E27FC236}">
                    <a16:creationId xmlns:a16="http://schemas.microsoft.com/office/drawing/2014/main" id="{8EEE4F11-7337-4A1B-9A52-4F7A7D11D4AB}"/>
                  </a:ext>
                </a:extLst>
              </p:cNvPr>
              <p:cNvSpPr/>
              <p:nvPr/>
            </p:nvSpPr>
            <p:spPr>
              <a:xfrm>
                <a:off x="8458200" y="4114800"/>
                <a:ext cx="1887412" cy="78638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Weekly quizzes &amp; graded homework</a:t>
                </a:r>
              </a:p>
            </p:txBody>
          </p:sp>
          <p:cxnSp>
            <p:nvCxnSpPr>
              <p:cNvPr id="92" name="Elbow Connector 93">
                <a:extLst>
                  <a:ext uri="{FF2B5EF4-FFF2-40B4-BE49-F238E27FC236}">
                    <a16:creationId xmlns:a16="http://schemas.microsoft.com/office/drawing/2014/main" id="{8D53A8C5-8DDF-47A0-86B2-490457582011}"/>
                  </a:ext>
                </a:extLst>
              </p:cNvPr>
              <p:cNvCxnSpPr>
                <a:cxnSpLocks/>
              </p:cNvCxnSpPr>
              <p:nvPr/>
            </p:nvCxnSpPr>
            <p:spPr>
              <a:xfrm>
                <a:off x="6222825" y="3721046"/>
                <a:ext cx="2235375" cy="622354"/>
              </a:xfrm>
              <a:prstGeom prst="bentConnector3">
                <a:avLst>
                  <a:gd name="adj1" fmla="val -143"/>
                </a:avLst>
              </a:prstGeom>
              <a:ln w="28575">
                <a:solidFill>
                  <a:schemeClr val="tx1">
                    <a:lumMod val="50000"/>
                    <a:lumOff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BA9DF50C-BA70-4E89-A2D6-FB275AFD3B13}"/>
                  </a:ext>
                </a:extLst>
              </p:cNvPr>
              <p:cNvCxnSpPr>
                <a:cxnSpLocks/>
                <a:stCxn id="90" idx="3"/>
                <a:endCxn id="95" idx="1"/>
              </p:cNvCxnSpPr>
              <p:nvPr/>
            </p:nvCxnSpPr>
            <p:spPr>
              <a:xfrm>
                <a:off x="6400800" y="5967007"/>
                <a:ext cx="914400"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5" name="Rounded Rectangle 79">
                <a:extLst>
                  <a:ext uri="{FF2B5EF4-FFF2-40B4-BE49-F238E27FC236}">
                    <a16:creationId xmlns:a16="http://schemas.microsoft.com/office/drawing/2014/main" id="{4E7A72E9-278F-4FE9-B625-C9AFBFD055B2}"/>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3 mid-semester exams &amp; projects</a:t>
                </a:r>
              </a:p>
            </p:txBody>
          </p:sp>
          <p:cxnSp>
            <p:nvCxnSpPr>
              <p:cNvPr id="96" name="Straight Arrow Connector 95">
                <a:extLst>
                  <a:ext uri="{FF2B5EF4-FFF2-40B4-BE49-F238E27FC236}">
                    <a16:creationId xmlns:a16="http://schemas.microsoft.com/office/drawing/2014/main" id="{8206D05E-6E31-4DE5-908C-563216166AF1}"/>
                  </a:ext>
                </a:extLst>
              </p:cNvPr>
              <p:cNvCxnSpPr>
                <a:cxnSpLocks/>
                <a:endCxn id="91" idx="2"/>
              </p:cNvCxnSpPr>
              <p:nvPr/>
            </p:nvCxnSpPr>
            <p:spPr>
              <a:xfrm flipV="1">
                <a:off x="9401906" y="4901185"/>
                <a:ext cx="0" cy="868945"/>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1D432C83-3F31-4355-910C-E29E37CFFD2E}"/>
                  </a:ext>
                </a:extLst>
              </p:cNvPr>
              <p:cNvCxnSpPr>
                <a:cxnSpLocks/>
                <a:stCxn id="67" idx="2"/>
              </p:cNvCxnSpPr>
              <p:nvPr/>
            </p:nvCxnSpPr>
            <p:spPr>
              <a:xfrm>
                <a:off x="4572000" y="2616453"/>
                <a:ext cx="0" cy="3153677"/>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Elbow Connector 33">
                <a:extLst>
                  <a:ext uri="{FF2B5EF4-FFF2-40B4-BE49-F238E27FC236}">
                    <a16:creationId xmlns:a16="http://schemas.microsoft.com/office/drawing/2014/main" id="{A534138F-CADF-4837-9D9D-D4D3B7060166}"/>
                  </a:ext>
                </a:extLst>
              </p:cNvPr>
              <p:cNvCxnSpPr>
                <a:cxnSpLocks/>
                <a:stCxn id="87"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Elbow Connector 61">
                <a:extLst>
                  <a:ext uri="{FF2B5EF4-FFF2-40B4-BE49-F238E27FC236}">
                    <a16:creationId xmlns:a16="http://schemas.microsoft.com/office/drawing/2014/main" id="{B0902C51-85BB-40B8-939C-84AC8436C2C7}"/>
                  </a:ext>
                </a:extLst>
              </p:cNvPr>
              <p:cNvCxnSpPr>
                <a:cxnSpLocks/>
                <a:stCxn id="71" idx="3"/>
                <a:endCxn id="67"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4" name="Rounded Rectangle 73">
                <a:extLst>
                  <a:ext uri="{FF2B5EF4-FFF2-40B4-BE49-F238E27FC236}">
                    <a16:creationId xmlns:a16="http://schemas.microsoft.com/office/drawing/2014/main" id="{CB141662-F5BB-4801-BF0B-0AD1BC4DEF57}"/>
                  </a:ext>
                </a:extLst>
              </p:cNvPr>
              <p:cNvSpPr/>
              <p:nvPr/>
            </p:nvSpPr>
            <p:spPr>
              <a:xfrm>
                <a:off x="5131777" y="2954704"/>
                <a:ext cx="1362810" cy="75724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a:t>Weekly unit plans</a:t>
                </a:r>
              </a:p>
            </p:txBody>
          </p:sp>
          <p:cxnSp>
            <p:nvCxnSpPr>
              <p:cNvPr id="99" name="Straight Arrow Connector 98">
                <a:extLst>
                  <a:ext uri="{FF2B5EF4-FFF2-40B4-BE49-F238E27FC236}">
                    <a16:creationId xmlns:a16="http://schemas.microsoft.com/office/drawing/2014/main" id="{065940C7-2F7B-4B11-9C57-3DF1E537B08C}"/>
                  </a:ext>
                </a:extLst>
              </p:cNvPr>
              <p:cNvCxnSpPr>
                <a:cxnSpLocks/>
              </p:cNvCxnSpPr>
              <p:nvPr/>
            </p:nvCxnSpPr>
            <p:spPr>
              <a:xfrm flipV="1">
                <a:off x="5410200" y="3693837"/>
                <a:ext cx="0" cy="1312789"/>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3" name="Straight Arrow Connector 69">
                <a:extLst>
                  <a:ext uri="{FF2B5EF4-FFF2-40B4-BE49-F238E27FC236}">
                    <a16:creationId xmlns:a16="http://schemas.microsoft.com/office/drawing/2014/main" id="{EA69D62D-048B-4CD2-87C4-0E47BCCD6F17}"/>
                  </a:ext>
                </a:extLst>
              </p:cNvPr>
              <p:cNvCxnSpPr>
                <a:cxnSpLocks/>
                <a:stCxn id="82" idx="3"/>
                <a:endCxn id="95" idx="0"/>
              </p:cNvCxnSpPr>
              <p:nvPr/>
            </p:nvCxnSpPr>
            <p:spPr>
              <a:xfrm>
                <a:off x="7306406" y="5203221"/>
                <a:ext cx="1524001" cy="56690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Elbow Connector 93">
                <a:extLst>
                  <a:ext uri="{FF2B5EF4-FFF2-40B4-BE49-F238E27FC236}">
                    <a16:creationId xmlns:a16="http://schemas.microsoft.com/office/drawing/2014/main" id="{6C6BD5D5-DA25-48DE-82EE-8BFE5AE6621E}"/>
                  </a:ext>
                </a:extLst>
              </p:cNvPr>
              <p:cNvCxnSpPr>
                <a:cxnSpLocks/>
                <a:stCxn id="54" idx="2"/>
                <a:endCxn id="91" idx="1"/>
              </p:cNvCxnSpPr>
              <p:nvPr/>
            </p:nvCxnSpPr>
            <p:spPr>
              <a:xfrm rot="16200000" flipH="1">
                <a:off x="6737670" y="2787462"/>
                <a:ext cx="796042" cy="264501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50" name="Content Placeholder 2">
            <a:extLst>
              <a:ext uri="{FF2B5EF4-FFF2-40B4-BE49-F238E27FC236}">
                <a16:creationId xmlns:a16="http://schemas.microsoft.com/office/drawing/2014/main" id="{B89CDB13-9611-D74E-B5E6-8685EEE3DA83}"/>
              </a:ext>
            </a:extLst>
          </p:cNvPr>
          <p:cNvSpPr>
            <a:spLocks noGrp="1"/>
          </p:cNvSpPr>
          <p:nvPr>
            <p:ph idx="1"/>
          </p:nvPr>
        </p:nvSpPr>
        <p:spPr>
          <a:xfrm>
            <a:off x="9052560" y="-1"/>
            <a:ext cx="3139440" cy="6858000"/>
          </a:xfrm>
          <a:solidFill>
            <a:srgbClr val="5D161A"/>
          </a:solidFill>
          <a:ln w="38100">
            <a:solidFill>
              <a:schemeClr val="bg1"/>
            </a:solidFill>
          </a:ln>
        </p:spPr>
        <p:txBody>
          <a:bodyPr lIns="182880" tIns="91440" rIns="182880">
            <a:noAutofit/>
          </a:bodyPr>
          <a:lstStyle/>
          <a:p>
            <a:pPr marL="0" indent="0">
              <a:buNone/>
            </a:pPr>
            <a:r>
              <a:rPr lang="en-US" sz="2000" b="1" u="sng" dirty="0">
                <a:solidFill>
                  <a:schemeClr val="bg1"/>
                </a:solidFill>
              </a:rPr>
              <a:t>Administrators Share Power with Teachers</a:t>
            </a:r>
          </a:p>
          <a:p>
            <a:pPr marL="0" indent="0">
              <a:buNone/>
            </a:pPr>
            <a:r>
              <a:rPr lang="en-US" sz="2000" dirty="0">
                <a:solidFill>
                  <a:schemeClr val="bg1"/>
                </a:solidFill>
              </a:rPr>
              <a:t>Local leaders negotiate with teacher representatives to achieve buy-in on curriculum, final exams and final projects, mid-semester exams and projects, and major-unit planning.</a:t>
            </a:r>
          </a:p>
        </p:txBody>
      </p:sp>
      <p:cxnSp>
        <p:nvCxnSpPr>
          <p:cNvPr id="55" name="Elbow Connector 26">
            <a:extLst>
              <a:ext uri="{FF2B5EF4-FFF2-40B4-BE49-F238E27FC236}">
                <a16:creationId xmlns:a16="http://schemas.microsoft.com/office/drawing/2014/main" id="{11D1886A-94E4-3749-96B2-7301387D43E3}"/>
              </a:ext>
            </a:extLst>
          </p:cNvPr>
          <p:cNvCxnSpPr>
            <a:cxnSpLocks/>
          </p:cNvCxnSpPr>
          <p:nvPr/>
        </p:nvCxnSpPr>
        <p:spPr>
          <a:xfrm>
            <a:off x="1772140" y="1277815"/>
            <a:ext cx="3942859" cy="1676889"/>
          </a:xfrm>
          <a:prstGeom prst="bentConnector3">
            <a:avLst>
              <a:gd name="adj1" fmla="val 99950"/>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Elbow Connector 26">
            <a:extLst>
              <a:ext uri="{FF2B5EF4-FFF2-40B4-BE49-F238E27FC236}">
                <a16:creationId xmlns:a16="http://schemas.microsoft.com/office/drawing/2014/main" id="{0177DF47-A8BF-F54B-8127-97351CFBF42A}"/>
              </a:ext>
            </a:extLst>
          </p:cNvPr>
          <p:cNvCxnSpPr>
            <a:cxnSpLocks/>
          </p:cNvCxnSpPr>
          <p:nvPr/>
        </p:nvCxnSpPr>
        <p:spPr>
          <a:xfrm>
            <a:off x="1811211" y="1429758"/>
            <a:ext cx="2477970" cy="1524946"/>
          </a:xfrm>
          <a:prstGeom prst="bentConnector2">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Elbow Connector 26">
            <a:extLst>
              <a:ext uri="{FF2B5EF4-FFF2-40B4-BE49-F238E27FC236}">
                <a16:creationId xmlns:a16="http://schemas.microsoft.com/office/drawing/2014/main" id="{1E4C2F05-98C4-6B45-890B-D40A38FA7CB5}"/>
              </a:ext>
            </a:extLst>
          </p:cNvPr>
          <p:cNvCxnSpPr>
            <a:cxnSpLocks/>
          </p:cNvCxnSpPr>
          <p:nvPr/>
        </p:nvCxnSpPr>
        <p:spPr>
          <a:xfrm>
            <a:off x="1808291" y="1582615"/>
            <a:ext cx="1239708" cy="662185"/>
          </a:xfrm>
          <a:prstGeom prst="bentConnector2">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Elbow Connector 26">
            <a:extLst>
              <a:ext uri="{FF2B5EF4-FFF2-40B4-BE49-F238E27FC236}">
                <a16:creationId xmlns:a16="http://schemas.microsoft.com/office/drawing/2014/main" id="{D5DFA82A-823F-A74D-9E22-16516BE867E9}"/>
              </a:ext>
            </a:extLst>
          </p:cNvPr>
          <p:cNvCxnSpPr>
            <a:cxnSpLocks/>
          </p:cNvCxnSpPr>
          <p:nvPr/>
        </p:nvCxnSpPr>
        <p:spPr>
          <a:xfrm rot="16200000" flipH="1">
            <a:off x="4165856" y="-2067887"/>
            <a:ext cx="662810" cy="6896100"/>
          </a:xfrm>
          <a:prstGeom prst="bentConnector3">
            <a:avLst>
              <a:gd name="adj1" fmla="val -34490"/>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9" name="Rounded Rectangle 13">
            <a:extLst>
              <a:ext uri="{FF2B5EF4-FFF2-40B4-BE49-F238E27FC236}">
                <a16:creationId xmlns:a16="http://schemas.microsoft.com/office/drawing/2014/main" id="{0221295C-5595-1241-AA28-3290B05F3AB4}"/>
              </a:ext>
            </a:extLst>
          </p:cNvPr>
          <p:cNvSpPr/>
          <p:nvPr/>
        </p:nvSpPr>
        <p:spPr>
          <a:xfrm>
            <a:off x="287211"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Learning theory</a:t>
            </a:r>
          </a:p>
        </p:txBody>
      </p:sp>
    </p:spTree>
    <p:extLst>
      <p:ext uri="{BB962C8B-B14F-4D97-AF65-F5344CB8AC3E}">
        <p14:creationId xmlns:p14="http://schemas.microsoft.com/office/powerpoint/2010/main" val="4263683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a:ln>
            <a:solidFill>
              <a:schemeClr val="bg1"/>
            </a:solidFill>
          </a:ln>
        </p:spPr>
        <p:txBody>
          <a:bodyPr/>
          <a:lstStyle/>
          <a:p>
            <a:r>
              <a:rPr lang="en-US" dirty="0"/>
              <a:t>Breaking Down the Barrier: Power Sharing </a:t>
            </a:r>
          </a:p>
        </p:txBody>
      </p:sp>
      <p:grpSp>
        <p:nvGrpSpPr>
          <p:cNvPr id="6" name="Group 5">
            <a:extLst>
              <a:ext uri="{FF2B5EF4-FFF2-40B4-BE49-F238E27FC236}">
                <a16:creationId xmlns:a16="http://schemas.microsoft.com/office/drawing/2014/main" id="{26185BC1-6CAD-904E-8287-B87ADEC9DE06}"/>
              </a:ext>
            </a:extLst>
          </p:cNvPr>
          <p:cNvGrpSpPr/>
          <p:nvPr/>
        </p:nvGrpSpPr>
        <p:grpSpPr>
          <a:xfrm>
            <a:off x="-1" y="940777"/>
            <a:ext cx="8947636" cy="5917223"/>
            <a:chOff x="-1" y="940777"/>
            <a:chExt cx="8947636" cy="5917223"/>
          </a:xfrm>
        </p:grpSpPr>
        <p:sp>
          <p:nvSpPr>
            <p:cNvPr id="5" name="Rectangle 4">
              <a:extLst>
                <a:ext uri="{FF2B5EF4-FFF2-40B4-BE49-F238E27FC236}">
                  <a16:creationId xmlns:a16="http://schemas.microsoft.com/office/drawing/2014/main" id="{CEF69940-FE5C-194F-BEF3-C5EB00770D0C}"/>
                </a:ext>
              </a:extLst>
            </p:cNvPr>
            <p:cNvSpPr/>
            <p:nvPr/>
          </p:nvSpPr>
          <p:spPr>
            <a:xfrm>
              <a:off x="-1" y="6163884"/>
              <a:ext cx="1737359" cy="69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4" name="Group 3">
              <a:extLst>
                <a:ext uri="{FF2B5EF4-FFF2-40B4-BE49-F238E27FC236}">
                  <a16:creationId xmlns:a16="http://schemas.microsoft.com/office/drawing/2014/main" id="{00B3D756-EC90-B346-8ED0-7603DBECB6C0}"/>
                </a:ext>
              </a:extLst>
            </p:cNvPr>
            <p:cNvGrpSpPr/>
            <p:nvPr/>
          </p:nvGrpSpPr>
          <p:grpSpPr>
            <a:xfrm>
              <a:off x="175832" y="940777"/>
              <a:ext cx="8771803" cy="5823439"/>
              <a:chOff x="1699833" y="940777"/>
              <a:chExt cx="8771803" cy="5823439"/>
            </a:xfrm>
          </p:grpSpPr>
          <p:sp>
            <p:nvSpPr>
              <p:cNvPr id="52" name="Freeform 7">
                <a:extLst>
                  <a:ext uri="{FF2B5EF4-FFF2-40B4-BE49-F238E27FC236}">
                    <a16:creationId xmlns:a16="http://schemas.microsoft.com/office/drawing/2014/main" id="{1ABED7F2-BF9A-467F-AE51-4A154A94AEDA}"/>
                  </a:ext>
                </a:extLst>
              </p:cNvPr>
              <p:cNvSpPr/>
              <p:nvPr/>
            </p:nvSpPr>
            <p:spPr>
              <a:xfrm>
                <a:off x="1699833" y="940777"/>
                <a:ext cx="8771803" cy="5333202"/>
              </a:xfrm>
              <a:custGeom>
                <a:avLst/>
                <a:gdLst>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906982 w 8939379"/>
                  <a:gd name="connsiteY4" fmla="*/ 2871089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375823 w 8939379"/>
                  <a:gd name="connsiteY4" fmla="*/ 4827636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361969 w 8939379"/>
                  <a:gd name="connsiteY3" fmla="*/ 5007745 h 5007745"/>
                  <a:gd name="connsiteX4" fmla="*/ 3382640 w 8939379"/>
                  <a:gd name="connsiteY4" fmla="*/ 2871089 h 5007745"/>
                  <a:gd name="connsiteX5" fmla="*/ 3382640 w 8939379"/>
                  <a:gd name="connsiteY5" fmla="*/ 978345 h 5007745"/>
                  <a:gd name="connsiteX6" fmla="*/ 0 w 8939379"/>
                  <a:gd name="connsiteY6" fmla="*/ 978345 h 5007745"/>
                  <a:gd name="connsiteX7" fmla="*/ 6394 w 8939379"/>
                  <a:gd name="connsiteY7" fmla="*/ 0 h 5007745"/>
                  <a:gd name="connsiteX0" fmla="*/ 6394 w 8953234"/>
                  <a:gd name="connsiteY0" fmla="*/ 0 h 5007886"/>
                  <a:gd name="connsiteX1" fmla="*/ 8939379 w 8953234"/>
                  <a:gd name="connsiteY1" fmla="*/ 0 h 5007886"/>
                  <a:gd name="connsiteX2" fmla="*/ 8953234 w 8953234"/>
                  <a:gd name="connsiteY2" fmla="*/ 5007886 h 5007886"/>
                  <a:gd name="connsiteX3" fmla="*/ 3361969 w 8953234"/>
                  <a:gd name="connsiteY3" fmla="*/ 5007745 h 5007886"/>
                  <a:gd name="connsiteX4" fmla="*/ 3382640 w 8953234"/>
                  <a:gd name="connsiteY4" fmla="*/ 2871089 h 5007886"/>
                  <a:gd name="connsiteX5" fmla="*/ 3382640 w 8953234"/>
                  <a:gd name="connsiteY5" fmla="*/ 978345 h 5007886"/>
                  <a:gd name="connsiteX6" fmla="*/ 0 w 8953234"/>
                  <a:gd name="connsiteY6" fmla="*/ 978345 h 5007886"/>
                  <a:gd name="connsiteX7" fmla="*/ 6394 w 8953234"/>
                  <a:gd name="connsiteY7" fmla="*/ 0 h 5007886"/>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82640 w 8962026"/>
                  <a:gd name="connsiteY4" fmla="*/ 2871089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53178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312302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294718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2000733 w 8962026"/>
                  <a:gd name="connsiteY5" fmla="*/ 987137 h 5359437"/>
                  <a:gd name="connsiteX6" fmla="*/ 0 w 8962026"/>
                  <a:gd name="connsiteY6" fmla="*/ 978345 h 5359437"/>
                  <a:gd name="connsiteX7" fmla="*/ 6394 w 8962026"/>
                  <a:gd name="connsiteY7" fmla="*/ 0 h 5359437"/>
                  <a:gd name="connsiteX0" fmla="*/ 6394 w 8962026"/>
                  <a:gd name="connsiteY0" fmla="*/ 0 h 5341852"/>
                  <a:gd name="connsiteX1" fmla="*/ 8939379 w 8962026"/>
                  <a:gd name="connsiteY1" fmla="*/ 0 h 5341852"/>
                  <a:gd name="connsiteX2" fmla="*/ 8962026 w 8962026"/>
                  <a:gd name="connsiteY2" fmla="*/ 5333202 h 5341852"/>
                  <a:gd name="connsiteX3" fmla="*/ 1988470 w 8962026"/>
                  <a:gd name="connsiteY3" fmla="*/ 5341852 h 5341852"/>
                  <a:gd name="connsiteX4" fmla="*/ 2000734 w 8962026"/>
                  <a:gd name="connsiteY4" fmla="*/ 2906259 h 5341852"/>
                  <a:gd name="connsiteX5" fmla="*/ 2000733 w 8962026"/>
                  <a:gd name="connsiteY5" fmla="*/ 987137 h 5341852"/>
                  <a:gd name="connsiteX6" fmla="*/ 0 w 8962026"/>
                  <a:gd name="connsiteY6" fmla="*/ 978345 h 5341852"/>
                  <a:gd name="connsiteX7" fmla="*/ 6394 w 8962026"/>
                  <a:gd name="connsiteY7" fmla="*/ 0 h 534185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48365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43540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33059 h 5333202"/>
                  <a:gd name="connsiteX4" fmla="*/ 1937832 w 8962026"/>
                  <a:gd name="connsiteY4" fmla="*/ 978344 h 5333202"/>
                  <a:gd name="connsiteX5" fmla="*/ 0 w 8962026"/>
                  <a:gd name="connsiteY5" fmla="*/ 978345 h 5333202"/>
                  <a:gd name="connsiteX6" fmla="*/ 6394 w 8962026"/>
                  <a:gd name="connsiteY6" fmla="*/ 0 h 5333202"/>
                  <a:gd name="connsiteX0" fmla="*/ 416 w 8965034"/>
                  <a:gd name="connsiteY0" fmla="*/ 0 h 5333202"/>
                  <a:gd name="connsiteX1" fmla="*/ 8960358 w 8965034"/>
                  <a:gd name="connsiteY1" fmla="*/ 0 h 5333202"/>
                  <a:gd name="connsiteX2" fmla="*/ 8965034 w 8965034"/>
                  <a:gd name="connsiteY2" fmla="*/ 5333202 h 5333202"/>
                  <a:gd name="connsiteX3" fmla="*/ 1937561 w 8965034"/>
                  <a:gd name="connsiteY3" fmla="*/ 5333059 h 5333202"/>
                  <a:gd name="connsiteX4" fmla="*/ 1940840 w 8965034"/>
                  <a:gd name="connsiteY4" fmla="*/ 978344 h 5333202"/>
                  <a:gd name="connsiteX5" fmla="*/ 3008 w 8965034"/>
                  <a:gd name="connsiteY5" fmla="*/ 978345 h 5333202"/>
                  <a:gd name="connsiteX6" fmla="*/ 416 w 8965034"/>
                  <a:gd name="connsiteY6" fmla="*/ 0 h 5333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65034" h="5333202">
                    <a:moveTo>
                      <a:pt x="416" y="0"/>
                    </a:moveTo>
                    <a:lnTo>
                      <a:pt x="8960358" y="0"/>
                    </a:lnTo>
                    <a:cubicBezTo>
                      <a:pt x="8964976" y="1669295"/>
                      <a:pt x="8960416" y="3663907"/>
                      <a:pt x="8965034" y="5333202"/>
                    </a:cubicBezTo>
                    <a:lnTo>
                      <a:pt x="1937561" y="5333059"/>
                    </a:lnTo>
                    <a:cubicBezTo>
                      <a:pt x="1936539" y="4088502"/>
                      <a:pt x="1941268" y="1695338"/>
                      <a:pt x="1940840" y="978344"/>
                    </a:cubicBezTo>
                    <a:lnTo>
                      <a:pt x="3008" y="978345"/>
                    </a:lnTo>
                    <a:cubicBezTo>
                      <a:pt x="5139" y="652230"/>
                      <a:pt x="-1715" y="326115"/>
                      <a:pt x="41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en-US" sz="1600" dirty="0">
                    <a:solidFill>
                      <a:schemeClr val="tx1">
                        <a:lumMod val="50000"/>
                        <a:lumOff val="50000"/>
                      </a:schemeClr>
                    </a:solidFill>
                  </a:rPr>
                  <a:t>Pre- and In-service</a:t>
                </a:r>
                <a:r>
                  <a:rPr lang="en-US" sz="1600" dirty="0">
                    <a:solidFill>
                      <a:schemeClr val="bg1">
                        <a:lumMod val="85000"/>
                      </a:schemeClr>
                    </a:solidFill>
                  </a:rPr>
                  <a:t>___________</a:t>
                </a:r>
              </a:p>
              <a:p>
                <a:pPr algn="r"/>
                <a:r>
                  <a:rPr lang="en-US" sz="1600" dirty="0">
                    <a:solidFill>
                      <a:schemeClr val="tx1">
                        <a:lumMod val="50000"/>
                        <a:lumOff val="50000"/>
                      </a:schemeClr>
                    </a:solidFill>
                  </a:rPr>
                  <a:t>Professional Learning</a:t>
                </a:r>
                <a:r>
                  <a:rPr lang="en-US" sz="1600" dirty="0">
                    <a:solidFill>
                      <a:schemeClr val="bg1">
                        <a:lumMod val="85000"/>
                      </a:schemeClr>
                    </a:solidFill>
                  </a:rPr>
                  <a:t>___________</a:t>
                </a:r>
              </a:p>
            </p:txBody>
          </p:sp>
          <p:sp>
            <p:nvSpPr>
              <p:cNvPr id="42" name="Rounded Rectangle 82">
                <a:extLst>
                  <a:ext uri="{FF2B5EF4-FFF2-40B4-BE49-F238E27FC236}">
                    <a16:creationId xmlns:a16="http://schemas.microsoft.com/office/drawing/2014/main" id="{63CAF75C-F938-4614-AC15-054557B64E24}"/>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43" name="Rounded Rectangle 83">
                <a:extLst>
                  <a:ext uri="{FF2B5EF4-FFF2-40B4-BE49-F238E27FC236}">
                    <a16:creationId xmlns:a16="http://schemas.microsoft.com/office/drawing/2014/main" id="{DEF2790A-73DF-4992-BA48-D8CA9298B9F9}"/>
                  </a:ext>
                </a:extLst>
              </p:cNvPr>
              <p:cNvSpPr/>
              <p:nvPr/>
            </p:nvSpPr>
            <p:spPr>
              <a:xfrm>
                <a:off x="4114800" y="6488690"/>
                <a:ext cx="901612" cy="275526"/>
              </a:xfrm>
              <a:prstGeom prst="roundRect">
                <a:avLst/>
              </a:prstGeom>
              <a:solidFill>
                <a:schemeClr val="accent3">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District</a:t>
                </a:r>
              </a:p>
            </p:txBody>
          </p:sp>
          <p:sp>
            <p:nvSpPr>
              <p:cNvPr id="44" name="Rounded Rectangle 84">
                <a:extLst>
                  <a:ext uri="{FF2B5EF4-FFF2-40B4-BE49-F238E27FC236}">
                    <a16:creationId xmlns:a16="http://schemas.microsoft.com/office/drawing/2014/main" id="{8E12C3DB-2081-4883-B844-B86C9C4775DC}"/>
                  </a:ext>
                </a:extLst>
              </p:cNvPr>
              <p:cNvSpPr/>
              <p:nvPr/>
            </p:nvSpPr>
            <p:spPr>
              <a:xfrm>
                <a:off x="5105400" y="6488690"/>
                <a:ext cx="1016176" cy="275526"/>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Teacher</a:t>
                </a:r>
              </a:p>
            </p:txBody>
          </p:sp>
          <p:sp>
            <p:nvSpPr>
              <p:cNvPr id="45" name="Rounded Rectangle 85">
                <a:extLst>
                  <a:ext uri="{FF2B5EF4-FFF2-40B4-BE49-F238E27FC236}">
                    <a16:creationId xmlns:a16="http://schemas.microsoft.com/office/drawing/2014/main" id="{4EB54CD1-4501-4509-81B5-2277130F4569}"/>
                  </a:ext>
                </a:extLst>
              </p:cNvPr>
              <p:cNvSpPr/>
              <p:nvPr/>
            </p:nvSpPr>
            <p:spPr>
              <a:xfrm>
                <a:off x="6222824" y="6488690"/>
                <a:ext cx="1016176" cy="275526"/>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Student</a:t>
                </a:r>
              </a:p>
            </p:txBody>
          </p:sp>
          <p:sp>
            <p:nvSpPr>
              <p:cNvPr id="48" name="Rectangle 47">
                <a:extLst>
                  <a:ext uri="{FF2B5EF4-FFF2-40B4-BE49-F238E27FC236}">
                    <a16:creationId xmlns:a16="http://schemas.microsoft.com/office/drawing/2014/main" id="{37DE6F94-F08E-4C61-ABF0-9486BD309CE3}"/>
                  </a:ext>
                </a:extLst>
              </p:cNvPr>
              <p:cNvSpPr/>
              <p:nvPr/>
            </p:nvSpPr>
            <p:spPr>
              <a:xfrm>
                <a:off x="7315200" y="6488690"/>
                <a:ext cx="2895600" cy="2755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lumMod val="50000"/>
                        <a:lumOff val="50000"/>
                      </a:schemeClr>
                    </a:solidFill>
                  </a:rPr>
                  <a:t>State &amp; District Policymakers</a:t>
                </a:r>
              </a:p>
            </p:txBody>
          </p:sp>
          <p:grpSp>
            <p:nvGrpSpPr>
              <p:cNvPr id="60" name="Group 59">
                <a:extLst>
                  <a:ext uri="{FF2B5EF4-FFF2-40B4-BE49-F238E27FC236}">
                    <a16:creationId xmlns:a16="http://schemas.microsoft.com/office/drawing/2014/main" id="{47A71F91-AF7C-40AD-BF51-260EA6F61E36}"/>
                  </a:ext>
                </a:extLst>
              </p:cNvPr>
              <p:cNvGrpSpPr/>
              <p:nvPr/>
            </p:nvGrpSpPr>
            <p:grpSpPr>
              <a:xfrm rot="10800000">
                <a:off x="9202612" y="3482822"/>
                <a:ext cx="457200" cy="457200"/>
                <a:chOff x="7239000" y="6078414"/>
                <a:chExt cx="457200" cy="457200"/>
              </a:xfrm>
            </p:grpSpPr>
            <p:sp>
              <p:nvSpPr>
                <p:cNvPr id="61" name="Oval 60">
                  <a:extLst>
                    <a:ext uri="{FF2B5EF4-FFF2-40B4-BE49-F238E27FC236}">
                      <a16:creationId xmlns:a16="http://schemas.microsoft.com/office/drawing/2014/main" id="{51AD779C-26C2-4B33-BFEA-5A78373D4916}"/>
                    </a:ext>
                  </a:extLst>
                </p:cNvPr>
                <p:cNvSpPr/>
                <p:nvPr/>
              </p:nvSpPr>
              <p:spPr>
                <a:xfrm>
                  <a:off x="7239000" y="6078414"/>
                  <a:ext cx="457200" cy="457200"/>
                </a:xfrm>
                <a:prstGeom prst="ellipse">
                  <a:avLst/>
                </a:prstGeom>
                <a:noFill/>
                <a:ln w="25400" cmpd="sng">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2" name="Straight Arrow Connector 61">
                  <a:extLst>
                    <a:ext uri="{FF2B5EF4-FFF2-40B4-BE49-F238E27FC236}">
                      <a16:creationId xmlns:a16="http://schemas.microsoft.com/office/drawing/2014/main" id="{AD66916B-74A2-4E9F-8EA7-A2CF96393DED}"/>
                    </a:ext>
                  </a:extLst>
                </p:cNvPr>
                <p:cNvCxnSpPr/>
                <p:nvPr/>
              </p:nvCxnSpPr>
              <p:spPr>
                <a:xfrm>
                  <a:off x="7689806" y="6233160"/>
                  <a:ext cx="0" cy="91440"/>
                </a:xfrm>
                <a:prstGeom prst="straightConnector1">
                  <a:avLst/>
                </a:prstGeom>
                <a:ln w="25400" cmpd="sng">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63" name="Group 62">
                <a:extLst>
                  <a:ext uri="{FF2B5EF4-FFF2-40B4-BE49-F238E27FC236}">
                    <a16:creationId xmlns:a16="http://schemas.microsoft.com/office/drawing/2014/main" id="{6D8BA2F2-DEA3-42BA-B814-56B58431A60D}"/>
                  </a:ext>
                </a:extLst>
              </p:cNvPr>
              <p:cNvGrpSpPr/>
              <p:nvPr/>
            </p:nvGrpSpPr>
            <p:grpSpPr>
              <a:xfrm>
                <a:off x="9202612" y="2702168"/>
                <a:ext cx="457200" cy="457200"/>
                <a:chOff x="7239000" y="6078414"/>
                <a:chExt cx="457200" cy="457200"/>
              </a:xfrm>
            </p:grpSpPr>
            <p:sp>
              <p:nvSpPr>
                <p:cNvPr id="64" name="Oval 63">
                  <a:extLst>
                    <a:ext uri="{FF2B5EF4-FFF2-40B4-BE49-F238E27FC236}">
                      <a16:creationId xmlns:a16="http://schemas.microsoft.com/office/drawing/2014/main" id="{AF941F1F-DCDC-4030-8668-F2C027C6580B}"/>
                    </a:ext>
                  </a:extLst>
                </p:cNvPr>
                <p:cNvSpPr/>
                <p:nvPr/>
              </p:nvSpPr>
              <p:spPr>
                <a:xfrm>
                  <a:off x="7239000" y="6078414"/>
                  <a:ext cx="457200" cy="457200"/>
                </a:xfrm>
                <a:prstGeom prst="ellipse">
                  <a:avLst/>
                </a:prstGeom>
                <a:noFill/>
                <a:ln w="25400" cmpd="sng">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5" name="Straight Arrow Connector 64">
                  <a:extLst>
                    <a:ext uri="{FF2B5EF4-FFF2-40B4-BE49-F238E27FC236}">
                      <a16:creationId xmlns:a16="http://schemas.microsoft.com/office/drawing/2014/main" id="{00349FF6-89B9-42EA-847E-37EA9492BE3A}"/>
                    </a:ext>
                  </a:extLst>
                </p:cNvPr>
                <p:cNvCxnSpPr/>
                <p:nvPr/>
              </p:nvCxnSpPr>
              <p:spPr>
                <a:xfrm>
                  <a:off x="7689806" y="6233160"/>
                  <a:ext cx="0" cy="91440"/>
                </a:xfrm>
                <a:prstGeom prst="straightConnector1">
                  <a:avLst/>
                </a:prstGeom>
                <a:ln w="25400" cmpd="sng">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6" name="Rounded Rectangle 4">
                <a:extLst>
                  <a:ext uri="{FF2B5EF4-FFF2-40B4-BE49-F238E27FC236}">
                    <a16:creationId xmlns:a16="http://schemas.microsoft.com/office/drawing/2014/main" id="{B8DFB893-5D79-43C7-AFDA-C123563978DA}"/>
                  </a:ext>
                </a:extLst>
              </p:cNvPr>
              <p:cNvSpPr/>
              <p:nvPr/>
            </p:nvSpPr>
            <p:spPr>
              <a:xfrm>
                <a:off x="6781800" y="2949950"/>
                <a:ext cx="1524000" cy="762000"/>
              </a:xfrm>
              <a:prstGeom prst="roundRect">
                <a:avLst/>
              </a:prstGeom>
              <a:gradFill>
                <a:gsLst>
                  <a:gs pos="69000">
                    <a:schemeClr val="accent6">
                      <a:lumMod val="75000"/>
                    </a:schemeClr>
                  </a:gs>
                  <a:gs pos="0">
                    <a:schemeClr val="accent6">
                      <a:lumMod val="75000"/>
                    </a:schemeClr>
                  </a:gs>
                  <a:gs pos="100000">
                    <a:srgbClr val="FF0000"/>
                  </a:gs>
                </a:gsLst>
                <a:lin ang="0" scaled="1"/>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lesson plans</a:t>
                </a:r>
              </a:p>
            </p:txBody>
          </p:sp>
          <p:sp>
            <p:nvSpPr>
              <p:cNvPr id="67" name="Rounded Rectangle 5">
                <a:extLst>
                  <a:ext uri="{FF2B5EF4-FFF2-40B4-BE49-F238E27FC236}">
                    <a16:creationId xmlns:a16="http://schemas.microsoft.com/office/drawing/2014/main" id="{C4209E2E-EDCB-4E6B-8E4F-3E522F604839}"/>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Curriculum</a:t>
                </a:r>
              </a:p>
            </p:txBody>
          </p:sp>
          <p:cxnSp>
            <p:nvCxnSpPr>
              <p:cNvPr id="70" name="Straight Arrow Connector 69">
                <a:extLst>
                  <a:ext uri="{FF2B5EF4-FFF2-40B4-BE49-F238E27FC236}">
                    <a16:creationId xmlns:a16="http://schemas.microsoft.com/office/drawing/2014/main" id="{C4CA69B4-506C-4285-9AF4-81ECA823D449}"/>
                  </a:ext>
                </a:extLst>
              </p:cNvPr>
              <p:cNvCxnSpPr>
                <a:cxnSpLocks/>
                <a:endCxn id="82" idx="1"/>
              </p:cNvCxnSpPr>
              <p:nvPr/>
            </p:nvCxnSpPr>
            <p:spPr>
              <a:xfrm rot="16200000" flipH="1">
                <a:off x="3710907" y="3782348"/>
                <a:ext cx="2586769" cy="254976"/>
              </a:xfrm>
              <a:prstGeom prst="bentConnector2">
                <a:avLst/>
              </a:prstGeom>
              <a:ln w="28575">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1" name="Rounded Rectangle 13">
                <a:extLst>
                  <a:ext uri="{FF2B5EF4-FFF2-40B4-BE49-F238E27FC236}">
                    <a16:creationId xmlns:a16="http://schemas.microsoft.com/office/drawing/2014/main" id="{DED0A6A6-67C7-4287-BFA4-EAEC1F91DEF1}"/>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72" name="Straight Arrow Connector 71">
                <a:extLst>
                  <a:ext uri="{FF2B5EF4-FFF2-40B4-BE49-F238E27FC236}">
                    <a16:creationId xmlns:a16="http://schemas.microsoft.com/office/drawing/2014/main" id="{5AB13E77-1DA2-461D-BA12-506566E100C7}"/>
                  </a:ext>
                </a:extLst>
              </p:cNvPr>
              <p:cNvCxnSpPr>
                <a:cxnSpLocks/>
                <a:endCxn id="71" idx="0"/>
              </p:cNvCxnSpPr>
              <p:nvPr/>
            </p:nvCxnSpPr>
            <p:spPr>
              <a:xfrm>
                <a:off x="2573212" y="1810758"/>
                <a:ext cx="0" cy="434210"/>
              </a:xfrm>
              <a:prstGeom prst="straightConnector1">
                <a:avLst/>
              </a:prstGeom>
              <a:ln w="28575">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534CB7B0-8DDC-41BA-97F1-95226BB1775F}"/>
                  </a:ext>
                </a:extLst>
              </p:cNvPr>
              <p:cNvCxnSpPr>
                <a:cxnSpLocks/>
                <a:stCxn id="71" idx="2"/>
                <a:endCxn id="87" idx="0"/>
              </p:cNvCxnSpPr>
              <p:nvPr/>
            </p:nvCxnSpPr>
            <p:spPr>
              <a:xfrm flipH="1">
                <a:off x="2571752" y="2621582"/>
                <a:ext cx="1460" cy="1576861"/>
              </a:xfrm>
              <a:prstGeom prst="straightConnector1">
                <a:avLst/>
              </a:prstGeom>
              <a:ln w="28575">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7" name="Rounded Rectangle 52">
                <a:extLst>
                  <a:ext uri="{FF2B5EF4-FFF2-40B4-BE49-F238E27FC236}">
                    <a16:creationId xmlns:a16="http://schemas.microsoft.com/office/drawing/2014/main" id="{4B06CBD0-C45B-479C-8405-9C40C24DC1E6}"/>
                  </a:ext>
                </a:extLst>
              </p:cNvPr>
              <p:cNvSpPr/>
              <p:nvPr/>
            </p:nvSpPr>
            <p:spPr>
              <a:xfrm>
                <a:off x="8593012" y="1711568"/>
                <a:ext cx="1752600" cy="762000"/>
              </a:xfrm>
              <a:prstGeom prst="roundRect">
                <a:avLst/>
              </a:prstGeom>
              <a:gradFill flip="none" rotWithShape="1">
                <a:gsLst>
                  <a:gs pos="73000">
                    <a:schemeClr val="accent6">
                      <a:lumMod val="75000"/>
                    </a:schemeClr>
                  </a:gs>
                  <a:gs pos="0">
                    <a:schemeClr val="accent6">
                      <a:lumMod val="75000"/>
                    </a:schemeClr>
                  </a:gs>
                  <a:gs pos="100000">
                    <a:srgbClr val="FF0000"/>
                  </a:gs>
                </a:gsLst>
                <a:lin ang="0" scaled="1"/>
                <a:tileRect/>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instruction</a:t>
                </a:r>
              </a:p>
            </p:txBody>
          </p:sp>
          <p:cxnSp>
            <p:nvCxnSpPr>
              <p:cNvPr id="78" name="Elbow Connector 57">
                <a:extLst>
                  <a:ext uri="{FF2B5EF4-FFF2-40B4-BE49-F238E27FC236}">
                    <a16:creationId xmlns:a16="http://schemas.microsoft.com/office/drawing/2014/main" id="{7C44F74D-53EC-4E1A-A7EA-6F4EE4392F27}"/>
                  </a:ext>
                </a:extLst>
              </p:cNvPr>
              <p:cNvCxnSpPr>
                <a:cxnSpLocks/>
                <a:stCxn id="66" idx="0"/>
                <a:endCxn id="77" idx="1"/>
              </p:cNvCxnSpPr>
              <p:nvPr/>
            </p:nvCxnSpPr>
            <p:spPr>
              <a:xfrm rot="5400000" flipH="1" flipV="1">
                <a:off x="7639715" y="1996653"/>
                <a:ext cx="857382" cy="1049212"/>
              </a:xfrm>
              <a:prstGeom prst="bentConnector2">
                <a:avLst/>
              </a:prstGeom>
              <a:ln w="25400" cmpd="sng">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Elbow Connector 61">
                <a:extLst>
                  <a:ext uri="{FF2B5EF4-FFF2-40B4-BE49-F238E27FC236}">
                    <a16:creationId xmlns:a16="http://schemas.microsoft.com/office/drawing/2014/main" id="{EF90BE0A-0862-4A34-B644-5B0F013AC941}"/>
                  </a:ext>
                </a:extLst>
              </p:cNvPr>
              <p:cNvCxnSpPr>
                <a:cxnSpLocks/>
                <a:stCxn id="66" idx="3"/>
                <a:endCxn id="85" idx="1"/>
              </p:cNvCxnSpPr>
              <p:nvPr/>
            </p:nvCxnSpPr>
            <p:spPr>
              <a:xfrm>
                <a:off x="8305800" y="3330950"/>
                <a:ext cx="287212" cy="0"/>
              </a:xfrm>
              <a:prstGeom prst="straightConnector1">
                <a:avLst/>
              </a:prstGeom>
              <a:ln w="25400" cmpd="sng">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ADFC23C-3902-4D8D-B91C-4B14A24590BF}"/>
                  </a:ext>
                </a:extLst>
              </p:cNvPr>
              <p:cNvCxnSpPr/>
              <p:nvPr/>
            </p:nvCxnSpPr>
            <p:spPr>
              <a:xfrm>
                <a:off x="8974012" y="2473568"/>
                <a:ext cx="0" cy="476382"/>
              </a:xfrm>
              <a:prstGeom prst="straightConnector1">
                <a:avLst/>
              </a:prstGeom>
              <a:ln w="25400" cmpd="sng">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Elbow Connector 67">
                <a:extLst>
                  <a:ext uri="{FF2B5EF4-FFF2-40B4-BE49-F238E27FC236}">
                    <a16:creationId xmlns:a16="http://schemas.microsoft.com/office/drawing/2014/main" id="{A5C7909A-28A0-482D-B263-7844ADFDAB0C}"/>
                  </a:ext>
                </a:extLst>
              </p:cNvPr>
              <p:cNvCxnSpPr>
                <a:cxnSpLocks/>
              </p:cNvCxnSpPr>
              <p:nvPr/>
            </p:nvCxnSpPr>
            <p:spPr>
              <a:xfrm flipV="1">
                <a:off x="9888412" y="2473568"/>
                <a:ext cx="0" cy="481136"/>
              </a:xfrm>
              <a:prstGeom prst="straightConnector1">
                <a:avLst/>
              </a:prstGeom>
              <a:ln w="25400" cmpd="sng">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 name="Rounded Rectangle 73">
                <a:extLst>
                  <a:ext uri="{FF2B5EF4-FFF2-40B4-BE49-F238E27FC236}">
                    <a16:creationId xmlns:a16="http://schemas.microsoft.com/office/drawing/2014/main" id="{5F505D14-ACCB-4ABE-99E4-6C33C2AE93CF}"/>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Major unit plans</a:t>
                </a:r>
              </a:p>
            </p:txBody>
          </p:sp>
          <p:cxnSp>
            <p:nvCxnSpPr>
              <p:cNvPr id="83" name="Elbow Connector 101">
                <a:extLst>
                  <a:ext uri="{FF2B5EF4-FFF2-40B4-BE49-F238E27FC236}">
                    <a16:creationId xmlns:a16="http://schemas.microsoft.com/office/drawing/2014/main" id="{8A6E284E-248F-4F6E-B86D-42182CDD2EE4}"/>
                  </a:ext>
                </a:extLst>
              </p:cNvPr>
              <p:cNvCxnSpPr>
                <a:cxnSpLocks/>
                <a:endCxn id="66" idx="2"/>
              </p:cNvCxnSpPr>
              <p:nvPr/>
            </p:nvCxnSpPr>
            <p:spPr>
              <a:xfrm rot="10800000" flipV="1">
                <a:off x="7543800" y="3705556"/>
                <a:ext cx="1354012" cy="6394"/>
              </a:xfrm>
              <a:prstGeom prst="bentConnector4">
                <a:avLst>
                  <a:gd name="adj1" fmla="val -217"/>
                  <a:gd name="adj2" fmla="val 3675227"/>
                </a:avLst>
              </a:prstGeom>
              <a:ln w="25400" cmpd="sng">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CC43EE4B-F3CB-4E47-8A30-2F05B41975F4}"/>
                  </a:ext>
                </a:extLst>
              </p:cNvPr>
              <p:cNvCxnSpPr>
                <a:cxnSpLocks/>
                <a:endCxn id="66" idx="1"/>
              </p:cNvCxnSpPr>
              <p:nvPr/>
            </p:nvCxnSpPr>
            <p:spPr>
              <a:xfrm flipV="1">
                <a:off x="6494588" y="3330951"/>
                <a:ext cx="287213" cy="2377"/>
              </a:xfrm>
              <a:prstGeom prst="straightConnector1">
                <a:avLst/>
              </a:prstGeom>
              <a:ln w="28575">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5" name="Rounded Rectangle 53">
                <a:extLst>
                  <a:ext uri="{FF2B5EF4-FFF2-40B4-BE49-F238E27FC236}">
                    <a16:creationId xmlns:a16="http://schemas.microsoft.com/office/drawing/2014/main" id="{1F771146-C906-4E8E-B54C-D6D564B07AF6}"/>
                  </a:ext>
                </a:extLst>
              </p:cNvPr>
              <p:cNvSpPr/>
              <p:nvPr/>
            </p:nvSpPr>
            <p:spPr>
              <a:xfrm>
                <a:off x="8593012" y="2949950"/>
                <a:ext cx="1752600" cy="762000"/>
              </a:xfrm>
              <a:prstGeom prst="roundRect">
                <a:avLst/>
              </a:prstGeom>
              <a:gradFill flip="none" rotWithShape="1">
                <a:gsLst>
                  <a:gs pos="55000">
                    <a:srgbClr val="FF0000"/>
                  </a:gs>
                  <a:gs pos="45000">
                    <a:schemeClr val="accent6">
                      <a:lumMod val="75000"/>
                    </a:schemeClr>
                  </a:gs>
                  <a:gs pos="0">
                    <a:schemeClr val="accent6">
                      <a:lumMod val="75000"/>
                    </a:schemeClr>
                  </a:gs>
                  <a:gs pos="100000">
                    <a:srgbClr val="FF0000"/>
                  </a:gs>
                </a:gsLst>
                <a:lin ang="0" scaled="1"/>
                <a:tileRect/>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Daily formative assessment</a:t>
                </a:r>
              </a:p>
            </p:txBody>
          </p:sp>
          <p:sp>
            <p:nvSpPr>
              <p:cNvPr id="87" name="Rounded Rectangle 29">
                <a:extLst>
                  <a:ext uri="{FF2B5EF4-FFF2-40B4-BE49-F238E27FC236}">
                    <a16:creationId xmlns:a16="http://schemas.microsoft.com/office/drawing/2014/main" id="{7FD5BFF7-125C-45D8-B1FF-57C01A3374A4}"/>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89" name="Straight Arrow Connector 53">
                <a:extLst>
                  <a:ext uri="{FF2B5EF4-FFF2-40B4-BE49-F238E27FC236}">
                    <a16:creationId xmlns:a16="http://schemas.microsoft.com/office/drawing/2014/main" id="{177856E5-F542-443A-9E56-3BAD94CDBBD9}"/>
                  </a:ext>
                </a:extLst>
              </p:cNvPr>
              <p:cNvCxnSpPr>
                <a:cxnSpLocks/>
                <a:stCxn id="87" idx="2"/>
                <a:endCxn id="90" idx="1"/>
              </p:cNvCxnSpPr>
              <p:nvPr/>
            </p:nvCxnSpPr>
            <p:spPr>
              <a:xfrm rot="16200000" flipH="1">
                <a:off x="2798171" y="4955180"/>
                <a:ext cx="785408" cy="1238247"/>
              </a:xfrm>
              <a:prstGeom prst="bentConnector2">
                <a:avLst/>
              </a:prstGeom>
              <a:ln w="28575">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Rounded Rectangle 79">
                <a:extLst>
                  <a:ext uri="{FF2B5EF4-FFF2-40B4-BE49-F238E27FC236}">
                    <a16:creationId xmlns:a16="http://schemas.microsoft.com/office/drawing/2014/main" id="{B427D7DD-040B-4F9D-96A6-85002A07DCBE}"/>
                  </a:ext>
                </a:extLst>
              </p:cNvPr>
              <p:cNvSpPr/>
              <p:nvPr/>
            </p:nvSpPr>
            <p:spPr>
              <a:xfrm>
                <a:off x="3810000" y="5770130"/>
                <a:ext cx="2590801" cy="3937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Final exam &amp; final project</a:t>
                </a:r>
              </a:p>
            </p:txBody>
          </p:sp>
          <p:sp>
            <p:nvSpPr>
              <p:cNvPr id="91" name="Rounded Rectangle 79">
                <a:extLst>
                  <a:ext uri="{FF2B5EF4-FFF2-40B4-BE49-F238E27FC236}">
                    <a16:creationId xmlns:a16="http://schemas.microsoft.com/office/drawing/2014/main" id="{8EEE4F11-7337-4A1B-9A52-4F7A7D11D4AB}"/>
                  </a:ext>
                </a:extLst>
              </p:cNvPr>
              <p:cNvSpPr/>
              <p:nvPr/>
            </p:nvSpPr>
            <p:spPr>
              <a:xfrm>
                <a:off x="8458200" y="4114800"/>
                <a:ext cx="1887412" cy="786384"/>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Weekly quizzes &amp; graded homework</a:t>
                </a:r>
              </a:p>
            </p:txBody>
          </p:sp>
          <p:cxnSp>
            <p:nvCxnSpPr>
              <p:cNvPr id="92" name="Elbow Connector 93">
                <a:extLst>
                  <a:ext uri="{FF2B5EF4-FFF2-40B4-BE49-F238E27FC236}">
                    <a16:creationId xmlns:a16="http://schemas.microsoft.com/office/drawing/2014/main" id="{8D53A8C5-8DDF-47A0-86B2-490457582011}"/>
                  </a:ext>
                </a:extLst>
              </p:cNvPr>
              <p:cNvCxnSpPr>
                <a:cxnSpLocks/>
              </p:cNvCxnSpPr>
              <p:nvPr/>
            </p:nvCxnSpPr>
            <p:spPr>
              <a:xfrm>
                <a:off x="6222825" y="3721046"/>
                <a:ext cx="2235375" cy="622354"/>
              </a:xfrm>
              <a:prstGeom prst="bentConnector3">
                <a:avLst>
                  <a:gd name="adj1" fmla="val -143"/>
                </a:avLst>
              </a:prstGeom>
              <a:ln w="28575">
                <a:solidFill>
                  <a:schemeClr val="bg1">
                    <a:lumMod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BA9DF50C-BA70-4E89-A2D6-FB275AFD3B13}"/>
                  </a:ext>
                </a:extLst>
              </p:cNvPr>
              <p:cNvCxnSpPr>
                <a:cxnSpLocks/>
                <a:stCxn id="90" idx="3"/>
                <a:endCxn id="95" idx="1"/>
              </p:cNvCxnSpPr>
              <p:nvPr/>
            </p:nvCxnSpPr>
            <p:spPr>
              <a:xfrm>
                <a:off x="6400800" y="5967007"/>
                <a:ext cx="914400" cy="0"/>
              </a:xfrm>
              <a:prstGeom prst="straightConnector1">
                <a:avLst/>
              </a:prstGeom>
              <a:ln w="28575">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5" name="Rounded Rectangle 79">
                <a:extLst>
                  <a:ext uri="{FF2B5EF4-FFF2-40B4-BE49-F238E27FC236}">
                    <a16:creationId xmlns:a16="http://schemas.microsoft.com/office/drawing/2014/main" id="{4E7A72E9-278F-4FE9-B625-C9AFBFD055B2}"/>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3 mid-semester exams &amp; projects</a:t>
                </a:r>
              </a:p>
            </p:txBody>
          </p:sp>
          <p:cxnSp>
            <p:nvCxnSpPr>
              <p:cNvPr id="96" name="Straight Arrow Connector 95">
                <a:extLst>
                  <a:ext uri="{FF2B5EF4-FFF2-40B4-BE49-F238E27FC236}">
                    <a16:creationId xmlns:a16="http://schemas.microsoft.com/office/drawing/2014/main" id="{8206D05E-6E31-4DE5-908C-563216166AF1}"/>
                  </a:ext>
                </a:extLst>
              </p:cNvPr>
              <p:cNvCxnSpPr>
                <a:cxnSpLocks/>
                <a:endCxn id="91" idx="2"/>
              </p:cNvCxnSpPr>
              <p:nvPr/>
            </p:nvCxnSpPr>
            <p:spPr>
              <a:xfrm flipV="1">
                <a:off x="9401906" y="4901185"/>
                <a:ext cx="0" cy="868945"/>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1D432C83-3F31-4355-910C-E29E37CFFD2E}"/>
                  </a:ext>
                </a:extLst>
              </p:cNvPr>
              <p:cNvCxnSpPr>
                <a:cxnSpLocks/>
                <a:stCxn id="67" idx="2"/>
              </p:cNvCxnSpPr>
              <p:nvPr/>
            </p:nvCxnSpPr>
            <p:spPr>
              <a:xfrm>
                <a:off x="4572000" y="2616453"/>
                <a:ext cx="0" cy="3153677"/>
              </a:xfrm>
              <a:prstGeom prst="straightConnector1">
                <a:avLst/>
              </a:prstGeom>
              <a:ln w="28575">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Elbow Connector 33">
                <a:extLst>
                  <a:ext uri="{FF2B5EF4-FFF2-40B4-BE49-F238E27FC236}">
                    <a16:creationId xmlns:a16="http://schemas.microsoft.com/office/drawing/2014/main" id="{A534138F-CADF-4837-9D9D-D4D3B7060166}"/>
                  </a:ext>
                </a:extLst>
              </p:cNvPr>
              <p:cNvCxnSpPr>
                <a:cxnSpLocks/>
                <a:stCxn id="87" idx="3"/>
              </p:cNvCxnSpPr>
              <p:nvPr/>
            </p:nvCxnSpPr>
            <p:spPr>
              <a:xfrm flipV="1">
                <a:off x="3332292" y="2616453"/>
                <a:ext cx="744412" cy="2073568"/>
              </a:xfrm>
              <a:prstGeom prst="bentConnector2">
                <a:avLst/>
              </a:prstGeom>
              <a:ln w="28575">
                <a:solidFill>
                  <a:schemeClr val="tx1"/>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Elbow Connector 61">
                <a:extLst>
                  <a:ext uri="{FF2B5EF4-FFF2-40B4-BE49-F238E27FC236}">
                    <a16:creationId xmlns:a16="http://schemas.microsoft.com/office/drawing/2014/main" id="{B0902C51-85BB-40B8-939C-84AC8436C2C7}"/>
                  </a:ext>
                </a:extLst>
              </p:cNvPr>
              <p:cNvCxnSpPr>
                <a:cxnSpLocks/>
                <a:stCxn id="71" idx="3"/>
                <a:endCxn id="67" idx="1"/>
              </p:cNvCxnSpPr>
              <p:nvPr/>
            </p:nvCxnSpPr>
            <p:spPr>
              <a:xfrm flipV="1">
                <a:off x="3335212" y="2430627"/>
                <a:ext cx="474788" cy="2649"/>
              </a:xfrm>
              <a:prstGeom prst="straightConnector1">
                <a:avLst/>
              </a:prstGeom>
              <a:ln w="25400" cmpd="sng">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065940C7-2F7B-4B11-9C57-3DF1E537B08C}"/>
                  </a:ext>
                </a:extLst>
              </p:cNvPr>
              <p:cNvCxnSpPr>
                <a:cxnSpLocks/>
              </p:cNvCxnSpPr>
              <p:nvPr/>
            </p:nvCxnSpPr>
            <p:spPr>
              <a:xfrm flipV="1">
                <a:off x="5410200" y="3693837"/>
                <a:ext cx="0" cy="1312789"/>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3" name="Straight Arrow Connector 69">
                <a:extLst>
                  <a:ext uri="{FF2B5EF4-FFF2-40B4-BE49-F238E27FC236}">
                    <a16:creationId xmlns:a16="http://schemas.microsoft.com/office/drawing/2014/main" id="{EA69D62D-048B-4CD2-87C4-0E47BCCD6F17}"/>
                  </a:ext>
                </a:extLst>
              </p:cNvPr>
              <p:cNvCxnSpPr>
                <a:cxnSpLocks/>
                <a:stCxn id="82" idx="3"/>
                <a:endCxn id="95" idx="0"/>
              </p:cNvCxnSpPr>
              <p:nvPr/>
            </p:nvCxnSpPr>
            <p:spPr>
              <a:xfrm>
                <a:off x="7306406" y="5203221"/>
                <a:ext cx="1524001" cy="566908"/>
              </a:xfrm>
              <a:prstGeom prst="bentConnector2">
                <a:avLst/>
              </a:prstGeom>
              <a:ln w="28575">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Elbow Connector 93">
                <a:extLst>
                  <a:ext uri="{FF2B5EF4-FFF2-40B4-BE49-F238E27FC236}">
                    <a16:creationId xmlns:a16="http://schemas.microsoft.com/office/drawing/2014/main" id="{6C6BD5D5-DA25-48DE-82EE-8BFE5AE6621E}"/>
                  </a:ext>
                </a:extLst>
              </p:cNvPr>
              <p:cNvCxnSpPr>
                <a:cxnSpLocks/>
                <a:endCxn id="91" idx="1"/>
              </p:cNvCxnSpPr>
              <p:nvPr/>
            </p:nvCxnSpPr>
            <p:spPr>
              <a:xfrm rot="16200000" flipH="1">
                <a:off x="6737670" y="2787462"/>
                <a:ext cx="796042" cy="2645018"/>
              </a:xfrm>
              <a:prstGeom prst="bentConnector2">
                <a:avLst/>
              </a:prstGeom>
              <a:ln w="28575">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50" name="Content Placeholder 2">
            <a:extLst>
              <a:ext uri="{FF2B5EF4-FFF2-40B4-BE49-F238E27FC236}">
                <a16:creationId xmlns:a16="http://schemas.microsoft.com/office/drawing/2014/main" id="{B89CDB13-9611-D74E-B5E6-8685EEE3DA83}"/>
              </a:ext>
            </a:extLst>
          </p:cNvPr>
          <p:cNvSpPr>
            <a:spLocks noGrp="1"/>
          </p:cNvSpPr>
          <p:nvPr>
            <p:ph idx="1"/>
          </p:nvPr>
        </p:nvSpPr>
        <p:spPr>
          <a:xfrm>
            <a:off x="9052560" y="-1"/>
            <a:ext cx="3139440" cy="6858000"/>
          </a:xfrm>
          <a:solidFill>
            <a:srgbClr val="5D161A"/>
          </a:solidFill>
          <a:ln w="38100">
            <a:solidFill>
              <a:schemeClr val="bg1"/>
            </a:solidFill>
          </a:ln>
        </p:spPr>
        <p:txBody>
          <a:bodyPr lIns="182880" tIns="91440" rIns="274320">
            <a:noAutofit/>
          </a:bodyPr>
          <a:lstStyle/>
          <a:p>
            <a:pPr marL="0" indent="0">
              <a:buNone/>
            </a:pPr>
            <a:r>
              <a:rPr lang="en-US" sz="2000" b="1" u="sng" dirty="0">
                <a:solidFill>
                  <a:schemeClr val="bg1"/>
                </a:solidFill>
              </a:rPr>
              <a:t>Teachers Share Power with Administrators</a:t>
            </a:r>
          </a:p>
          <a:p>
            <a:pPr marL="0" indent="0">
              <a:buNone/>
            </a:pPr>
            <a:r>
              <a:rPr lang="en-US" sz="2000" dirty="0">
                <a:solidFill>
                  <a:schemeClr val="bg1"/>
                </a:solidFill>
              </a:rPr>
              <a:t>Teachers voluntarily coordinate their weekly unit planning with district-created major unit plans because the district-created materials are of high quality and reduce teacher workload.</a:t>
            </a:r>
          </a:p>
          <a:p>
            <a:pPr marL="0" indent="0">
              <a:buNone/>
            </a:pPr>
            <a:endParaRPr lang="en-US" sz="2000" dirty="0">
              <a:solidFill>
                <a:schemeClr val="bg1"/>
              </a:solidFill>
            </a:endParaRPr>
          </a:p>
          <a:p>
            <a:pPr marL="0" indent="0">
              <a:buNone/>
            </a:pPr>
            <a:r>
              <a:rPr lang="en-US" sz="2000" dirty="0">
                <a:solidFill>
                  <a:schemeClr val="bg1"/>
                </a:solidFill>
              </a:rPr>
              <a:t>Teachers voluntarily coordinate weekly quizzes and grades homework with district created mid-semester exams and projects for the same reason.</a:t>
            </a:r>
          </a:p>
        </p:txBody>
      </p:sp>
      <p:cxnSp>
        <p:nvCxnSpPr>
          <p:cNvPr id="51" name="Elbow Connector 26">
            <a:extLst>
              <a:ext uri="{FF2B5EF4-FFF2-40B4-BE49-F238E27FC236}">
                <a16:creationId xmlns:a16="http://schemas.microsoft.com/office/drawing/2014/main" id="{FD076724-9FAB-2C41-9EC2-A43B53E69D5A}"/>
              </a:ext>
            </a:extLst>
          </p:cNvPr>
          <p:cNvCxnSpPr>
            <a:cxnSpLocks/>
          </p:cNvCxnSpPr>
          <p:nvPr/>
        </p:nvCxnSpPr>
        <p:spPr>
          <a:xfrm>
            <a:off x="1772140" y="1277815"/>
            <a:ext cx="3942859" cy="1676889"/>
          </a:xfrm>
          <a:prstGeom prst="bentConnector3">
            <a:avLst>
              <a:gd name="adj1" fmla="val 9995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Elbow Connector 26">
            <a:extLst>
              <a:ext uri="{FF2B5EF4-FFF2-40B4-BE49-F238E27FC236}">
                <a16:creationId xmlns:a16="http://schemas.microsoft.com/office/drawing/2014/main" id="{3DC5F162-899B-9343-A878-A64A0F96A472}"/>
              </a:ext>
            </a:extLst>
          </p:cNvPr>
          <p:cNvCxnSpPr>
            <a:cxnSpLocks/>
          </p:cNvCxnSpPr>
          <p:nvPr/>
        </p:nvCxnSpPr>
        <p:spPr>
          <a:xfrm>
            <a:off x="1811211" y="1429758"/>
            <a:ext cx="2477970" cy="1524946"/>
          </a:xfrm>
          <a:prstGeom prst="bentConnector2">
            <a:avLst/>
          </a:prstGeom>
          <a:ln w="28575">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Elbow Connector 26">
            <a:extLst>
              <a:ext uri="{FF2B5EF4-FFF2-40B4-BE49-F238E27FC236}">
                <a16:creationId xmlns:a16="http://schemas.microsoft.com/office/drawing/2014/main" id="{6ADA227A-25FC-8F4A-8917-C0A17EC0A4F7}"/>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Elbow Connector 26">
            <a:extLst>
              <a:ext uri="{FF2B5EF4-FFF2-40B4-BE49-F238E27FC236}">
                <a16:creationId xmlns:a16="http://schemas.microsoft.com/office/drawing/2014/main" id="{511D30A4-3003-E94C-A576-E3CF7CD305F1}"/>
              </a:ext>
            </a:extLst>
          </p:cNvPr>
          <p:cNvCxnSpPr>
            <a:cxnSpLocks/>
          </p:cNvCxnSpPr>
          <p:nvPr/>
        </p:nvCxnSpPr>
        <p:spPr>
          <a:xfrm rot="16200000" flipH="1">
            <a:off x="4165856" y="-2067887"/>
            <a:ext cx="662810" cy="6896100"/>
          </a:xfrm>
          <a:prstGeom prst="bentConnector3">
            <a:avLst>
              <a:gd name="adj1" fmla="val -3449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8" name="Rounded Rectangle 13">
            <a:extLst>
              <a:ext uri="{FF2B5EF4-FFF2-40B4-BE49-F238E27FC236}">
                <a16:creationId xmlns:a16="http://schemas.microsoft.com/office/drawing/2014/main" id="{D06EE54B-60DA-0E47-8229-BB37BF92DD94}"/>
              </a:ext>
            </a:extLst>
          </p:cNvPr>
          <p:cNvSpPr/>
          <p:nvPr/>
        </p:nvSpPr>
        <p:spPr>
          <a:xfrm>
            <a:off x="287211"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Learning theory</a:t>
            </a:r>
          </a:p>
        </p:txBody>
      </p:sp>
      <p:sp>
        <p:nvSpPr>
          <p:cNvPr id="69" name="Rounded Rectangle 73">
            <a:extLst>
              <a:ext uri="{FF2B5EF4-FFF2-40B4-BE49-F238E27FC236}">
                <a16:creationId xmlns:a16="http://schemas.microsoft.com/office/drawing/2014/main" id="{AB67793F-CF26-7548-A07A-170B6168BA15}"/>
              </a:ext>
            </a:extLst>
          </p:cNvPr>
          <p:cNvSpPr/>
          <p:nvPr/>
        </p:nvSpPr>
        <p:spPr>
          <a:xfrm>
            <a:off x="3607776" y="2954704"/>
            <a:ext cx="1362810" cy="757246"/>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solidFill>
                  <a:schemeClr val="tx1"/>
                </a:solidFill>
              </a:rPr>
              <a:t>Weekly unit plans</a:t>
            </a:r>
          </a:p>
        </p:txBody>
      </p:sp>
    </p:spTree>
    <p:extLst>
      <p:ext uri="{BB962C8B-B14F-4D97-AF65-F5344CB8AC3E}">
        <p14:creationId xmlns:p14="http://schemas.microsoft.com/office/powerpoint/2010/main" val="2800095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Balanced Local Assessment Systems</a:t>
            </a:r>
          </a:p>
        </p:txBody>
      </p:sp>
      <p:sp>
        <p:nvSpPr>
          <p:cNvPr id="3" name="Content Placeholder 2"/>
          <p:cNvSpPr>
            <a:spLocks noGrp="1"/>
          </p:cNvSpPr>
          <p:nvPr>
            <p:ph idx="1"/>
          </p:nvPr>
        </p:nvSpPr>
        <p:spPr/>
        <p:txBody>
          <a:bodyPr/>
          <a:lstStyle/>
          <a:p>
            <a:pPr marL="0" indent="0">
              <a:buNone/>
            </a:pPr>
            <a:r>
              <a:rPr lang="en-US" sz="2800" dirty="0">
                <a:solidFill>
                  <a:srgbClr val="FF0000"/>
                </a:solidFill>
              </a:rPr>
              <a:t>“[In a balanced assessment system] assessments at all levels—from classroom to state—will work together </a:t>
            </a:r>
            <a:r>
              <a:rPr lang="en-US" sz="2800" dirty="0">
                <a:solidFill>
                  <a:schemeClr val="bg1">
                    <a:lumMod val="50000"/>
                  </a:schemeClr>
                </a:solidFill>
              </a:rPr>
              <a:t>in a system that is comprehensive, coherent, and continuous. In such a system, assessments would provide a variety of evidence to support educational decision making. Assessment at all levels would be linked back to the same underlying model of student learning and would provide indications of student growth over time.”</a:t>
            </a:r>
          </a:p>
          <a:p>
            <a:pPr marL="0" indent="0">
              <a:buNone/>
            </a:pPr>
            <a:endParaRPr lang="en-US" sz="2800" dirty="0">
              <a:solidFill>
                <a:schemeClr val="bg1">
                  <a:lumMod val="50000"/>
                </a:schemeClr>
              </a:solidFill>
            </a:endParaRPr>
          </a:p>
          <a:p>
            <a:pPr marL="0" indent="0">
              <a:buNone/>
            </a:pPr>
            <a:r>
              <a:rPr lang="en-US" sz="2800" dirty="0">
                <a:solidFill>
                  <a:srgbClr val="003067"/>
                </a:solidFill>
              </a:rPr>
              <a:t>	 — National Research Council (2001, p. 9) </a:t>
            </a:r>
          </a:p>
        </p:txBody>
      </p:sp>
      <p:sp>
        <p:nvSpPr>
          <p:cNvPr id="4" name="Slide Number Placeholder 3"/>
          <p:cNvSpPr>
            <a:spLocks noGrp="1"/>
          </p:cNvSpPr>
          <p:nvPr>
            <p:ph type="sldNum" sz="quarter" idx="10"/>
          </p:nvPr>
        </p:nvSpPr>
        <p:spPr/>
        <p:txBody>
          <a:bodyPr/>
          <a:lstStyle/>
          <a:p>
            <a:pPr>
              <a:defRPr/>
            </a:pPr>
            <a:fld id="{D4090CA4-F0BB-44AE-B956-36B9DB324A8E}" type="slidenum">
              <a:rPr lang="en-US" smtClean="0"/>
              <a:pPr>
                <a:defRPr/>
              </a:pPr>
              <a:t>3</a:t>
            </a:fld>
            <a:endParaRPr lang="en-US" dirty="0"/>
          </a:p>
        </p:txBody>
      </p:sp>
      <p:sp>
        <p:nvSpPr>
          <p:cNvPr id="5" name="TextBox 4"/>
          <p:cNvSpPr txBox="1">
            <a:spLocks noChangeArrowheads="1"/>
          </p:cNvSpPr>
          <p:nvPr/>
        </p:nvSpPr>
        <p:spPr bwMode="auto">
          <a:xfrm>
            <a:off x="1507174" y="6550026"/>
            <a:ext cx="7236776"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Copyright © 2019 by Educational Testing Service. All rights reserved. ETS, the ETS logo and MEASURING THE POWER OF LEARNING </a:t>
            </a:r>
            <a:b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br>
            <a: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are registered trademarks of Educational Testing Service (ETS). 43631</a:t>
            </a:r>
          </a:p>
        </p:txBody>
      </p:sp>
      <p:sp>
        <p:nvSpPr>
          <p:cNvPr id="6" name="Rectangle 5">
            <a:extLst>
              <a:ext uri="{FF2B5EF4-FFF2-40B4-BE49-F238E27FC236}">
                <a16:creationId xmlns:a16="http://schemas.microsoft.com/office/drawing/2014/main" id="{F7B9BBD8-CAAC-7A4D-A44F-6B2606296AAB}"/>
              </a:ext>
            </a:extLst>
          </p:cNvPr>
          <p:cNvSpPr/>
          <p:nvPr/>
        </p:nvSpPr>
        <p:spPr>
          <a:xfrm>
            <a:off x="1242646" y="6261304"/>
            <a:ext cx="10587111" cy="553998"/>
          </a:xfrm>
          <a:prstGeom prst="rect">
            <a:avLst/>
          </a:prstGeom>
          <a:solidFill>
            <a:schemeClr val="bg1"/>
          </a:solidFill>
        </p:spPr>
        <p:txBody>
          <a:bodyPr wrap="square">
            <a:spAutoFit/>
          </a:bodyPr>
          <a:lstStyle/>
          <a:p>
            <a:r>
              <a:rPr lang="en-US" sz="1500" dirty="0">
                <a:solidFill>
                  <a:srgbClr val="003067"/>
                </a:solidFill>
              </a:rPr>
              <a:t>National Research Council. (2001). Knowing What Students Know (J. W. Pellegrino, N. </a:t>
            </a:r>
            <a:r>
              <a:rPr lang="en-US" sz="1500" dirty="0" err="1">
                <a:solidFill>
                  <a:srgbClr val="003067"/>
                </a:solidFill>
              </a:rPr>
              <a:t>Chudowsky</a:t>
            </a:r>
            <a:r>
              <a:rPr lang="en-US" sz="1500" dirty="0">
                <a:solidFill>
                  <a:srgbClr val="003067"/>
                </a:solidFill>
              </a:rPr>
              <a:t>, &amp; R. Glaser Eds.). Washington, DC: National Academy Press. Retrieved April 1, 2018. Available at https://</a:t>
            </a:r>
            <a:r>
              <a:rPr lang="en-US" sz="1500" dirty="0" err="1">
                <a:solidFill>
                  <a:srgbClr val="003067"/>
                </a:solidFill>
              </a:rPr>
              <a:t>www.nap.edu</a:t>
            </a:r>
            <a:r>
              <a:rPr lang="en-US" sz="1500" dirty="0">
                <a:solidFill>
                  <a:srgbClr val="003067"/>
                </a:solidFill>
              </a:rPr>
              <a:t>/download/10019. </a:t>
            </a:r>
            <a:r>
              <a:rPr lang="en-US" sz="1500" dirty="0" err="1">
                <a:solidFill>
                  <a:srgbClr val="003067"/>
                </a:solidFill>
              </a:rPr>
              <a:t>doi</a:t>
            </a:r>
            <a:r>
              <a:rPr lang="en-US" sz="1500" dirty="0">
                <a:solidFill>
                  <a:srgbClr val="003067"/>
                </a:solidFill>
              </a:rPr>
              <a:t>: 10.17226/10019</a:t>
            </a:r>
          </a:p>
        </p:txBody>
      </p:sp>
    </p:spTree>
    <p:extLst>
      <p:ext uri="{BB962C8B-B14F-4D97-AF65-F5344CB8AC3E}">
        <p14:creationId xmlns:p14="http://schemas.microsoft.com/office/powerpoint/2010/main" val="36620581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31916-81ED-4924-9DCD-7C02E5C561DD}"/>
              </a:ext>
            </a:extLst>
          </p:cNvPr>
          <p:cNvSpPr>
            <a:spLocks noGrp="1"/>
          </p:cNvSpPr>
          <p:nvPr>
            <p:ph type="title"/>
          </p:nvPr>
        </p:nvSpPr>
        <p:spPr>
          <a:ln>
            <a:solidFill>
              <a:schemeClr val="bg1"/>
            </a:solidFill>
          </a:ln>
        </p:spPr>
        <p:txBody>
          <a:bodyPr/>
          <a:lstStyle/>
          <a:p>
            <a:r>
              <a:rPr lang="en-US" dirty="0"/>
              <a:t>Barrier: Power Dynamics </a:t>
            </a:r>
          </a:p>
        </p:txBody>
      </p:sp>
      <p:grpSp>
        <p:nvGrpSpPr>
          <p:cNvPr id="6" name="Group 5">
            <a:extLst>
              <a:ext uri="{FF2B5EF4-FFF2-40B4-BE49-F238E27FC236}">
                <a16:creationId xmlns:a16="http://schemas.microsoft.com/office/drawing/2014/main" id="{26185BC1-6CAD-904E-8287-B87ADEC9DE06}"/>
              </a:ext>
            </a:extLst>
          </p:cNvPr>
          <p:cNvGrpSpPr/>
          <p:nvPr/>
        </p:nvGrpSpPr>
        <p:grpSpPr>
          <a:xfrm>
            <a:off x="-1" y="940777"/>
            <a:ext cx="8947636" cy="5917223"/>
            <a:chOff x="-1" y="940777"/>
            <a:chExt cx="8947636" cy="5917223"/>
          </a:xfrm>
        </p:grpSpPr>
        <p:sp>
          <p:nvSpPr>
            <p:cNvPr id="5" name="Rectangle 4">
              <a:extLst>
                <a:ext uri="{FF2B5EF4-FFF2-40B4-BE49-F238E27FC236}">
                  <a16:creationId xmlns:a16="http://schemas.microsoft.com/office/drawing/2014/main" id="{CEF69940-FE5C-194F-BEF3-C5EB00770D0C}"/>
                </a:ext>
              </a:extLst>
            </p:cNvPr>
            <p:cNvSpPr/>
            <p:nvPr/>
          </p:nvSpPr>
          <p:spPr>
            <a:xfrm>
              <a:off x="-1" y="6163884"/>
              <a:ext cx="1737359" cy="694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4" name="Group 3">
              <a:extLst>
                <a:ext uri="{FF2B5EF4-FFF2-40B4-BE49-F238E27FC236}">
                  <a16:creationId xmlns:a16="http://schemas.microsoft.com/office/drawing/2014/main" id="{00B3D756-EC90-B346-8ED0-7603DBECB6C0}"/>
                </a:ext>
              </a:extLst>
            </p:cNvPr>
            <p:cNvGrpSpPr/>
            <p:nvPr/>
          </p:nvGrpSpPr>
          <p:grpSpPr>
            <a:xfrm>
              <a:off x="175832" y="940777"/>
              <a:ext cx="8771803" cy="5823439"/>
              <a:chOff x="1699833" y="940777"/>
              <a:chExt cx="8771803" cy="5823439"/>
            </a:xfrm>
          </p:grpSpPr>
          <p:sp>
            <p:nvSpPr>
              <p:cNvPr id="52" name="Freeform 7">
                <a:extLst>
                  <a:ext uri="{FF2B5EF4-FFF2-40B4-BE49-F238E27FC236}">
                    <a16:creationId xmlns:a16="http://schemas.microsoft.com/office/drawing/2014/main" id="{1ABED7F2-BF9A-467F-AE51-4A154A94AEDA}"/>
                  </a:ext>
                </a:extLst>
              </p:cNvPr>
              <p:cNvSpPr/>
              <p:nvPr/>
            </p:nvSpPr>
            <p:spPr>
              <a:xfrm>
                <a:off x="1699833" y="940777"/>
                <a:ext cx="8771803" cy="5333202"/>
              </a:xfrm>
              <a:custGeom>
                <a:avLst/>
                <a:gdLst>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906982 w 8939379"/>
                  <a:gd name="connsiteY4" fmla="*/ 2871089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4827777"/>
                  <a:gd name="connsiteX1" fmla="*/ 8939379 w 8939379"/>
                  <a:gd name="connsiteY1" fmla="*/ 0 h 4827777"/>
                  <a:gd name="connsiteX2" fmla="*/ 8939379 w 8939379"/>
                  <a:gd name="connsiteY2" fmla="*/ 4827777 h 4827777"/>
                  <a:gd name="connsiteX3" fmla="*/ 3906982 w 8939379"/>
                  <a:gd name="connsiteY3" fmla="*/ 4827777 h 4827777"/>
                  <a:gd name="connsiteX4" fmla="*/ 3375823 w 8939379"/>
                  <a:gd name="connsiteY4" fmla="*/ 4827636 h 4827777"/>
                  <a:gd name="connsiteX5" fmla="*/ 3382640 w 8939379"/>
                  <a:gd name="connsiteY5" fmla="*/ 2871089 h 4827777"/>
                  <a:gd name="connsiteX6" fmla="*/ 3382640 w 8939379"/>
                  <a:gd name="connsiteY6" fmla="*/ 978345 h 4827777"/>
                  <a:gd name="connsiteX7" fmla="*/ 0 w 8939379"/>
                  <a:gd name="connsiteY7" fmla="*/ 978345 h 4827777"/>
                  <a:gd name="connsiteX8" fmla="*/ 6394 w 8939379"/>
                  <a:gd name="connsiteY8" fmla="*/ 0 h 4827777"/>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906982 w 8939379"/>
                  <a:gd name="connsiteY3" fmla="*/ 4827777 h 5007745"/>
                  <a:gd name="connsiteX4" fmla="*/ 3361969 w 8939379"/>
                  <a:gd name="connsiteY4" fmla="*/ 5007745 h 5007745"/>
                  <a:gd name="connsiteX5" fmla="*/ 3382640 w 8939379"/>
                  <a:gd name="connsiteY5" fmla="*/ 2871089 h 5007745"/>
                  <a:gd name="connsiteX6" fmla="*/ 3382640 w 8939379"/>
                  <a:gd name="connsiteY6" fmla="*/ 978345 h 5007745"/>
                  <a:gd name="connsiteX7" fmla="*/ 0 w 8939379"/>
                  <a:gd name="connsiteY7" fmla="*/ 978345 h 5007745"/>
                  <a:gd name="connsiteX8" fmla="*/ 6394 w 8939379"/>
                  <a:gd name="connsiteY8" fmla="*/ 0 h 5007745"/>
                  <a:gd name="connsiteX0" fmla="*/ 6394 w 8939379"/>
                  <a:gd name="connsiteY0" fmla="*/ 0 h 5007745"/>
                  <a:gd name="connsiteX1" fmla="*/ 8939379 w 8939379"/>
                  <a:gd name="connsiteY1" fmla="*/ 0 h 5007745"/>
                  <a:gd name="connsiteX2" fmla="*/ 8939379 w 8939379"/>
                  <a:gd name="connsiteY2" fmla="*/ 4827777 h 5007745"/>
                  <a:gd name="connsiteX3" fmla="*/ 3361969 w 8939379"/>
                  <a:gd name="connsiteY3" fmla="*/ 5007745 h 5007745"/>
                  <a:gd name="connsiteX4" fmla="*/ 3382640 w 8939379"/>
                  <a:gd name="connsiteY4" fmla="*/ 2871089 h 5007745"/>
                  <a:gd name="connsiteX5" fmla="*/ 3382640 w 8939379"/>
                  <a:gd name="connsiteY5" fmla="*/ 978345 h 5007745"/>
                  <a:gd name="connsiteX6" fmla="*/ 0 w 8939379"/>
                  <a:gd name="connsiteY6" fmla="*/ 978345 h 5007745"/>
                  <a:gd name="connsiteX7" fmla="*/ 6394 w 8939379"/>
                  <a:gd name="connsiteY7" fmla="*/ 0 h 5007745"/>
                  <a:gd name="connsiteX0" fmla="*/ 6394 w 8953234"/>
                  <a:gd name="connsiteY0" fmla="*/ 0 h 5007886"/>
                  <a:gd name="connsiteX1" fmla="*/ 8939379 w 8953234"/>
                  <a:gd name="connsiteY1" fmla="*/ 0 h 5007886"/>
                  <a:gd name="connsiteX2" fmla="*/ 8953234 w 8953234"/>
                  <a:gd name="connsiteY2" fmla="*/ 5007886 h 5007886"/>
                  <a:gd name="connsiteX3" fmla="*/ 3361969 w 8953234"/>
                  <a:gd name="connsiteY3" fmla="*/ 5007745 h 5007886"/>
                  <a:gd name="connsiteX4" fmla="*/ 3382640 w 8953234"/>
                  <a:gd name="connsiteY4" fmla="*/ 2871089 h 5007886"/>
                  <a:gd name="connsiteX5" fmla="*/ 3382640 w 8953234"/>
                  <a:gd name="connsiteY5" fmla="*/ 978345 h 5007886"/>
                  <a:gd name="connsiteX6" fmla="*/ 0 w 8953234"/>
                  <a:gd name="connsiteY6" fmla="*/ 978345 h 5007886"/>
                  <a:gd name="connsiteX7" fmla="*/ 6394 w 8953234"/>
                  <a:gd name="connsiteY7" fmla="*/ 0 h 5007886"/>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53234"/>
                  <a:gd name="connsiteY0" fmla="*/ 0 h 5350645"/>
                  <a:gd name="connsiteX1" fmla="*/ 8939379 w 8953234"/>
                  <a:gd name="connsiteY1" fmla="*/ 0 h 5350645"/>
                  <a:gd name="connsiteX2" fmla="*/ 8953234 w 8953234"/>
                  <a:gd name="connsiteY2" fmla="*/ 5007886 h 5350645"/>
                  <a:gd name="connsiteX3" fmla="*/ 3370762 w 8953234"/>
                  <a:gd name="connsiteY3" fmla="*/ 5350645 h 5350645"/>
                  <a:gd name="connsiteX4" fmla="*/ 3382640 w 8953234"/>
                  <a:gd name="connsiteY4" fmla="*/ 2871089 h 5350645"/>
                  <a:gd name="connsiteX5" fmla="*/ 3382640 w 8953234"/>
                  <a:gd name="connsiteY5" fmla="*/ 978345 h 5350645"/>
                  <a:gd name="connsiteX6" fmla="*/ 0 w 8953234"/>
                  <a:gd name="connsiteY6" fmla="*/ 978345 h 5350645"/>
                  <a:gd name="connsiteX7" fmla="*/ 6394 w 8953234"/>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82640 w 8962026"/>
                  <a:gd name="connsiteY4" fmla="*/ 2871089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382640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70762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0645"/>
                  <a:gd name="connsiteX1" fmla="*/ 8939379 w 8962026"/>
                  <a:gd name="connsiteY1" fmla="*/ 0 h 5350645"/>
                  <a:gd name="connsiteX2" fmla="*/ 8962026 w 8962026"/>
                  <a:gd name="connsiteY2" fmla="*/ 5333202 h 5350645"/>
                  <a:gd name="connsiteX3" fmla="*/ 3353178 w 8962026"/>
                  <a:gd name="connsiteY3" fmla="*/ 5350645 h 5350645"/>
                  <a:gd name="connsiteX4" fmla="*/ 3312302 w 8962026"/>
                  <a:gd name="connsiteY4" fmla="*/ 2888674 h 5350645"/>
                  <a:gd name="connsiteX5" fmla="*/ 3294717 w 8962026"/>
                  <a:gd name="connsiteY5" fmla="*/ 978345 h 5350645"/>
                  <a:gd name="connsiteX6" fmla="*/ 0 w 8962026"/>
                  <a:gd name="connsiteY6" fmla="*/ 978345 h 5350645"/>
                  <a:gd name="connsiteX7" fmla="*/ 6394 w 8962026"/>
                  <a:gd name="connsiteY7" fmla="*/ 0 h 5350645"/>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312302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3294718 w 8962026"/>
                  <a:gd name="connsiteY4" fmla="*/ 2888674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3294717 w 8962026"/>
                  <a:gd name="connsiteY5" fmla="*/ 978345 h 5359437"/>
                  <a:gd name="connsiteX6" fmla="*/ 0 w 8962026"/>
                  <a:gd name="connsiteY6" fmla="*/ 978345 h 5359437"/>
                  <a:gd name="connsiteX7" fmla="*/ 6394 w 8962026"/>
                  <a:gd name="connsiteY7" fmla="*/ 0 h 5359437"/>
                  <a:gd name="connsiteX0" fmla="*/ 6394 w 8962026"/>
                  <a:gd name="connsiteY0" fmla="*/ 0 h 5359437"/>
                  <a:gd name="connsiteX1" fmla="*/ 8939379 w 8962026"/>
                  <a:gd name="connsiteY1" fmla="*/ 0 h 5359437"/>
                  <a:gd name="connsiteX2" fmla="*/ 8962026 w 8962026"/>
                  <a:gd name="connsiteY2" fmla="*/ 5333202 h 5359437"/>
                  <a:gd name="connsiteX3" fmla="*/ 3300425 w 8962026"/>
                  <a:gd name="connsiteY3" fmla="*/ 5359437 h 5359437"/>
                  <a:gd name="connsiteX4" fmla="*/ 2000734 w 8962026"/>
                  <a:gd name="connsiteY4" fmla="*/ 2906259 h 5359437"/>
                  <a:gd name="connsiteX5" fmla="*/ 2000733 w 8962026"/>
                  <a:gd name="connsiteY5" fmla="*/ 987137 h 5359437"/>
                  <a:gd name="connsiteX6" fmla="*/ 0 w 8962026"/>
                  <a:gd name="connsiteY6" fmla="*/ 978345 h 5359437"/>
                  <a:gd name="connsiteX7" fmla="*/ 6394 w 8962026"/>
                  <a:gd name="connsiteY7" fmla="*/ 0 h 5359437"/>
                  <a:gd name="connsiteX0" fmla="*/ 6394 w 8962026"/>
                  <a:gd name="connsiteY0" fmla="*/ 0 h 5341852"/>
                  <a:gd name="connsiteX1" fmla="*/ 8939379 w 8962026"/>
                  <a:gd name="connsiteY1" fmla="*/ 0 h 5341852"/>
                  <a:gd name="connsiteX2" fmla="*/ 8962026 w 8962026"/>
                  <a:gd name="connsiteY2" fmla="*/ 5333202 h 5341852"/>
                  <a:gd name="connsiteX3" fmla="*/ 1988470 w 8962026"/>
                  <a:gd name="connsiteY3" fmla="*/ 5341852 h 5341852"/>
                  <a:gd name="connsiteX4" fmla="*/ 2000734 w 8962026"/>
                  <a:gd name="connsiteY4" fmla="*/ 2906259 h 5341852"/>
                  <a:gd name="connsiteX5" fmla="*/ 2000733 w 8962026"/>
                  <a:gd name="connsiteY5" fmla="*/ 987137 h 5341852"/>
                  <a:gd name="connsiteX6" fmla="*/ 0 w 8962026"/>
                  <a:gd name="connsiteY6" fmla="*/ 978345 h 5341852"/>
                  <a:gd name="connsiteX7" fmla="*/ 6394 w 8962026"/>
                  <a:gd name="connsiteY7" fmla="*/ 0 h 534185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87137 h 5333202"/>
                  <a:gd name="connsiteX6" fmla="*/ 0 w 8962026"/>
                  <a:gd name="connsiteY6" fmla="*/ 978345 h 5333202"/>
                  <a:gd name="connsiteX7" fmla="*/ 6394 w 8962026"/>
                  <a:gd name="connsiteY7" fmla="*/ 0 h 5333202"/>
                  <a:gd name="connsiteX0" fmla="*/ 6394 w 8962026"/>
                  <a:gd name="connsiteY0" fmla="*/ 0 h 5333202"/>
                  <a:gd name="connsiteX1" fmla="*/ 8939379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48365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4 w 8962026"/>
                  <a:gd name="connsiteY4" fmla="*/ 2906259 h 5333202"/>
                  <a:gd name="connsiteX5" fmla="*/ 2000733 w 8962026"/>
                  <a:gd name="connsiteY5" fmla="*/ 978344 h 5333202"/>
                  <a:gd name="connsiteX6" fmla="*/ 0 w 8962026"/>
                  <a:gd name="connsiteY6" fmla="*/ 978345 h 5333202"/>
                  <a:gd name="connsiteX7" fmla="*/ 6394 w 8962026"/>
                  <a:gd name="connsiteY7"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2000733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97456 w 8962026"/>
                  <a:gd name="connsiteY3" fmla="*/ 5333060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43540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24267 h 5333202"/>
                  <a:gd name="connsiteX4" fmla="*/ 1937832 w 8962026"/>
                  <a:gd name="connsiteY4" fmla="*/ 978344 h 5333202"/>
                  <a:gd name="connsiteX5" fmla="*/ 0 w 8962026"/>
                  <a:gd name="connsiteY5" fmla="*/ 978345 h 5333202"/>
                  <a:gd name="connsiteX6" fmla="*/ 6394 w 8962026"/>
                  <a:gd name="connsiteY6" fmla="*/ 0 h 5333202"/>
                  <a:gd name="connsiteX0" fmla="*/ 6394 w 8962026"/>
                  <a:gd name="connsiteY0" fmla="*/ 0 h 5333202"/>
                  <a:gd name="connsiteX1" fmla="*/ 8957350 w 8962026"/>
                  <a:gd name="connsiteY1" fmla="*/ 0 h 5333202"/>
                  <a:gd name="connsiteX2" fmla="*/ 8962026 w 8962026"/>
                  <a:gd name="connsiteY2" fmla="*/ 5333202 h 5333202"/>
                  <a:gd name="connsiteX3" fmla="*/ 1934553 w 8962026"/>
                  <a:gd name="connsiteY3" fmla="*/ 5333059 h 5333202"/>
                  <a:gd name="connsiteX4" fmla="*/ 1937832 w 8962026"/>
                  <a:gd name="connsiteY4" fmla="*/ 978344 h 5333202"/>
                  <a:gd name="connsiteX5" fmla="*/ 0 w 8962026"/>
                  <a:gd name="connsiteY5" fmla="*/ 978345 h 5333202"/>
                  <a:gd name="connsiteX6" fmla="*/ 6394 w 8962026"/>
                  <a:gd name="connsiteY6" fmla="*/ 0 h 5333202"/>
                  <a:gd name="connsiteX0" fmla="*/ 416 w 8965034"/>
                  <a:gd name="connsiteY0" fmla="*/ 0 h 5333202"/>
                  <a:gd name="connsiteX1" fmla="*/ 8960358 w 8965034"/>
                  <a:gd name="connsiteY1" fmla="*/ 0 h 5333202"/>
                  <a:gd name="connsiteX2" fmla="*/ 8965034 w 8965034"/>
                  <a:gd name="connsiteY2" fmla="*/ 5333202 h 5333202"/>
                  <a:gd name="connsiteX3" fmla="*/ 1937561 w 8965034"/>
                  <a:gd name="connsiteY3" fmla="*/ 5333059 h 5333202"/>
                  <a:gd name="connsiteX4" fmla="*/ 1940840 w 8965034"/>
                  <a:gd name="connsiteY4" fmla="*/ 978344 h 5333202"/>
                  <a:gd name="connsiteX5" fmla="*/ 3008 w 8965034"/>
                  <a:gd name="connsiteY5" fmla="*/ 978345 h 5333202"/>
                  <a:gd name="connsiteX6" fmla="*/ 416 w 8965034"/>
                  <a:gd name="connsiteY6" fmla="*/ 0 h 5333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65034" h="5333202">
                    <a:moveTo>
                      <a:pt x="416" y="0"/>
                    </a:moveTo>
                    <a:lnTo>
                      <a:pt x="8960358" y="0"/>
                    </a:lnTo>
                    <a:cubicBezTo>
                      <a:pt x="8964976" y="1669295"/>
                      <a:pt x="8960416" y="3663907"/>
                      <a:pt x="8965034" y="5333202"/>
                    </a:cubicBezTo>
                    <a:lnTo>
                      <a:pt x="1937561" y="5333059"/>
                    </a:lnTo>
                    <a:cubicBezTo>
                      <a:pt x="1936539" y="4088502"/>
                      <a:pt x="1941268" y="1695338"/>
                      <a:pt x="1940840" y="978344"/>
                    </a:cubicBezTo>
                    <a:lnTo>
                      <a:pt x="3008" y="978345"/>
                    </a:lnTo>
                    <a:cubicBezTo>
                      <a:pt x="5139" y="652230"/>
                      <a:pt x="-1715" y="326115"/>
                      <a:pt x="41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en-US" sz="1600" dirty="0">
                    <a:solidFill>
                      <a:schemeClr val="tx1">
                        <a:lumMod val="50000"/>
                        <a:lumOff val="50000"/>
                      </a:schemeClr>
                    </a:solidFill>
                  </a:rPr>
                  <a:t>Pre- and In-service</a:t>
                </a:r>
                <a:r>
                  <a:rPr lang="en-US" sz="1600" dirty="0">
                    <a:solidFill>
                      <a:schemeClr val="bg1">
                        <a:lumMod val="85000"/>
                      </a:schemeClr>
                    </a:solidFill>
                  </a:rPr>
                  <a:t>___________</a:t>
                </a:r>
              </a:p>
              <a:p>
                <a:pPr algn="r"/>
                <a:r>
                  <a:rPr lang="en-US" sz="1600" dirty="0">
                    <a:solidFill>
                      <a:schemeClr val="tx1">
                        <a:lumMod val="50000"/>
                        <a:lumOff val="50000"/>
                      </a:schemeClr>
                    </a:solidFill>
                  </a:rPr>
                  <a:t>Professional Learning</a:t>
                </a:r>
                <a:r>
                  <a:rPr lang="en-US" sz="1600" dirty="0">
                    <a:solidFill>
                      <a:schemeClr val="bg1">
                        <a:lumMod val="85000"/>
                      </a:schemeClr>
                    </a:solidFill>
                  </a:rPr>
                  <a:t>___________</a:t>
                </a:r>
              </a:p>
            </p:txBody>
          </p:sp>
          <p:sp>
            <p:nvSpPr>
              <p:cNvPr id="42" name="Rounded Rectangle 82">
                <a:extLst>
                  <a:ext uri="{FF2B5EF4-FFF2-40B4-BE49-F238E27FC236}">
                    <a16:creationId xmlns:a16="http://schemas.microsoft.com/office/drawing/2014/main" id="{63CAF75C-F938-4614-AC15-054557B64E24}"/>
                  </a:ext>
                </a:extLst>
              </p:cNvPr>
              <p:cNvSpPr/>
              <p:nvPr/>
            </p:nvSpPr>
            <p:spPr>
              <a:xfrm>
                <a:off x="3296141" y="6488690"/>
                <a:ext cx="722918" cy="2755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State</a:t>
                </a:r>
              </a:p>
            </p:txBody>
          </p:sp>
          <p:sp>
            <p:nvSpPr>
              <p:cNvPr id="43" name="Rounded Rectangle 83">
                <a:extLst>
                  <a:ext uri="{FF2B5EF4-FFF2-40B4-BE49-F238E27FC236}">
                    <a16:creationId xmlns:a16="http://schemas.microsoft.com/office/drawing/2014/main" id="{DEF2790A-73DF-4992-BA48-D8CA9298B9F9}"/>
                  </a:ext>
                </a:extLst>
              </p:cNvPr>
              <p:cNvSpPr/>
              <p:nvPr/>
            </p:nvSpPr>
            <p:spPr>
              <a:xfrm>
                <a:off x="4114800" y="6488690"/>
                <a:ext cx="901612" cy="27552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District</a:t>
                </a:r>
              </a:p>
            </p:txBody>
          </p:sp>
          <p:sp>
            <p:nvSpPr>
              <p:cNvPr id="44" name="Rounded Rectangle 84">
                <a:extLst>
                  <a:ext uri="{FF2B5EF4-FFF2-40B4-BE49-F238E27FC236}">
                    <a16:creationId xmlns:a16="http://schemas.microsoft.com/office/drawing/2014/main" id="{8E12C3DB-2081-4883-B844-B86C9C4775DC}"/>
                  </a:ext>
                </a:extLst>
              </p:cNvPr>
              <p:cNvSpPr/>
              <p:nvPr/>
            </p:nvSpPr>
            <p:spPr>
              <a:xfrm>
                <a:off x="5105400" y="6488690"/>
                <a:ext cx="1016176" cy="275526"/>
              </a:xfrm>
              <a:prstGeom prst="round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Teacher</a:t>
                </a:r>
              </a:p>
            </p:txBody>
          </p:sp>
          <p:sp>
            <p:nvSpPr>
              <p:cNvPr id="45" name="Rounded Rectangle 85">
                <a:extLst>
                  <a:ext uri="{FF2B5EF4-FFF2-40B4-BE49-F238E27FC236}">
                    <a16:creationId xmlns:a16="http://schemas.microsoft.com/office/drawing/2014/main" id="{4EB54CD1-4501-4509-81B5-2277130F4569}"/>
                  </a:ext>
                </a:extLst>
              </p:cNvPr>
              <p:cNvSpPr/>
              <p:nvPr/>
            </p:nvSpPr>
            <p:spPr>
              <a:xfrm>
                <a:off x="6222824" y="6488690"/>
                <a:ext cx="1016176" cy="275526"/>
              </a:xfrm>
              <a:prstGeom prst="round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Student</a:t>
                </a:r>
              </a:p>
            </p:txBody>
          </p:sp>
          <p:sp>
            <p:nvSpPr>
              <p:cNvPr id="48" name="Rectangle 47">
                <a:extLst>
                  <a:ext uri="{FF2B5EF4-FFF2-40B4-BE49-F238E27FC236}">
                    <a16:creationId xmlns:a16="http://schemas.microsoft.com/office/drawing/2014/main" id="{37DE6F94-F08E-4C61-ABF0-9486BD309CE3}"/>
                  </a:ext>
                </a:extLst>
              </p:cNvPr>
              <p:cNvSpPr/>
              <p:nvPr/>
            </p:nvSpPr>
            <p:spPr>
              <a:xfrm>
                <a:off x="7315200" y="6488690"/>
                <a:ext cx="2895600" cy="2755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lumMod val="50000"/>
                        <a:lumOff val="50000"/>
                      </a:schemeClr>
                    </a:solidFill>
                  </a:rPr>
                  <a:t>State &amp; District Policymakers</a:t>
                </a:r>
              </a:p>
            </p:txBody>
          </p:sp>
          <p:grpSp>
            <p:nvGrpSpPr>
              <p:cNvPr id="60" name="Group 59">
                <a:extLst>
                  <a:ext uri="{FF2B5EF4-FFF2-40B4-BE49-F238E27FC236}">
                    <a16:creationId xmlns:a16="http://schemas.microsoft.com/office/drawing/2014/main" id="{47A71F91-AF7C-40AD-BF51-260EA6F61E36}"/>
                  </a:ext>
                </a:extLst>
              </p:cNvPr>
              <p:cNvGrpSpPr/>
              <p:nvPr/>
            </p:nvGrpSpPr>
            <p:grpSpPr>
              <a:xfrm rot="10800000">
                <a:off x="9202612" y="3482822"/>
                <a:ext cx="457200" cy="457200"/>
                <a:chOff x="7239000" y="6078414"/>
                <a:chExt cx="457200" cy="457200"/>
              </a:xfrm>
            </p:grpSpPr>
            <p:sp>
              <p:nvSpPr>
                <p:cNvPr id="61" name="Oval 60">
                  <a:extLst>
                    <a:ext uri="{FF2B5EF4-FFF2-40B4-BE49-F238E27FC236}">
                      <a16:creationId xmlns:a16="http://schemas.microsoft.com/office/drawing/2014/main" id="{51AD779C-26C2-4B33-BFEA-5A78373D4916}"/>
                    </a:ext>
                  </a:extLst>
                </p:cNvPr>
                <p:cNvSpPr/>
                <p:nvPr/>
              </p:nvSpPr>
              <p:spPr>
                <a:xfrm>
                  <a:off x="7239000" y="6078414"/>
                  <a:ext cx="457200" cy="457200"/>
                </a:xfrm>
                <a:prstGeom prst="ellipse">
                  <a:avLst/>
                </a:prstGeom>
                <a:no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2" name="Straight Arrow Connector 61">
                  <a:extLst>
                    <a:ext uri="{FF2B5EF4-FFF2-40B4-BE49-F238E27FC236}">
                      <a16:creationId xmlns:a16="http://schemas.microsoft.com/office/drawing/2014/main" id="{AD66916B-74A2-4E9F-8EA7-A2CF96393DED}"/>
                    </a:ext>
                  </a:extLst>
                </p:cNvPr>
                <p:cNvCxnSpPr/>
                <p:nvPr/>
              </p:nvCxnSpPr>
              <p:spPr>
                <a:xfrm>
                  <a:off x="7689806" y="6233160"/>
                  <a:ext cx="0" cy="91440"/>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63" name="Group 62">
                <a:extLst>
                  <a:ext uri="{FF2B5EF4-FFF2-40B4-BE49-F238E27FC236}">
                    <a16:creationId xmlns:a16="http://schemas.microsoft.com/office/drawing/2014/main" id="{6D8BA2F2-DEA3-42BA-B814-56B58431A60D}"/>
                  </a:ext>
                </a:extLst>
              </p:cNvPr>
              <p:cNvGrpSpPr/>
              <p:nvPr/>
            </p:nvGrpSpPr>
            <p:grpSpPr>
              <a:xfrm>
                <a:off x="9202612" y="2702168"/>
                <a:ext cx="457200" cy="457200"/>
                <a:chOff x="7239000" y="6078414"/>
                <a:chExt cx="457200" cy="457200"/>
              </a:xfrm>
            </p:grpSpPr>
            <p:sp>
              <p:nvSpPr>
                <p:cNvPr id="64" name="Oval 63">
                  <a:extLst>
                    <a:ext uri="{FF2B5EF4-FFF2-40B4-BE49-F238E27FC236}">
                      <a16:creationId xmlns:a16="http://schemas.microsoft.com/office/drawing/2014/main" id="{AF941F1F-DCDC-4030-8668-F2C027C6580B}"/>
                    </a:ext>
                  </a:extLst>
                </p:cNvPr>
                <p:cNvSpPr/>
                <p:nvPr/>
              </p:nvSpPr>
              <p:spPr>
                <a:xfrm>
                  <a:off x="7239000" y="6078414"/>
                  <a:ext cx="457200" cy="457200"/>
                </a:xfrm>
                <a:prstGeom prst="ellipse">
                  <a:avLst/>
                </a:prstGeom>
                <a:no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cxnSp>
              <p:nvCxnSpPr>
                <p:cNvPr id="65" name="Straight Arrow Connector 64">
                  <a:extLst>
                    <a:ext uri="{FF2B5EF4-FFF2-40B4-BE49-F238E27FC236}">
                      <a16:creationId xmlns:a16="http://schemas.microsoft.com/office/drawing/2014/main" id="{00349FF6-89B9-42EA-847E-37EA9492BE3A}"/>
                    </a:ext>
                  </a:extLst>
                </p:cNvPr>
                <p:cNvCxnSpPr/>
                <p:nvPr/>
              </p:nvCxnSpPr>
              <p:spPr>
                <a:xfrm>
                  <a:off x="7689806" y="6233160"/>
                  <a:ext cx="0" cy="91440"/>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6" name="Rounded Rectangle 4">
                <a:extLst>
                  <a:ext uri="{FF2B5EF4-FFF2-40B4-BE49-F238E27FC236}">
                    <a16:creationId xmlns:a16="http://schemas.microsoft.com/office/drawing/2014/main" id="{B8DFB893-5D79-43C7-AFDA-C123563978DA}"/>
                  </a:ext>
                </a:extLst>
              </p:cNvPr>
              <p:cNvSpPr/>
              <p:nvPr/>
            </p:nvSpPr>
            <p:spPr>
              <a:xfrm>
                <a:off x="6781800" y="2949950"/>
                <a:ext cx="1524000" cy="762000"/>
              </a:xfrm>
              <a:prstGeom prst="roundRect">
                <a:avLst/>
              </a:prstGeom>
              <a:gradFill>
                <a:gsLst>
                  <a:gs pos="69000">
                    <a:schemeClr val="accent6">
                      <a:lumMod val="75000"/>
                    </a:schemeClr>
                  </a:gs>
                  <a:gs pos="0">
                    <a:schemeClr val="accent6">
                      <a:lumMod val="75000"/>
                    </a:schemeClr>
                  </a:gs>
                  <a:gs pos="100000">
                    <a:srgbClr val="FF0000"/>
                  </a:gs>
                </a:gsLst>
                <a:lin ang="0" scaled="1"/>
              </a:gra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lesson plans</a:t>
                </a:r>
              </a:p>
            </p:txBody>
          </p:sp>
          <p:sp>
            <p:nvSpPr>
              <p:cNvPr id="67" name="Rounded Rectangle 5">
                <a:extLst>
                  <a:ext uri="{FF2B5EF4-FFF2-40B4-BE49-F238E27FC236}">
                    <a16:creationId xmlns:a16="http://schemas.microsoft.com/office/drawing/2014/main" id="{C4209E2E-EDCB-4E6B-8E4F-3E522F604839}"/>
                  </a:ext>
                </a:extLst>
              </p:cNvPr>
              <p:cNvSpPr/>
              <p:nvPr/>
            </p:nvSpPr>
            <p:spPr>
              <a:xfrm>
                <a:off x="3810000" y="2244800"/>
                <a:ext cx="1524000" cy="37165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Curriculum</a:t>
                </a:r>
              </a:p>
            </p:txBody>
          </p:sp>
          <p:cxnSp>
            <p:nvCxnSpPr>
              <p:cNvPr id="70" name="Straight Arrow Connector 69">
                <a:extLst>
                  <a:ext uri="{FF2B5EF4-FFF2-40B4-BE49-F238E27FC236}">
                    <a16:creationId xmlns:a16="http://schemas.microsoft.com/office/drawing/2014/main" id="{C4CA69B4-506C-4285-9AF4-81ECA823D449}"/>
                  </a:ext>
                </a:extLst>
              </p:cNvPr>
              <p:cNvCxnSpPr>
                <a:cxnSpLocks/>
                <a:endCxn id="82" idx="1"/>
              </p:cNvCxnSpPr>
              <p:nvPr/>
            </p:nvCxnSpPr>
            <p:spPr>
              <a:xfrm rot="16200000" flipH="1">
                <a:off x="3710907" y="3782348"/>
                <a:ext cx="2586769" cy="25497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1" name="Rounded Rectangle 13">
                <a:extLst>
                  <a:ext uri="{FF2B5EF4-FFF2-40B4-BE49-F238E27FC236}">
                    <a16:creationId xmlns:a16="http://schemas.microsoft.com/office/drawing/2014/main" id="{DED0A6A6-67C7-4287-BFA4-EAEC1F91DEF1}"/>
                  </a:ext>
                </a:extLst>
              </p:cNvPr>
              <p:cNvSpPr/>
              <p:nvPr/>
            </p:nvSpPr>
            <p:spPr>
              <a:xfrm>
                <a:off x="1811212" y="2244969"/>
                <a:ext cx="1524000" cy="37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Standards</a:t>
                </a:r>
              </a:p>
            </p:txBody>
          </p:sp>
          <p:cxnSp>
            <p:nvCxnSpPr>
              <p:cNvPr id="72" name="Straight Arrow Connector 71">
                <a:extLst>
                  <a:ext uri="{FF2B5EF4-FFF2-40B4-BE49-F238E27FC236}">
                    <a16:creationId xmlns:a16="http://schemas.microsoft.com/office/drawing/2014/main" id="{5AB13E77-1DA2-461D-BA12-506566E100C7}"/>
                  </a:ext>
                </a:extLst>
              </p:cNvPr>
              <p:cNvCxnSpPr>
                <a:cxnSpLocks/>
                <a:endCxn id="71" idx="0"/>
              </p:cNvCxnSpPr>
              <p:nvPr/>
            </p:nvCxnSpPr>
            <p:spPr>
              <a:xfrm>
                <a:off x="2573212" y="1810758"/>
                <a:ext cx="0" cy="43421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534CB7B0-8DDC-41BA-97F1-95226BB1775F}"/>
                  </a:ext>
                </a:extLst>
              </p:cNvPr>
              <p:cNvCxnSpPr>
                <a:cxnSpLocks/>
                <a:stCxn id="71" idx="2"/>
                <a:endCxn id="87" idx="0"/>
              </p:cNvCxnSpPr>
              <p:nvPr/>
            </p:nvCxnSpPr>
            <p:spPr>
              <a:xfrm flipH="1">
                <a:off x="2571752" y="2621582"/>
                <a:ext cx="1460" cy="1576861"/>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7" name="Rounded Rectangle 52">
                <a:extLst>
                  <a:ext uri="{FF2B5EF4-FFF2-40B4-BE49-F238E27FC236}">
                    <a16:creationId xmlns:a16="http://schemas.microsoft.com/office/drawing/2014/main" id="{4B06CBD0-C45B-479C-8405-9C40C24DC1E6}"/>
                  </a:ext>
                </a:extLst>
              </p:cNvPr>
              <p:cNvSpPr/>
              <p:nvPr/>
            </p:nvSpPr>
            <p:spPr>
              <a:xfrm>
                <a:off x="8593012" y="1711568"/>
                <a:ext cx="1752600" cy="762000"/>
              </a:xfrm>
              <a:prstGeom prst="roundRect">
                <a:avLst/>
              </a:prstGeom>
              <a:gradFill flip="none" rotWithShape="1">
                <a:gsLst>
                  <a:gs pos="73000">
                    <a:schemeClr val="accent6">
                      <a:lumMod val="75000"/>
                    </a:schemeClr>
                  </a:gs>
                  <a:gs pos="0">
                    <a:schemeClr val="accent6">
                      <a:lumMod val="75000"/>
                    </a:schemeClr>
                  </a:gs>
                  <a:gs pos="100000">
                    <a:srgbClr val="FF0000"/>
                  </a:gs>
                </a:gsLst>
                <a:lin ang="0" scaled="1"/>
                <a:tileRect/>
              </a:gra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instruction</a:t>
                </a:r>
              </a:p>
            </p:txBody>
          </p:sp>
          <p:cxnSp>
            <p:nvCxnSpPr>
              <p:cNvPr id="78" name="Elbow Connector 57">
                <a:extLst>
                  <a:ext uri="{FF2B5EF4-FFF2-40B4-BE49-F238E27FC236}">
                    <a16:creationId xmlns:a16="http://schemas.microsoft.com/office/drawing/2014/main" id="{7C44F74D-53EC-4E1A-A7EA-6F4EE4392F27}"/>
                  </a:ext>
                </a:extLst>
              </p:cNvPr>
              <p:cNvCxnSpPr>
                <a:cxnSpLocks/>
                <a:stCxn id="66" idx="0"/>
                <a:endCxn id="77" idx="1"/>
              </p:cNvCxnSpPr>
              <p:nvPr/>
            </p:nvCxnSpPr>
            <p:spPr>
              <a:xfrm rot="5400000" flipH="1" flipV="1">
                <a:off x="7639715" y="1996653"/>
                <a:ext cx="857382" cy="1049212"/>
              </a:xfrm>
              <a:prstGeom prst="bentConnector2">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Elbow Connector 61">
                <a:extLst>
                  <a:ext uri="{FF2B5EF4-FFF2-40B4-BE49-F238E27FC236}">
                    <a16:creationId xmlns:a16="http://schemas.microsoft.com/office/drawing/2014/main" id="{EF90BE0A-0862-4A34-B644-5B0F013AC941}"/>
                  </a:ext>
                </a:extLst>
              </p:cNvPr>
              <p:cNvCxnSpPr>
                <a:cxnSpLocks/>
                <a:stCxn id="66" idx="3"/>
                <a:endCxn id="85" idx="1"/>
              </p:cNvCxnSpPr>
              <p:nvPr/>
            </p:nvCxnSpPr>
            <p:spPr>
              <a:xfrm>
                <a:off x="8305800" y="3330950"/>
                <a:ext cx="287212" cy="0"/>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ADFC23C-3902-4D8D-B91C-4B14A24590BF}"/>
                  </a:ext>
                </a:extLst>
              </p:cNvPr>
              <p:cNvCxnSpPr/>
              <p:nvPr/>
            </p:nvCxnSpPr>
            <p:spPr>
              <a:xfrm>
                <a:off x="8974012" y="2473568"/>
                <a:ext cx="0" cy="476382"/>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Elbow Connector 67">
                <a:extLst>
                  <a:ext uri="{FF2B5EF4-FFF2-40B4-BE49-F238E27FC236}">
                    <a16:creationId xmlns:a16="http://schemas.microsoft.com/office/drawing/2014/main" id="{A5C7909A-28A0-482D-B263-7844ADFDAB0C}"/>
                  </a:ext>
                </a:extLst>
              </p:cNvPr>
              <p:cNvCxnSpPr>
                <a:cxnSpLocks/>
              </p:cNvCxnSpPr>
              <p:nvPr/>
            </p:nvCxnSpPr>
            <p:spPr>
              <a:xfrm flipV="1">
                <a:off x="9888412" y="2473568"/>
                <a:ext cx="0" cy="481136"/>
              </a:xfrm>
              <a:prstGeom prst="straightConnector1">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 name="Rounded Rectangle 73">
                <a:extLst>
                  <a:ext uri="{FF2B5EF4-FFF2-40B4-BE49-F238E27FC236}">
                    <a16:creationId xmlns:a16="http://schemas.microsoft.com/office/drawing/2014/main" id="{5F505D14-ACCB-4ABE-99E4-6C33C2AE93CF}"/>
                  </a:ext>
                </a:extLst>
              </p:cNvPr>
              <p:cNvSpPr/>
              <p:nvPr/>
            </p:nvSpPr>
            <p:spPr>
              <a:xfrm>
                <a:off x="5131779" y="5006625"/>
                <a:ext cx="2174627" cy="393192"/>
              </a:xfrm>
              <a:prstGeom prst="roundRect">
                <a:avLst/>
              </a:prstGeom>
              <a:gradFill>
                <a:gsLst>
                  <a:gs pos="76000">
                    <a:schemeClr val="accent6">
                      <a:lumMod val="75000"/>
                    </a:schemeClr>
                  </a:gs>
                  <a:gs pos="64000">
                    <a:schemeClr val="accent3">
                      <a:lumMod val="75000"/>
                    </a:schemeClr>
                  </a:gs>
                  <a:gs pos="0">
                    <a:schemeClr val="accent3">
                      <a:lumMod val="75000"/>
                    </a:schemeClr>
                  </a:gs>
                  <a:gs pos="100000">
                    <a:schemeClr val="accent6">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Major unit plans</a:t>
                </a:r>
              </a:p>
            </p:txBody>
          </p:sp>
          <p:cxnSp>
            <p:nvCxnSpPr>
              <p:cNvPr id="83" name="Elbow Connector 101">
                <a:extLst>
                  <a:ext uri="{FF2B5EF4-FFF2-40B4-BE49-F238E27FC236}">
                    <a16:creationId xmlns:a16="http://schemas.microsoft.com/office/drawing/2014/main" id="{8A6E284E-248F-4F6E-B86D-42182CDD2EE4}"/>
                  </a:ext>
                </a:extLst>
              </p:cNvPr>
              <p:cNvCxnSpPr>
                <a:cxnSpLocks/>
                <a:endCxn id="66" idx="2"/>
              </p:cNvCxnSpPr>
              <p:nvPr/>
            </p:nvCxnSpPr>
            <p:spPr>
              <a:xfrm rot="10800000" flipV="1">
                <a:off x="7543800" y="3705556"/>
                <a:ext cx="1354012" cy="6394"/>
              </a:xfrm>
              <a:prstGeom prst="bentConnector4">
                <a:avLst>
                  <a:gd name="adj1" fmla="val -217"/>
                  <a:gd name="adj2" fmla="val 3675227"/>
                </a:avLst>
              </a:prstGeom>
              <a:ln w="38100" cmpd="sng">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CC43EE4B-F3CB-4E47-8A30-2F05B41975F4}"/>
                  </a:ext>
                </a:extLst>
              </p:cNvPr>
              <p:cNvCxnSpPr>
                <a:cxnSpLocks/>
                <a:stCxn id="54" idx="3"/>
                <a:endCxn id="66" idx="1"/>
              </p:cNvCxnSpPr>
              <p:nvPr/>
            </p:nvCxnSpPr>
            <p:spPr>
              <a:xfrm flipV="1">
                <a:off x="6494588" y="3330951"/>
                <a:ext cx="287213" cy="23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5" name="Rounded Rectangle 53">
                <a:extLst>
                  <a:ext uri="{FF2B5EF4-FFF2-40B4-BE49-F238E27FC236}">
                    <a16:creationId xmlns:a16="http://schemas.microsoft.com/office/drawing/2014/main" id="{1F771146-C906-4E8E-B54C-D6D564B07AF6}"/>
                  </a:ext>
                </a:extLst>
              </p:cNvPr>
              <p:cNvSpPr/>
              <p:nvPr/>
            </p:nvSpPr>
            <p:spPr>
              <a:xfrm>
                <a:off x="8593012" y="2949950"/>
                <a:ext cx="1752600" cy="762000"/>
              </a:xfrm>
              <a:prstGeom prst="roundRect">
                <a:avLst/>
              </a:prstGeom>
              <a:gradFill flip="none" rotWithShape="1">
                <a:gsLst>
                  <a:gs pos="55000">
                    <a:srgbClr val="FF0000"/>
                  </a:gs>
                  <a:gs pos="45000">
                    <a:schemeClr val="accent6">
                      <a:lumMod val="75000"/>
                    </a:schemeClr>
                  </a:gs>
                  <a:gs pos="0">
                    <a:schemeClr val="accent6">
                      <a:lumMod val="75000"/>
                    </a:schemeClr>
                  </a:gs>
                  <a:gs pos="100000">
                    <a:srgbClr val="FF0000"/>
                  </a:gs>
                </a:gsLst>
                <a:lin ang="0" scaled="1"/>
                <a:tileRect/>
              </a:gra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Daily formative assessment</a:t>
                </a:r>
              </a:p>
            </p:txBody>
          </p:sp>
          <p:sp>
            <p:nvSpPr>
              <p:cNvPr id="87" name="Rounded Rectangle 29">
                <a:extLst>
                  <a:ext uri="{FF2B5EF4-FFF2-40B4-BE49-F238E27FC236}">
                    <a16:creationId xmlns:a16="http://schemas.microsoft.com/office/drawing/2014/main" id="{7FD5BFF7-125C-45D8-B1FF-57C01A3374A4}"/>
                  </a:ext>
                </a:extLst>
              </p:cNvPr>
              <p:cNvSpPr/>
              <p:nvPr/>
            </p:nvSpPr>
            <p:spPr>
              <a:xfrm>
                <a:off x="1811212" y="4198443"/>
                <a:ext cx="1521080" cy="98315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Annual state assessments</a:t>
                </a:r>
              </a:p>
            </p:txBody>
          </p:sp>
          <p:cxnSp>
            <p:nvCxnSpPr>
              <p:cNvPr id="89" name="Straight Arrow Connector 53">
                <a:extLst>
                  <a:ext uri="{FF2B5EF4-FFF2-40B4-BE49-F238E27FC236}">
                    <a16:creationId xmlns:a16="http://schemas.microsoft.com/office/drawing/2014/main" id="{177856E5-F542-443A-9E56-3BAD94CDBBD9}"/>
                  </a:ext>
                </a:extLst>
              </p:cNvPr>
              <p:cNvCxnSpPr>
                <a:cxnSpLocks/>
                <a:stCxn id="87" idx="2"/>
                <a:endCxn id="90" idx="1"/>
              </p:cNvCxnSpPr>
              <p:nvPr/>
            </p:nvCxnSpPr>
            <p:spPr>
              <a:xfrm rot="16200000" flipH="1">
                <a:off x="2798171" y="4955180"/>
                <a:ext cx="785408" cy="1238247"/>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Rounded Rectangle 79">
                <a:extLst>
                  <a:ext uri="{FF2B5EF4-FFF2-40B4-BE49-F238E27FC236}">
                    <a16:creationId xmlns:a16="http://schemas.microsoft.com/office/drawing/2014/main" id="{B427D7DD-040B-4F9D-96A6-85002A07DCBE}"/>
                  </a:ext>
                </a:extLst>
              </p:cNvPr>
              <p:cNvSpPr/>
              <p:nvPr/>
            </p:nvSpPr>
            <p:spPr>
              <a:xfrm>
                <a:off x="3810000" y="5770130"/>
                <a:ext cx="2590801" cy="3937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Final exam &amp; final project</a:t>
                </a:r>
              </a:p>
            </p:txBody>
          </p:sp>
          <p:sp>
            <p:nvSpPr>
              <p:cNvPr id="91" name="Rounded Rectangle 79">
                <a:extLst>
                  <a:ext uri="{FF2B5EF4-FFF2-40B4-BE49-F238E27FC236}">
                    <a16:creationId xmlns:a16="http://schemas.microsoft.com/office/drawing/2014/main" id="{8EEE4F11-7337-4A1B-9A52-4F7A7D11D4AB}"/>
                  </a:ext>
                </a:extLst>
              </p:cNvPr>
              <p:cNvSpPr/>
              <p:nvPr/>
            </p:nvSpPr>
            <p:spPr>
              <a:xfrm>
                <a:off x="8458200" y="4114800"/>
                <a:ext cx="1887412" cy="78638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Weekly quizzes &amp; graded homework</a:t>
                </a:r>
              </a:p>
            </p:txBody>
          </p:sp>
          <p:cxnSp>
            <p:nvCxnSpPr>
              <p:cNvPr id="92" name="Elbow Connector 93">
                <a:extLst>
                  <a:ext uri="{FF2B5EF4-FFF2-40B4-BE49-F238E27FC236}">
                    <a16:creationId xmlns:a16="http://schemas.microsoft.com/office/drawing/2014/main" id="{8D53A8C5-8DDF-47A0-86B2-490457582011}"/>
                  </a:ext>
                </a:extLst>
              </p:cNvPr>
              <p:cNvCxnSpPr>
                <a:cxnSpLocks/>
              </p:cNvCxnSpPr>
              <p:nvPr/>
            </p:nvCxnSpPr>
            <p:spPr>
              <a:xfrm>
                <a:off x="6222825" y="3721046"/>
                <a:ext cx="2235375" cy="622354"/>
              </a:xfrm>
              <a:prstGeom prst="bentConnector3">
                <a:avLst>
                  <a:gd name="adj1" fmla="val -143"/>
                </a:avLst>
              </a:prstGeom>
              <a:ln w="28575">
                <a:solidFill>
                  <a:schemeClr val="tx1">
                    <a:lumMod val="50000"/>
                    <a:lumOff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BA9DF50C-BA70-4E89-A2D6-FB275AFD3B13}"/>
                  </a:ext>
                </a:extLst>
              </p:cNvPr>
              <p:cNvCxnSpPr>
                <a:cxnSpLocks/>
                <a:stCxn id="90" idx="3"/>
                <a:endCxn id="95" idx="1"/>
              </p:cNvCxnSpPr>
              <p:nvPr/>
            </p:nvCxnSpPr>
            <p:spPr>
              <a:xfrm>
                <a:off x="6400800" y="5967007"/>
                <a:ext cx="914400" cy="0"/>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5" name="Rounded Rectangle 79">
                <a:extLst>
                  <a:ext uri="{FF2B5EF4-FFF2-40B4-BE49-F238E27FC236}">
                    <a16:creationId xmlns:a16="http://schemas.microsoft.com/office/drawing/2014/main" id="{4E7A72E9-278F-4FE9-B625-C9AFBFD055B2}"/>
                  </a:ext>
                </a:extLst>
              </p:cNvPr>
              <p:cNvSpPr/>
              <p:nvPr/>
            </p:nvSpPr>
            <p:spPr>
              <a:xfrm>
                <a:off x="7315200" y="5770130"/>
                <a:ext cx="3030412" cy="393755"/>
              </a:xfrm>
              <a:prstGeom prst="roundRect">
                <a:avLst/>
              </a:prstGeom>
              <a:gradFill>
                <a:gsLst>
                  <a:gs pos="55000">
                    <a:schemeClr val="accent6">
                      <a:lumMod val="75000"/>
                    </a:schemeClr>
                  </a:gs>
                  <a:gs pos="45000">
                    <a:srgbClr val="77933C"/>
                  </a:gs>
                  <a:gs pos="100000">
                    <a:schemeClr val="accent6">
                      <a:lumMod val="75000"/>
                    </a:schemeClr>
                  </a:gs>
                  <a:gs pos="0">
                    <a:schemeClr val="accent3">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3 mid-semester exams &amp; projects</a:t>
                </a:r>
              </a:p>
            </p:txBody>
          </p:sp>
          <p:cxnSp>
            <p:nvCxnSpPr>
              <p:cNvPr id="96" name="Straight Arrow Connector 95">
                <a:extLst>
                  <a:ext uri="{FF2B5EF4-FFF2-40B4-BE49-F238E27FC236}">
                    <a16:creationId xmlns:a16="http://schemas.microsoft.com/office/drawing/2014/main" id="{8206D05E-6E31-4DE5-908C-563216166AF1}"/>
                  </a:ext>
                </a:extLst>
              </p:cNvPr>
              <p:cNvCxnSpPr>
                <a:cxnSpLocks/>
                <a:endCxn id="91" idx="2"/>
              </p:cNvCxnSpPr>
              <p:nvPr/>
            </p:nvCxnSpPr>
            <p:spPr>
              <a:xfrm flipV="1">
                <a:off x="9401906" y="4901185"/>
                <a:ext cx="0" cy="868945"/>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1D432C83-3F31-4355-910C-E29E37CFFD2E}"/>
                  </a:ext>
                </a:extLst>
              </p:cNvPr>
              <p:cNvCxnSpPr>
                <a:cxnSpLocks/>
                <a:stCxn id="67" idx="2"/>
              </p:cNvCxnSpPr>
              <p:nvPr/>
            </p:nvCxnSpPr>
            <p:spPr>
              <a:xfrm>
                <a:off x="4572000" y="2616453"/>
                <a:ext cx="0" cy="3153677"/>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Elbow Connector 33">
                <a:extLst>
                  <a:ext uri="{FF2B5EF4-FFF2-40B4-BE49-F238E27FC236}">
                    <a16:creationId xmlns:a16="http://schemas.microsoft.com/office/drawing/2014/main" id="{A534138F-CADF-4837-9D9D-D4D3B7060166}"/>
                  </a:ext>
                </a:extLst>
              </p:cNvPr>
              <p:cNvCxnSpPr>
                <a:cxnSpLocks/>
                <a:stCxn id="87" idx="3"/>
              </p:cNvCxnSpPr>
              <p:nvPr/>
            </p:nvCxnSpPr>
            <p:spPr>
              <a:xfrm flipV="1">
                <a:off x="3332292" y="2616453"/>
                <a:ext cx="744412" cy="2073568"/>
              </a:xfrm>
              <a:prstGeom prst="bentConnector2">
                <a:avLst/>
              </a:prstGeom>
              <a:ln w="28575">
                <a:solidFill>
                  <a:schemeClr val="tx1">
                    <a:lumMod val="50000"/>
                    <a:lumOff val="5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Elbow Connector 61">
                <a:extLst>
                  <a:ext uri="{FF2B5EF4-FFF2-40B4-BE49-F238E27FC236}">
                    <a16:creationId xmlns:a16="http://schemas.microsoft.com/office/drawing/2014/main" id="{B0902C51-85BB-40B8-939C-84AC8436C2C7}"/>
                  </a:ext>
                </a:extLst>
              </p:cNvPr>
              <p:cNvCxnSpPr>
                <a:cxnSpLocks/>
                <a:stCxn id="71" idx="3"/>
                <a:endCxn id="67" idx="1"/>
              </p:cNvCxnSpPr>
              <p:nvPr/>
            </p:nvCxnSpPr>
            <p:spPr>
              <a:xfrm flipV="1">
                <a:off x="3335212" y="2430627"/>
                <a:ext cx="474788" cy="2649"/>
              </a:xfrm>
              <a:prstGeom prst="straightConnector1">
                <a:avLst/>
              </a:prstGeom>
              <a:ln w="25400" cmpd="sng">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4" name="Rounded Rectangle 73">
                <a:extLst>
                  <a:ext uri="{FF2B5EF4-FFF2-40B4-BE49-F238E27FC236}">
                    <a16:creationId xmlns:a16="http://schemas.microsoft.com/office/drawing/2014/main" id="{CB141662-F5BB-4801-BF0B-0AD1BC4DEF57}"/>
                  </a:ext>
                </a:extLst>
              </p:cNvPr>
              <p:cNvSpPr/>
              <p:nvPr/>
            </p:nvSpPr>
            <p:spPr>
              <a:xfrm>
                <a:off x="5131777" y="2954704"/>
                <a:ext cx="1362810" cy="757246"/>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a:t>Weekly unit plans</a:t>
                </a:r>
              </a:p>
            </p:txBody>
          </p:sp>
          <p:cxnSp>
            <p:nvCxnSpPr>
              <p:cNvPr id="99" name="Straight Arrow Connector 98">
                <a:extLst>
                  <a:ext uri="{FF2B5EF4-FFF2-40B4-BE49-F238E27FC236}">
                    <a16:creationId xmlns:a16="http://schemas.microsoft.com/office/drawing/2014/main" id="{065940C7-2F7B-4B11-9C57-3DF1E537B08C}"/>
                  </a:ext>
                </a:extLst>
              </p:cNvPr>
              <p:cNvCxnSpPr>
                <a:cxnSpLocks/>
              </p:cNvCxnSpPr>
              <p:nvPr/>
            </p:nvCxnSpPr>
            <p:spPr>
              <a:xfrm flipV="1">
                <a:off x="5410200" y="3693837"/>
                <a:ext cx="0" cy="1312789"/>
              </a:xfrm>
              <a:prstGeom prst="straightConnector1">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3" name="Straight Arrow Connector 69">
                <a:extLst>
                  <a:ext uri="{FF2B5EF4-FFF2-40B4-BE49-F238E27FC236}">
                    <a16:creationId xmlns:a16="http://schemas.microsoft.com/office/drawing/2014/main" id="{EA69D62D-048B-4CD2-87C4-0E47BCCD6F17}"/>
                  </a:ext>
                </a:extLst>
              </p:cNvPr>
              <p:cNvCxnSpPr>
                <a:cxnSpLocks/>
                <a:stCxn id="82" idx="3"/>
                <a:endCxn id="95" idx="0"/>
              </p:cNvCxnSpPr>
              <p:nvPr/>
            </p:nvCxnSpPr>
            <p:spPr>
              <a:xfrm>
                <a:off x="7306406" y="5203221"/>
                <a:ext cx="1524001" cy="56690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Elbow Connector 93">
                <a:extLst>
                  <a:ext uri="{FF2B5EF4-FFF2-40B4-BE49-F238E27FC236}">
                    <a16:creationId xmlns:a16="http://schemas.microsoft.com/office/drawing/2014/main" id="{6C6BD5D5-DA25-48DE-82EE-8BFE5AE6621E}"/>
                  </a:ext>
                </a:extLst>
              </p:cNvPr>
              <p:cNvCxnSpPr>
                <a:cxnSpLocks/>
                <a:stCxn id="54" idx="2"/>
                <a:endCxn id="91" idx="1"/>
              </p:cNvCxnSpPr>
              <p:nvPr/>
            </p:nvCxnSpPr>
            <p:spPr>
              <a:xfrm rot="16200000" flipH="1">
                <a:off x="6737670" y="2787462"/>
                <a:ext cx="796042" cy="2645018"/>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50" name="Content Placeholder 2">
            <a:extLst>
              <a:ext uri="{FF2B5EF4-FFF2-40B4-BE49-F238E27FC236}">
                <a16:creationId xmlns:a16="http://schemas.microsoft.com/office/drawing/2014/main" id="{B89CDB13-9611-D74E-B5E6-8685EEE3DA83}"/>
              </a:ext>
            </a:extLst>
          </p:cNvPr>
          <p:cNvSpPr>
            <a:spLocks noGrp="1"/>
          </p:cNvSpPr>
          <p:nvPr>
            <p:ph idx="1"/>
          </p:nvPr>
        </p:nvSpPr>
        <p:spPr>
          <a:xfrm>
            <a:off x="9052560" y="-1"/>
            <a:ext cx="3139440" cy="6858000"/>
          </a:xfrm>
          <a:solidFill>
            <a:srgbClr val="5D161A"/>
          </a:solidFill>
          <a:ln w="38100">
            <a:solidFill>
              <a:schemeClr val="bg1"/>
            </a:solidFill>
          </a:ln>
        </p:spPr>
        <p:txBody>
          <a:bodyPr lIns="182880" tIns="91440" rIns="274320">
            <a:noAutofit/>
          </a:bodyPr>
          <a:lstStyle/>
          <a:p>
            <a:pPr marL="0" indent="0">
              <a:buNone/>
            </a:pPr>
            <a:r>
              <a:rPr lang="en-US" sz="1800" b="1" u="sng" dirty="0">
                <a:solidFill>
                  <a:schemeClr val="bg1"/>
                </a:solidFill>
              </a:rPr>
              <a:t>Teachers Share Power with Students</a:t>
            </a:r>
          </a:p>
          <a:p>
            <a:pPr marL="0" indent="0">
              <a:buNone/>
            </a:pPr>
            <a:r>
              <a:rPr lang="en-US" sz="1800" dirty="0">
                <a:solidFill>
                  <a:schemeClr val="bg1"/>
                </a:solidFill>
              </a:rPr>
              <a:t>Teachers share their power with students as partners in learning by:</a:t>
            </a:r>
          </a:p>
          <a:p>
            <a:r>
              <a:rPr lang="en-US" sz="1800" dirty="0">
                <a:solidFill>
                  <a:schemeClr val="bg1"/>
                </a:solidFill>
              </a:rPr>
              <a:t>Sharing learning targets in student-friendly language.</a:t>
            </a:r>
          </a:p>
          <a:p>
            <a:r>
              <a:rPr lang="en-US" sz="1800" dirty="0">
                <a:solidFill>
                  <a:schemeClr val="bg1"/>
                </a:solidFill>
              </a:rPr>
              <a:t>Taking feedback from students to evaluate and improve their own practice.</a:t>
            </a:r>
          </a:p>
          <a:p>
            <a:r>
              <a:rPr lang="en-US" sz="1800" dirty="0">
                <a:solidFill>
                  <a:schemeClr val="bg1"/>
                </a:solidFill>
              </a:rPr>
              <a:t>Offering multiple opportunities and targeted scaffolding to students before summative evaluation (i.e., contributing to final grades).</a:t>
            </a:r>
          </a:p>
          <a:p>
            <a:r>
              <a:rPr lang="en-US" sz="1800" dirty="0">
                <a:solidFill>
                  <a:schemeClr val="bg1"/>
                </a:solidFill>
              </a:rPr>
              <a:t>And so on…</a:t>
            </a:r>
          </a:p>
        </p:txBody>
      </p:sp>
      <p:cxnSp>
        <p:nvCxnSpPr>
          <p:cNvPr id="51" name="Elbow Connector 26">
            <a:extLst>
              <a:ext uri="{FF2B5EF4-FFF2-40B4-BE49-F238E27FC236}">
                <a16:creationId xmlns:a16="http://schemas.microsoft.com/office/drawing/2014/main" id="{EC52F0BA-A564-C943-AE20-23DF4817F142}"/>
              </a:ext>
            </a:extLst>
          </p:cNvPr>
          <p:cNvCxnSpPr>
            <a:cxnSpLocks/>
          </p:cNvCxnSpPr>
          <p:nvPr/>
        </p:nvCxnSpPr>
        <p:spPr>
          <a:xfrm>
            <a:off x="1772140" y="1277815"/>
            <a:ext cx="3942859" cy="1676889"/>
          </a:xfrm>
          <a:prstGeom prst="bentConnector3">
            <a:avLst>
              <a:gd name="adj1" fmla="val 9995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Elbow Connector 26">
            <a:extLst>
              <a:ext uri="{FF2B5EF4-FFF2-40B4-BE49-F238E27FC236}">
                <a16:creationId xmlns:a16="http://schemas.microsoft.com/office/drawing/2014/main" id="{E8CDDB0E-AAB5-D445-9845-1649C4952240}"/>
              </a:ext>
            </a:extLst>
          </p:cNvPr>
          <p:cNvCxnSpPr>
            <a:cxnSpLocks/>
          </p:cNvCxnSpPr>
          <p:nvPr/>
        </p:nvCxnSpPr>
        <p:spPr>
          <a:xfrm>
            <a:off x="1811211" y="1429758"/>
            <a:ext cx="2477970" cy="1524946"/>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Elbow Connector 26">
            <a:extLst>
              <a:ext uri="{FF2B5EF4-FFF2-40B4-BE49-F238E27FC236}">
                <a16:creationId xmlns:a16="http://schemas.microsoft.com/office/drawing/2014/main" id="{C49C9C85-148E-2E4A-86DD-73F4DD399F05}"/>
              </a:ext>
            </a:extLst>
          </p:cNvPr>
          <p:cNvCxnSpPr>
            <a:cxnSpLocks/>
          </p:cNvCxnSpPr>
          <p:nvPr/>
        </p:nvCxnSpPr>
        <p:spPr>
          <a:xfrm>
            <a:off x="1808291" y="1582615"/>
            <a:ext cx="1239708" cy="662185"/>
          </a:xfrm>
          <a:prstGeom prst="bentConnector2">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Elbow Connector 26">
            <a:extLst>
              <a:ext uri="{FF2B5EF4-FFF2-40B4-BE49-F238E27FC236}">
                <a16:creationId xmlns:a16="http://schemas.microsoft.com/office/drawing/2014/main" id="{1E0FC6F7-330B-4B48-9D65-93A831A207A1}"/>
              </a:ext>
            </a:extLst>
          </p:cNvPr>
          <p:cNvCxnSpPr>
            <a:cxnSpLocks/>
          </p:cNvCxnSpPr>
          <p:nvPr/>
        </p:nvCxnSpPr>
        <p:spPr>
          <a:xfrm rot="16200000" flipH="1">
            <a:off x="4165856" y="-2067887"/>
            <a:ext cx="662810" cy="6896100"/>
          </a:xfrm>
          <a:prstGeom prst="bentConnector3">
            <a:avLst>
              <a:gd name="adj1" fmla="val -34490"/>
            </a:avLst>
          </a:prstGeom>
          <a:ln w="28575">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8" name="Rounded Rectangle 13">
            <a:extLst>
              <a:ext uri="{FF2B5EF4-FFF2-40B4-BE49-F238E27FC236}">
                <a16:creationId xmlns:a16="http://schemas.microsoft.com/office/drawing/2014/main" id="{DFEFC52B-6959-124F-AFC8-5B55A12B9C86}"/>
              </a:ext>
            </a:extLst>
          </p:cNvPr>
          <p:cNvSpPr/>
          <p:nvPr/>
        </p:nvSpPr>
        <p:spPr>
          <a:xfrm>
            <a:off x="287211" y="1048758"/>
            <a:ext cx="1524000" cy="762000"/>
          </a:xfrm>
          <a:prstGeom prst="roundRect">
            <a:avLst/>
          </a:prstGeom>
          <a:gradFill>
            <a:gsLst>
              <a:gs pos="74991">
                <a:schemeClr val="accent6">
                  <a:lumMod val="75000"/>
                </a:schemeClr>
              </a:gs>
              <a:gs pos="66655">
                <a:srgbClr val="77933C"/>
              </a:gs>
              <a:gs pos="35000">
                <a:schemeClr val="accent3">
                  <a:lumMod val="75000"/>
                </a:schemeClr>
              </a:gs>
              <a:gs pos="25000">
                <a:schemeClr val="accent1"/>
              </a:gs>
              <a:gs pos="0">
                <a:schemeClr val="accent1"/>
              </a:gs>
              <a:gs pos="100000">
                <a:schemeClr val="accent6">
                  <a:lumMod val="75000"/>
                </a:schemeClr>
              </a:gs>
            </a:gsLst>
            <a:lin ang="0" scaled="1"/>
          </a:gra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Learning theory</a:t>
            </a:r>
          </a:p>
        </p:txBody>
      </p:sp>
    </p:spTree>
    <p:extLst>
      <p:ext uri="{BB962C8B-B14F-4D97-AF65-F5344CB8AC3E}">
        <p14:creationId xmlns:p14="http://schemas.microsoft.com/office/powerpoint/2010/main" val="3966047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B8D521-0706-1048-9EA5-DD3D6556B272}"/>
              </a:ext>
            </a:extLst>
          </p:cNvPr>
          <p:cNvSpPr>
            <a:spLocks noGrp="1"/>
          </p:cNvSpPr>
          <p:nvPr>
            <p:ph type="sldNum" sz="quarter" idx="10"/>
          </p:nvPr>
        </p:nvSpPr>
        <p:spPr/>
        <p:txBody>
          <a:bodyPr/>
          <a:lstStyle/>
          <a:p>
            <a:pPr>
              <a:defRPr/>
            </a:pPr>
            <a:fld id="{BDD4DB7F-1161-4B71-8C0A-32C5A9549B28}" type="slidenum">
              <a:rPr lang="en-US" smtClean="0"/>
              <a:pPr>
                <a:defRPr/>
              </a:pPr>
              <a:t>31</a:t>
            </a:fld>
            <a:endParaRPr lang="en-US" dirty="0"/>
          </a:p>
        </p:txBody>
      </p:sp>
      <p:sp>
        <p:nvSpPr>
          <p:cNvPr id="3" name="Rectangle 2">
            <a:extLst>
              <a:ext uri="{FF2B5EF4-FFF2-40B4-BE49-F238E27FC236}">
                <a16:creationId xmlns:a16="http://schemas.microsoft.com/office/drawing/2014/main" id="{99BEA792-4BEA-2045-983C-0B0E018DD5D0}"/>
              </a:ext>
            </a:extLst>
          </p:cNvPr>
          <p:cNvSpPr/>
          <p:nvPr/>
        </p:nvSpPr>
        <p:spPr>
          <a:xfrm>
            <a:off x="1301261" y="6211669"/>
            <a:ext cx="8675077" cy="646331"/>
          </a:xfrm>
          <a:prstGeom prst="rect">
            <a:avLst/>
          </a:prstGeom>
        </p:spPr>
        <p:txBody>
          <a:bodyPr wrap="square">
            <a:spAutoFit/>
          </a:bodyPr>
          <a:lstStyle/>
          <a:p>
            <a:pPr marL="11113" marR="0" indent="-11113">
              <a:spcBef>
                <a:spcPts val="0"/>
              </a:spcBef>
              <a:spcAft>
                <a:spcPts val="0"/>
              </a:spcAft>
            </a:pPr>
            <a:r>
              <a:rPr lang="en-US" dirty="0" err="1">
                <a:solidFill>
                  <a:schemeClr val="tx2"/>
                </a:solidFill>
                <a:latin typeface="+mn-lt"/>
                <a:ea typeface="Times New Roman" panose="02020603050405020304" pitchFamily="18" charset="0"/>
                <a:cs typeface="Times New Roman" panose="02020603050405020304" pitchFamily="18" charset="0"/>
              </a:rPr>
              <a:t>Coladarci</a:t>
            </a:r>
            <a:r>
              <a:rPr lang="en-US" dirty="0">
                <a:solidFill>
                  <a:schemeClr val="tx2"/>
                </a:solidFill>
                <a:latin typeface="+mn-lt"/>
                <a:ea typeface="Times New Roman" panose="02020603050405020304" pitchFamily="18" charset="0"/>
                <a:cs typeface="Times New Roman" panose="02020603050405020304" pitchFamily="18" charset="0"/>
              </a:rPr>
              <a:t>, T. (2002). Is It a House...Or a Pile of Bricks? Important Features</a:t>
            </a:r>
          </a:p>
          <a:p>
            <a:pPr marL="11113" marR="0" indent="-11113">
              <a:spcBef>
                <a:spcPts val="0"/>
              </a:spcBef>
              <a:spcAft>
                <a:spcPts val="0"/>
              </a:spcAft>
            </a:pPr>
            <a:r>
              <a:rPr lang="en-US" dirty="0">
                <a:solidFill>
                  <a:schemeClr val="tx2"/>
                </a:solidFill>
                <a:latin typeface="+mn-lt"/>
                <a:ea typeface="Times New Roman" panose="02020603050405020304" pitchFamily="18" charset="0"/>
                <a:cs typeface="Times New Roman" panose="02020603050405020304" pitchFamily="18" charset="0"/>
              </a:rPr>
              <a:t>of a Local Assessment System. </a:t>
            </a:r>
            <a:r>
              <a:rPr lang="en-US" i="1" dirty="0">
                <a:solidFill>
                  <a:schemeClr val="tx2"/>
                </a:solidFill>
                <a:latin typeface="+mn-lt"/>
                <a:ea typeface="Times New Roman" panose="02020603050405020304" pitchFamily="18" charset="0"/>
                <a:cs typeface="Times New Roman" panose="02020603050405020304" pitchFamily="18" charset="0"/>
              </a:rPr>
              <a:t>Phi Delta </a:t>
            </a:r>
            <a:r>
              <a:rPr lang="en-US" i="1" dirty="0" err="1">
                <a:solidFill>
                  <a:schemeClr val="tx2"/>
                </a:solidFill>
                <a:latin typeface="+mn-lt"/>
                <a:ea typeface="Times New Roman" panose="02020603050405020304" pitchFamily="18" charset="0"/>
                <a:cs typeface="Times New Roman" panose="02020603050405020304" pitchFamily="18" charset="0"/>
              </a:rPr>
              <a:t>Kappan</a:t>
            </a:r>
            <a:r>
              <a:rPr lang="en-US" i="1" dirty="0">
                <a:solidFill>
                  <a:schemeClr val="tx2"/>
                </a:solidFill>
                <a:latin typeface="+mn-lt"/>
                <a:ea typeface="Times New Roman" panose="02020603050405020304" pitchFamily="18" charset="0"/>
                <a:cs typeface="Times New Roman" panose="02020603050405020304" pitchFamily="18" charset="0"/>
              </a:rPr>
              <a:t>, 83</a:t>
            </a:r>
            <a:r>
              <a:rPr lang="en-US" dirty="0">
                <a:solidFill>
                  <a:schemeClr val="tx2"/>
                </a:solidFill>
                <a:latin typeface="+mn-lt"/>
                <a:ea typeface="Times New Roman" panose="02020603050405020304" pitchFamily="18" charset="0"/>
                <a:cs typeface="Times New Roman" panose="02020603050405020304" pitchFamily="18" charset="0"/>
              </a:rPr>
              <a:t>(10), 772-774.</a:t>
            </a:r>
            <a:endParaRPr lang="en-US" sz="1800" dirty="0">
              <a:solidFill>
                <a:schemeClr val="tx2"/>
              </a:solidFill>
              <a:effectLst/>
              <a:latin typeface="+mn-lt"/>
              <a:ea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E1637857-7B36-3B4E-B005-11FA286809B8}"/>
              </a:ext>
            </a:extLst>
          </p:cNvPr>
          <p:cNvSpPr/>
          <p:nvPr/>
        </p:nvSpPr>
        <p:spPr>
          <a:xfrm>
            <a:off x="328246" y="444697"/>
            <a:ext cx="11513233" cy="4647426"/>
          </a:xfrm>
          <a:prstGeom prst="rect">
            <a:avLst/>
          </a:prstGeom>
        </p:spPr>
        <p:txBody>
          <a:bodyPr wrap="square">
            <a:spAutoFit/>
          </a:bodyPr>
          <a:lstStyle/>
          <a:p>
            <a:r>
              <a:rPr lang="en-US" sz="6600" i="1" dirty="0">
                <a:solidFill>
                  <a:srgbClr val="7E1E23"/>
                </a:solidFill>
                <a:latin typeface="Garamond" panose="02020404030301010803" pitchFamily="18" charset="0"/>
                <a:ea typeface="Times New Roman" panose="02020603050405020304" pitchFamily="18" charset="0"/>
                <a:cs typeface="Times New Roman" panose="02020603050405020304" pitchFamily="18" charset="0"/>
              </a:rPr>
              <a:t>“…a collection of assessments does not entail a system any more than a pile of bricks constitutes a house.”</a:t>
            </a:r>
          </a:p>
          <a:p>
            <a:endParaRPr lang="en-US" sz="2400" dirty="0">
              <a:solidFill>
                <a:srgbClr val="7E1E23"/>
              </a:solidFill>
              <a:latin typeface="Garamond" panose="02020404030301010803" pitchFamily="18" charset="0"/>
              <a:cs typeface="Times New Roman" panose="02020603050405020304" pitchFamily="18" charset="0"/>
            </a:endParaRPr>
          </a:p>
          <a:p>
            <a:r>
              <a:rPr lang="en-US" sz="6600" dirty="0">
                <a:solidFill>
                  <a:srgbClr val="7E3F42"/>
                </a:solidFill>
                <a:latin typeface="Garamond" panose="02020404030301010803" pitchFamily="18" charset="0"/>
                <a:cs typeface="Times New Roman" panose="02020603050405020304" pitchFamily="18" charset="0"/>
              </a:rPr>
              <a:t>       </a:t>
            </a:r>
            <a:r>
              <a:rPr lang="en-US" sz="4000" dirty="0">
                <a:solidFill>
                  <a:srgbClr val="7E6162"/>
                </a:solidFill>
                <a:latin typeface="Garamond" panose="02020404030301010803" pitchFamily="18" charset="0"/>
                <a:cs typeface="Times New Roman" panose="02020603050405020304" pitchFamily="18" charset="0"/>
              </a:rPr>
              <a:t>— </a:t>
            </a:r>
            <a:r>
              <a:rPr lang="en-US" sz="4000" dirty="0" err="1">
                <a:solidFill>
                  <a:srgbClr val="7E6162"/>
                </a:solidFill>
                <a:latin typeface="Garamond" panose="02020404030301010803" pitchFamily="18" charset="0"/>
                <a:cs typeface="Times New Roman" panose="02020603050405020304" pitchFamily="18" charset="0"/>
              </a:rPr>
              <a:t>Coladarci</a:t>
            </a:r>
            <a:r>
              <a:rPr lang="en-US" sz="4000" dirty="0">
                <a:solidFill>
                  <a:srgbClr val="7E6162"/>
                </a:solidFill>
                <a:latin typeface="Garamond" panose="02020404030301010803" pitchFamily="18" charset="0"/>
                <a:cs typeface="Times New Roman" panose="02020603050405020304" pitchFamily="18" charset="0"/>
              </a:rPr>
              <a:t> (2002, p. 773)</a:t>
            </a:r>
            <a:endParaRPr lang="en-US" sz="6600" dirty="0">
              <a:solidFill>
                <a:srgbClr val="7E6162"/>
              </a:solidFill>
              <a:latin typeface="Garamond" panose="02020404030301010803" pitchFamily="18" charset="0"/>
            </a:endParaRPr>
          </a:p>
        </p:txBody>
      </p:sp>
    </p:spTree>
    <p:extLst>
      <p:ext uri="{BB962C8B-B14F-4D97-AF65-F5344CB8AC3E}">
        <p14:creationId xmlns:p14="http://schemas.microsoft.com/office/powerpoint/2010/main" val="32716042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sz="4800" dirty="0"/>
              <a:t>Commercialization, Proliferation, and Incoherence</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06988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19E0D-9E41-B34C-B71C-79AF48761B9F}"/>
              </a:ext>
            </a:extLst>
          </p:cNvPr>
          <p:cNvSpPr>
            <a:spLocks noGrp="1"/>
          </p:cNvSpPr>
          <p:nvPr>
            <p:ph type="title"/>
          </p:nvPr>
        </p:nvSpPr>
        <p:spPr/>
        <p:txBody>
          <a:bodyPr/>
          <a:lstStyle/>
          <a:p>
            <a:r>
              <a:rPr lang="en-US" sz="3600" b="1" dirty="0"/>
              <a:t>How Much Commercialization, Proliferation, &amp; Incoherence?</a:t>
            </a:r>
          </a:p>
        </p:txBody>
      </p:sp>
      <p:sp>
        <p:nvSpPr>
          <p:cNvPr id="3" name="Content Placeholder 2">
            <a:extLst>
              <a:ext uri="{FF2B5EF4-FFF2-40B4-BE49-F238E27FC236}">
                <a16:creationId xmlns:a16="http://schemas.microsoft.com/office/drawing/2014/main" id="{6EAEA22A-2682-7045-B2AF-4D4C1024E658}"/>
              </a:ext>
            </a:extLst>
          </p:cNvPr>
          <p:cNvSpPr>
            <a:spLocks noGrp="1"/>
          </p:cNvSpPr>
          <p:nvPr>
            <p:ph idx="1"/>
          </p:nvPr>
        </p:nvSpPr>
        <p:spPr/>
        <p:txBody>
          <a:bodyPr/>
          <a:lstStyle/>
          <a:p>
            <a:pPr marL="465138" indent="-465138"/>
            <a:r>
              <a:rPr lang="en-US" sz="3200" dirty="0"/>
              <a:t>How many assessments your students take are developed by commercial entities?</a:t>
            </a:r>
          </a:p>
          <a:p>
            <a:pPr marL="922338" lvl="1" indent="-465138"/>
            <a:r>
              <a:rPr lang="en-US" sz="2800" dirty="0">
                <a:solidFill>
                  <a:srgbClr val="003067"/>
                </a:solidFill>
              </a:rPr>
              <a:t>This not a bad thing if they are used for appropriate purposes</a:t>
            </a:r>
          </a:p>
          <a:p>
            <a:pPr marL="922338" lvl="1" indent="-465138"/>
            <a:r>
              <a:rPr lang="en-US" sz="2800" dirty="0">
                <a:solidFill>
                  <a:srgbClr val="003067"/>
                </a:solidFill>
              </a:rPr>
              <a:t>This is a bad thing if their characteristics are not suited to their uses</a:t>
            </a:r>
          </a:p>
          <a:p>
            <a:pPr marL="465138" indent="-465138"/>
            <a:r>
              <a:rPr lang="en-US" sz="3200" dirty="0"/>
              <a:t>How often are assessments you don’t see as helpful given to your students?</a:t>
            </a:r>
          </a:p>
          <a:p>
            <a:pPr marL="465138" indent="-465138"/>
            <a:r>
              <a:rPr lang="en-US" sz="3200" dirty="0"/>
              <a:t>How much does the totality of the assessments your students take resemble a house versus a pile of bricks?</a:t>
            </a:r>
          </a:p>
          <a:p>
            <a:endParaRPr lang="en-US" sz="3200" dirty="0"/>
          </a:p>
        </p:txBody>
      </p:sp>
      <p:sp>
        <p:nvSpPr>
          <p:cNvPr id="4" name="Slide Number Placeholder 3">
            <a:extLst>
              <a:ext uri="{FF2B5EF4-FFF2-40B4-BE49-F238E27FC236}">
                <a16:creationId xmlns:a16="http://schemas.microsoft.com/office/drawing/2014/main" id="{3881A109-8C79-7346-AECB-FB8A1CA3D168}"/>
              </a:ext>
            </a:extLst>
          </p:cNvPr>
          <p:cNvSpPr>
            <a:spLocks noGrp="1"/>
          </p:cNvSpPr>
          <p:nvPr>
            <p:ph type="sldNum" sz="quarter" idx="10"/>
          </p:nvPr>
        </p:nvSpPr>
        <p:spPr/>
        <p:txBody>
          <a:bodyPr/>
          <a:lstStyle/>
          <a:p>
            <a:pPr>
              <a:defRPr/>
            </a:pPr>
            <a:fld id="{D4090CA4-F0BB-44AE-B956-36B9DB324A8E}" type="slidenum">
              <a:rPr lang="en-US" smtClean="0"/>
              <a:pPr>
                <a:defRPr/>
              </a:pPr>
              <a:t>33</a:t>
            </a:fld>
            <a:endParaRPr lang="en-US" dirty="0"/>
          </a:p>
        </p:txBody>
      </p:sp>
    </p:spTree>
    <p:extLst>
      <p:ext uri="{BB962C8B-B14F-4D97-AF65-F5344CB8AC3E}">
        <p14:creationId xmlns:p14="http://schemas.microsoft.com/office/powerpoint/2010/main" val="1857843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19E0D-9E41-B34C-B71C-79AF48761B9F}"/>
              </a:ext>
            </a:extLst>
          </p:cNvPr>
          <p:cNvSpPr>
            <a:spLocks noGrp="1"/>
          </p:cNvSpPr>
          <p:nvPr>
            <p:ph type="title"/>
          </p:nvPr>
        </p:nvSpPr>
        <p:spPr/>
        <p:txBody>
          <a:bodyPr/>
          <a:lstStyle/>
          <a:p>
            <a:r>
              <a:rPr lang="en-US" sz="3600" b="1" dirty="0"/>
              <a:t>Why Commercialization, Proliferation, &amp; Incoherence?</a:t>
            </a:r>
          </a:p>
        </p:txBody>
      </p:sp>
      <p:sp>
        <p:nvSpPr>
          <p:cNvPr id="3" name="Content Placeholder 2">
            <a:extLst>
              <a:ext uri="{FF2B5EF4-FFF2-40B4-BE49-F238E27FC236}">
                <a16:creationId xmlns:a16="http://schemas.microsoft.com/office/drawing/2014/main" id="{6EAEA22A-2682-7045-B2AF-4D4C1024E658}"/>
              </a:ext>
            </a:extLst>
          </p:cNvPr>
          <p:cNvSpPr>
            <a:spLocks noGrp="1"/>
          </p:cNvSpPr>
          <p:nvPr>
            <p:ph idx="1"/>
          </p:nvPr>
        </p:nvSpPr>
        <p:spPr/>
        <p:txBody>
          <a:bodyPr/>
          <a:lstStyle/>
          <a:p>
            <a:pPr marL="465138" indent="-465138"/>
            <a:r>
              <a:rPr lang="en-US" sz="3200" dirty="0"/>
              <a:t>My experience tells me that it is primarily a result of power imbalances, compounded by:</a:t>
            </a:r>
          </a:p>
          <a:p>
            <a:pPr marL="922338" lvl="1" indent="-465138"/>
            <a:r>
              <a:rPr lang="en-US" sz="2800" dirty="0">
                <a:solidFill>
                  <a:srgbClr val="003067"/>
                </a:solidFill>
              </a:rPr>
              <a:t>The moderate stakes school accountability of NCLB and ESSA.</a:t>
            </a:r>
          </a:p>
          <a:p>
            <a:pPr marL="922338" lvl="1" indent="-465138"/>
            <a:r>
              <a:rPr lang="en-US" sz="2800" dirty="0">
                <a:solidFill>
                  <a:srgbClr val="003067"/>
                </a:solidFill>
              </a:rPr>
              <a:t>The high-stakes accountability of Race to the Top priority schools.</a:t>
            </a:r>
          </a:p>
          <a:p>
            <a:pPr marL="922338" lvl="1" indent="-465138"/>
            <a:r>
              <a:rPr lang="en-US" sz="2800" dirty="0">
                <a:solidFill>
                  <a:srgbClr val="003067"/>
                </a:solidFill>
              </a:rPr>
              <a:t>The high-stakes accountability of Race to the Top inspired test-score-based educator evaluation.</a:t>
            </a:r>
            <a:endParaRPr lang="en-US" sz="3600" dirty="0">
              <a:solidFill>
                <a:srgbClr val="003067"/>
              </a:solidFill>
            </a:endParaRPr>
          </a:p>
          <a:p>
            <a:pPr marL="465138" indent="-465138"/>
            <a:r>
              <a:rPr lang="en-US" sz="3200" dirty="0"/>
              <a:t>However, I do NOT think it occurs because of those with greater power intentionally leverage power imbalances.</a:t>
            </a:r>
            <a:endParaRPr lang="en-US" sz="2800" dirty="0"/>
          </a:p>
          <a:p>
            <a:pPr marL="1379538" lvl="2" indent="-465138"/>
            <a:endParaRPr lang="en-US" sz="2800" dirty="0"/>
          </a:p>
          <a:p>
            <a:pPr marL="922338" lvl="1" indent="-465138"/>
            <a:endParaRPr lang="en-US" sz="3200" dirty="0"/>
          </a:p>
          <a:p>
            <a:endParaRPr lang="en-US" sz="3200" dirty="0"/>
          </a:p>
        </p:txBody>
      </p:sp>
      <p:sp>
        <p:nvSpPr>
          <p:cNvPr id="4" name="Slide Number Placeholder 3">
            <a:extLst>
              <a:ext uri="{FF2B5EF4-FFF2-40B4-BE49-F238E27FC236}">
                <a16:creationId xmlns:a16="http://schemas.microsoft.com/office/drawing/2014/main" id="{3881A109-8C79-7346-AECB-FB8A1CA3D168}"/>
              </a:ext>
            </a:extLst>
          </p:cNvPr>
          <p:cNvSpPr>
            <a:spLocks noGrp="1"/>
          </p:cNvSpPr>
          <p:nvPr>
            <p:ph type="sldNum" sz="quarter" idx="10"/>
          </p:nvPr>
        </p:nvSpPr>
        <p:spPr/>
        <p:txBody>
          <a:bodyPr/>
          <a:lstStyle/>
          <a:p>
            <a:pPr>
              <a:defRPr/>
            </a:pPr>
            <a:fld id="{D4090CA4-F0BB-44AE-B956-36B9DB324A8E}" type="slidenum">
              <a:rPr lang="en-US" smtClean="0"/>
              <a:pPr>
                <a:defRPr/>
              </a:pPr>
              <a:t>34</a:t>
            </a:fld>
            <a:endParaRPr lang="en-US" dirty="0"/>
          </a:p>
        </p:txBody>
      </p:sp>
    </p:spTree>
    <p:extLst>
      <p:ext uri="{BB962C8B-B14F-4D97-AF65-F5344CB8AC3E}">
        <p14:creationId xmlns:p14="http://schemas.microsoft.com/office/powerpoint/2010/main" val="37124332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19E0D-9E41-B34C-B71C-79AF48761B9F}"/>
              </a:ext>
            </a:extLst>
          </p:cNvPr>
          <p:cNvSpPr>
            <a:spLocks noGrp="1"/>
          </p:cNvSpPr>
          <p:nvPr>
            <p:ph type="title"/>
          </p:nvPr>
        </p:nvSpPr>
        <p:spPr/>
        <p:txBody>
          <a:bodyPr/>
          <a:lstStyle/>
          <a:p>
            <a:r>
              <a:rPr lang="en-US" sz="3600" b="1" dirty="0"/>
              <a:t>Why Commercialization, Proliferation, &amp; Incoherence?</a:t>
            </a:r>
          </a:p>
        </p:txBody>
      </p:sp>
      <p:sp>
        <p:nvSpPr>
          <p:cNvPr id="3" name="Content Placeholder 2">
            <a:extLst>
              <a:ext uri="{FF2B5EF4-FFF2-40B4-BE49-F238E27FC236}">
                <a16:creationId xmlns:a16="http://schemas.microsoft.com/office/drawing/2014/main" id="{6EAEA22A-2682-7045-B2AF-4D4C1024E658}"/>
              </a:ext>
            </a:extLst>
          </p:cNvPr>
          <p:cNvSpPr>
            <a:spLocks noGrp="1"/>
          </p:cNvSpPr>
          <p:nvPr>
            <p:ph idx="1"/>
          </p:nvPr>
        </p:nvSpPr>
        <p:spPr/>
        <p:txBody>
          <a:bodyPr/>
          <a:lstStyle/>
          <a:p>
            <a:pPr marL="465138" indent="-465138"/>
            <a:r>
              <a:rPr lang="en-US" sz="3200" dirty="0"/>
              <a:t>I do think it is because of the following:</a:t>
            </a:r>
          </a:p>
          <a:p>
            <a:pPr marL="922338" lvl="1" indent="-465138"/>
            <a:r>
              <a:rPr lang="en-US" sz="2400" dirty="0"/>
              <a:t>Different roles create different needs.</a:t>
            </a:r>
          </a:p>
          <a:p>
            <a:pPr marL="1379538" lvl="2" indent="-465138"/>
            <a:r>
              <a:rPr lang="en-US" sz="2000" dirty="0">
                <a:solidFill>
                  <a:srgbClr val="003067"/>
                </a:solidFill>
              </a:rPr>
              <a:t>A lack of understanding that different tests are good for different purposes</a:t>
            </a:r>
          </a:p>
          <a:p>
            <a:pPr marL="1379538" lvl="2" indent="-465138"/>
            <a:r>
              <a:rPr lang="en-US" sz="2000" dirty="0">
                <a:solidFill>
                  <a:srgbClr val="003067"/>
                </a:solidFill>
              </a:rPr>
              <a:t>A lack of understanding that if I choose an assessment to meet my most pressing need, it likely will not work to fulfill the most pressing need of those I supervise.</a:t>
            </a:r>
          </a:p>
          <a:p>
            <a:pPr marL="922338" lvl="1" indent="-465138"/>
            <a:r>
              <a:rPr lang="en-US" sz="2400" dirty="0"/>
              <a:t>A sense of urgency given accountability uses.</a:t>
            </a:r>
          </a:p>
          <a:p>
            <a:pPr marL="1379538" lvl="2" indent="-465138"/>
            <a:r>
              <a:rPr lang="en-US" sz="2000" dirty="0">
                <a:solidFill>
                  <a:srgbClr val="003067"/>
                </a:solidFill>
              </a:rPr>
              <a:t>A tendency to market interim/benchmark assessments as formative assessment and thus delivering on the promise of formative assessment</a:t>
            </a:r>
          </a:p>
          <a:p>
            <a:pPr marL="1379538" lvl="2" indent="-465138"/>
            <a:r>
              <a:rPr lang="en-US" sz="2000" dirty="0">
                <a:solidFill>
                  <a:srgbClr val="003067"/>
                </a:solidFill>
              </a:rPr>
              <a:t>A tendency to view measuring growth as a way to improve learning rather than to describe differences in growth.</a:t>
            </a:r>
          </a:p>
          <a:p>
            <a:pPr marL="922338" lvl="1" indent="-465138"/>
            <a:r>
              <a:rPr lang="en-US" sz="2400" dirty="0"/>
              <a:t>An extraordinarily fractured vocabulary of assessment</a:t>
            </a:r>
          </a:p>
          <a:p>
            <a:pPr marL="1379538" lvl="2" indent="-465138"/>
            <a:endParaRPr lang="en-US" sz="2800" dirty="0"/>
          </a:p>
          <a:p>
            <a:pPr marL="922338" lvl="1" indent="-465138"/>
            <a:endParaRPr lang="en-US" sz="3200" dirty="0"/>
          </a:p>
          <a:p>
            <a:endParaRPr lang="en-US" sz="3200" dirty="0"/>
          </a:p>
        </p:txBody>
      </p:sp>
      <p:sp>
        <p:nvSpPr>
          <p:cNvPr id="4" name="Slide Number Placeholder 3">
            <a:extLst>
              <a:ext uri="{FF2B5EF4-FFF2-40B4-BE49-F238E27FC236}">
                <a16:creationId xmlns:a16="http://schemas.microsoft.com/office/drawing/2014/main" id="{3881A109-8C79-7346-AECB-FB8A1CA3D168}"/>
              </a:ext>
            </a:extLst>
          </p:cNvPr>
          <p:cNvSpPr>
            <a:spLocks noGrp="1"/>
          </p:cNvSpPr>
          <p:nvPr>
            <p:ph type="sldNum" sz="quarter" idx="10"/>
          </p:nvPr>
        </p:nvSpPr>
        <p:spPr/>
        <p:txBody>
          <a:bodyPr/>
          <a:lstStyle/>
          <a:p>
            <a:pPr>
              <a:defRPr/>
            </a:pPr>
            <a:fld id="{D4090CA4-F0BB-44AE-B956-36B9DB324A8E}" type="slidenum">
              <a:rPr lang="en-US" smtClean="0"/>
              <a:pPr>
                <a:defRPr/>
              </a:pPr>
              <a:t>35</a:t>
            </a:fld>
            <a:endParaRPr lang="en-US" dirty="0"/>
          </a:p>
        </p:txBody>
      </p:sp>
    </p:spTree>
    <p:extLst>
      <p:ext uri="{BB962C8B-B14F-4D97-AF65-F5344CB8AC3E}">
        <p14:creationId xmlns:p14="http://schemas.microsoft.com/office/powerpoint/2010/main" val="29936631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38537-D9DF-BD4F-BBB4-400E29219C35}"/>
              </a:ext>
            </a:extLst>
          </p:cNvPr>
          <p:cNvSpPr>
            <a:spLocks noGrp="1"/>
          </p:cNvSpPr>
          <p:nvPr>
            <p:ph type="title"/>
          </p:nvPr>
        </p:nvSpPr>
        <p:spPr/>
        <p:txBody>
          <a:bodyPr/>
          <a:lstStyle/>
          <a:p>
            <a:r>
              <a:rPr lang="en-US" dirty="0"/>
              <a:t>Questions for Group Discussions</a:t>
            </a:r>
          </a:p>
        </p:txBody>
      </p:sp>
      <p:sp>
        <p:nvSpPr>
          <p:cNvPr id="3" name="Content Placeholder 2">
            <a:extLst>
              <a:ext uri="{FF2B5EF4-FFF2-40B4-BE49-F238E27FC236}">
                <a16:creationId xmlns:a16="http://schemas.microsoft.com/office/drawing/2014/main" id="{3E8BA697-FC48-394B-8B82-F7891DC3D7E5}"/>
              </a:ext>
            </a:extLst>
          </p:cNvPr>
          <p:cNvSpPr>
            <a:spLocks noGrp="1"/>
          </p:cNvSpPr>
          <p:nvPr>
            <p:ph idx="1"/>
          </p:nvPr>
        </p:nvSpPr>
        <p:spPr>
          <a:xfrm>
            <a:off x="182880" y="914400"/>
            <a:ext cx="11823192" cy="1207477"/>
          </a:xfrm>
        </p:spPr>
        <p:txBody>
          <a:bodyPr/>
          <a:lstStyle/>
          <a:p>
            <a:pPr marL="0" lvl="0" indent="0">
              <a:buNone/>
            </a:pPr>
            <a:r>
              <a:rPr lang="en-US" sz="2400" b="1" dirty="0"/>
              <a:t>Do you have a coherent and effective district and school assessment system to complements and enhances instruction? Does it serve student, teacher, administrator, and policymaker needs, and with good balance? </a:t>
            </a:r>
          </a:p>
        </p:txBody>
      </p:sp>
      <p:sp>
        <p:nvSpPr>
          <p:cNvPr id="4" name="Slide Number Placeholder 3">
            <a:extLst>
              <a:ext uri="{FF2B5EF4-FFF2-40B4-BE49-F238E27FC236}">
                <a16:creationId xmlns:a16="http://schemas.microsoft.com/office/drawing/2014/main" id="{ADDF68EB-6774-1943-B413-FAEA82A9CF1F}"/>
              </a:ext>
            </a:extLst>
          </p:cNvPr>
          <p:cNvSpPr>
            <a:spLocks noGrp="1"/>
          </p:cNvSpPr>
          <p:nvPr>
            <p:ph type="sldNum" sz="quarter" idx="10"/>
          </p:nvPr>
        </p:nvSpPr>
        <p:spPr/>
        <p:txBody>
          <a:bodyPr/>
          <a:lstStyle/>
          <a:p>
            <a:pPr>
              <a:defRPr/>
            </a:pPr>
            <a:fld id="{D4090CA4-F0BB-44AE-B956-36B9DB324A8E}" type="slidenum">
              <a:rPr lang="en-US" smtClean="0"/>
              <a:pPr>
                <a:defRPr/>
              </a:pPr>
              <a:t>36</a:t>
            </a:fld>
            <a:endParaRPr lang="en-US" dirty="0"/>
          </a:p>
        </p:txBody>
      </p:sp>
    </p:spTree>
    <p:extLst>
      <p:ext uri="{BB962C8B-B14F-4D97-AF65-F5344CB8AC3E}">
        <p14:creationId xmlns:p14="http://schemas.microsoft.com/office/powerpoint/2010/main" val="11484944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38537-D9DF-BD4F-BBB4-400E29219C35}"/>
              </a:ext>
            </a:extLst>
          </p:cNvPr>
          <p:cNvSpPr>
            <a:spLocks noGrp="1"/>
          </p:cNvSpPr>
          <p:nvPr>
            <p:ph type="title"/>
          </p:nvPr>
        </p:nvSpPr>
        <p:spPr/>
        <p:txBody>
          <a:bodyPr/>
          <a:lstStyle/>
          <a:p>
            <a:r>
              <a:rPr lang="en-US" dirty="0"/>
              <a:t>Questions for Group Discussions</a:t>
            </a:r>
          </a:p>
        </p:txBody>
      </p:sp>
      <p:sp>
        <p:nvSpPr>
          <p:cNvPr id="3" name="Content Placeholder 2">
            <a:extLst>
              <a:ext uri="{FF2B5EF4-FFF2-40B4-BE49-F238E27FC236}">
                <a16:creationId xmlns:a16="http://schemas.microsoft.com/office/drawing/2014/main" id="{3E8BA697-FC48-394B-8B82-F7891DC3D7E5}"/>
              </a:ext>
            </a:extLst>
          </p:cNvPr>
          <p:cNvSpPr>
            <a:spLocks noGrp="1"/>
          </p:cNvSpPr>
          <p:nvPr>
            <p:ph idx="1"/>
          </p:nvPr>
        </p:nvSpPr>
        <p:spPr>
          <a:xfrm>
            <a:off x="182880" y="914401"/>
            <a:ext cx="11823192" cy="1043354"/>
          </a:xfrm>
          <a:solidFill>
            <a:srgbClr val="5D161A"/>
          </a:solidFill>
          <a:ln w="38100">
            <a:noFill/>
          </a:ln>
        </p:spPr>
        <p:txBody>
          <a:bodyPr/>
          <a:lstStyle/>
          <a:p>
            <a:pPr marL="0" lvl="0" indent="0">
              <a:buNone/>
            </a:pPr>
            <a:r>
              <a:rPr lang="en-US" sz="2000" b="1" dirty="0">
                <a:solidFill>
                  <a:schemeClr val="bg1"/>
                </a:solidFill>
              </a:rPr>
              <a:t>Was the system designed so that teachers, principals, and administrators share power in service of providing students the best possible education? Or does the collection of tests feel more like a collection of bricks than a well-designed house?</a:t>
            </a:r>
          </a:p>
        </p:txBody>
      </p:sp>
      <p:sp>
        <p:nvSpPr>
          <p:cNvPr id="4" name="Slide Number Placeholder 3">
            <a:extLst>
              <a:ext uri="{FF2B5EF4-FFF2-40B4-BE49-F238E27FC236}">
                <a16:creationId xmlns:a16="http://schemas.microsoft.com/office/drawing/2014/main" id="{ADDF68EB-6774-1943-B413-FAEA82A9CF1F}"/>
              </a:ext>
            </a:extLst>
          </p:cNvPr>
          <p:cNvSpPr>
            <a:spLocks noGrp="1"/>
          </p:cNvSpPr>
          <p:nvPr>
            <p:ph type="sldNum" sz="quarter" idx="10"/>
          </p:nvPr>
        </p:nvSpPr>
        <p:spPr/>
        <p:txBody>
          <a:bodyPr/>
          <a:lstStyle/>
          <a:p>
            <a:pPr>
              <a:defRPr/>
            </a:pPr>
            <a:fld id="{D4090CA4-F0BB-44AE-B956-36B9DB324A8E}" type="slidenum">
              <a:rPr lang="en-US" smtClean="0"/>
              <a:pPr>
                <a:defRPr/>
              </a:pPr>
              <a:t>37</a:t>
            </a:fld>
            <a:endParaRPr lang="en-US" dirty="0"/>
          </a:p>
        </p:txBody>
      </p:sp>
      <p:sp>
        <p:nvSpPr>
          <p:cNvPr id="6" name="Content Placeholder 2">
            <a:extLst>
              <a:ext uri="{FF2B5EF4-FFF2-40B4-BE49-F238E27FC236}">
                <a16:creationId xmlns:a16="http://schemas.microsoft.com/office/drawing/2014/main" id="{6A74F13F-8077-C74F-970B-29134A919702}"/>
              </a:ext>
            </a:extLst>
          </p:cNvPr>
          <p:cNvSpPr txBox="1">
            <a:spLocks/>
          </p:cNvSpPr>
          <p:nvPr/>
        </p:nvSpPr>
        <p:spPr bwMode="auto">
          <a:xfrm>
            <a:off x="182880" y="2058572"/>
            <a:ext cx="11823192" cy="3885028"/>
          </a:xfrm>
          <a:prstGeom prst="rect">
            <a:avLst/>
          </a:prstGeom>
          <a:solidFill>
            <a:schemeClr val="bg1">
              <a:alpha val="50000"/>
            </a:schemeClr>
          </a:solidFill>
          <a:ln w="38100">
            <a:noFill/>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a:solidFill>
                  <a:srgbClr val="003067"/>
                </a:solidFill>
              </a:rPr>
              <a:t>Notes</a:t>
            </a:r>
          </a:p>
        </p:txBody>
      </p:sp>
    </p:spTree>
    <p:extLst>
      <p:ext uri="{BB962C8B-B14F-4D97-AF65-F5344CB8AC3E}">
        <p14:creationId xmlns:p14="http://schemas.microsoft.com/office/powerpoint/2010/main" val="37918255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38537-D9DF-BD4F-BBB4-400E29219C35}"/>
              </a:ext>
            </a:extLst>
          </p:cNvPr>
          <p:cNvSpPr>
            <a:spLocks noGrp="1"/>
          </p:cNvSpPr>
          <p:nvPr>
            <p:ph type="title"/>
          </p:nvPr>
        </p:nvSpPr>
        <p:spPr/>
        <p:txBody>
          <a:bodyPr/>
          <a:lstStyle/>
          <a:p>
            <a:r>
              <a:rPr lang="en-US" dirty="0"/>
              <a:t>Questions for Group Discussions</a:t>
            </a:r>
          </a:p>
        </p:txBody>
      </p:sp>
      <p:sp>
        <p:nvSpPr>
          <p:cNvPr id="3" name="Content Placeholder 2">
            <a:extLst>
              <a:ext uri="{FF2B5EF4-FFF2-40B4-BE49-F238E27FC236}">
                <a16:creationId xmlns:a16="http://schemas.microsoft.com/office/drawing/2014/main" id="{3E8BA697-FC48-394B-8B82-F7891DC3D7E5}"/>
              </a:ext>
            </a:extLst>
          </p:cNvPr>
          <p:cNvSpPr>
            <a:spLocks noGrp="1"/>
          </p:cNvSpPr>
          <p:nvPr>
            <p:ph idx="1"/>
          </p:nvPr>
        </p:nvSpPr>
        <p:spPr>
          <a:xfrm>
            <a:off x="182880" y="914401"/>
            <a:ext cx="11823192" cy="1019908"/>
          </a:xfrm>
          <a:solidFill>
            <a:srgbClr val="5D161A"/>
          </a:solidFill>
          <a:ln w="38100">
            <a:noFill/>
          </a:ln>
        </p:spPr>
        <p:txBody>
          <a:bodyPr/>
          <a:lstStyle/>
          <a:p>
            <a:pPr marL="0" lvl="0" indent="0">
              <a:buNone/>
            </a:pPr>
            <a:r>
              <a:rPr lang="en-US" sz="2000" b="1" dirty="0">
                <a:solidFill>
                  <a:schemeClr val="bg1"/>
                </a:solidFill>
              </a:rPr>
              <a:t>Does each test have a clear and appropriate purpose? Are these purposes clearly understood? Agreed to by all parties? Are current uses appropriate to the test purposes? Is it clear what uses are appropriate, and which are not for data from each test? Does it feel like some tests will crumble under the weight of use?</a:t>
            </a:r>
          </a:p>
        </p:txBody>
      </p:sp>
      <p:sp>
        <p:nvSpPr>
          <p:cNvPr id="4" name="Slide Number Placeholder 3">
            <a:extLst>
              <a:ext uri="{FF2B5EF4-FFF2-40B4-BE49-F238E27FC236}">
                <a16:creationId xmlns:a16="http://schemas.microsoft.com/office/drawing/2014/main" id="{ADDF68EB-6774-1943-B413-FAEA82A9CF1F}"/>
              </a:ext>
            </a:extLst>
          </p:cNvPr>
          <p:cNvSpPr>
            <a:spLocks noGrp="1"/>
          </p:cNvSpPr>
          <p:nvPr>
            <p:ph type="sldNum" sz="quarter" idx="10"/>
          </p:nvPr>
        </p:nvSpPr>
        <p:spPr/>
        <p:txBody>
          <a:bodyPr/>
          <a:lstStyle/>
          <a:p>
            <a:pPr>
              <a:defRPr/>
            </a:pPr>
            <a:fld id="{D4090CA4-F0BB-44AE-B956-36B9DB324A8E}" type="slidenum">
              <a:rPr lang="en-US" smtClean="0"/>
              <a:pPr>
                <a:defRPr/>
              </a:pPr>
              <a:t>38</a:t>
            </a:fld>
            <a:endParaRPr lang="en-US" dirty="0"/>
          </a:p>
        </p:txBody>
      </p:sp>
      <p:sp>
        <p:nvSpPr>
          <p:cNvPr id="6" name="Content Placeholder 2">
            <a:extLst>
              <a:ext uri="{FF2B5EF4-FFF2-40B4-BE49-F238E27FC236}">
                <a16:creationId xmlns:a16="http://schemas.microsoft.com/office/drawing/2014/main" id="{73D67258-99FF-1E40-BF40-5382A8CF7AC4}"/>
              </a:ext>
            </a:extLst>
          </p:cNvPr>
          <p:cNvSpPr txBox="1">
            <a:spLocks/>
          </p:cNvSpPr>
          <p:nvPr/>
        </p:nvSpPr>
        <p:spPr bwMode="auto">
          <a:xfrm>
            <a:off x="182880" y="2058572"/>
            <a:ext cx="11823192" cy="3885028"/>
          </a:xfrm>
          <a:prstGeom prst="rect">
            <a:avLst/>
          </a:prstGeom>
          <a:solidFill>
            <a:schemeClr val="bg1">
              <a:alpha val="50000"/>
            </a:schemeClr>
          </a:solidFill>
          <a:ln w="38100">
            <a:noFill/>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a:solidFill>
                  <a:srgbClr val="003067"/>
                </a:solidFill>
              </a:rPr>
              <a:t>Notes</a:t>
            </a:r>
          </a:p>
        </p:txBody>
      </p:sp>
    </p:spTree>
    <p:extLst>
      <p:ext uri="{BB962C8B-B14F-4D97-AF65-F5344CB8AC3E}">
        <p14:creationId xmlns:p14="http://schemas.microsoft.com/office/powerpoint/2010/main" val="7269093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38537-D9DF-BD4F-BBB4-400E29219C35}"/>
              </a:ext>
            </a:extLst>
          </p:cNvPr>
          <p:cNvSpPr>
            <a:spLocks noGrp="1"/>
          </p:cNvSpPr>
          <p:nvPr>
            <p:ph type="title"/>
          </p:nvPr>
        </p:nvSpPr>
        <p:spPr/>
        <p:txBody>
          <a:bodyPr/>
          <a:lstStyle/>
          <a:p>
            <a:r>
              <a:rPr lang="en-US" dirty="0"/>
              <a:t>Questions for Group Discussions</a:t>
            </a:r>
          </a:p>
        </p:txBody>
      </p:sp>
      <p:sp>
        <p:nvSpPr>
          <p:cNvPr id="3" name="Content Placeholder 2">
            <a:extLst>
              <a:ext uri="{FF2B5EF4-FFF2-40B4-BE49-F238E27FC236}">
                <a16:creationId xmlns:a16="http://schemas.microsoft.com/office/drawing/2014/main" id="{3E8BA697-FC48-394B-8B82-F7891DC3D7E5}"/>
              </a:ext>
            </a:extLst>
          </p:cNvPr>
          <p:cNvSpPr>
            <a:spLocks noGrp="1"/>
          </p:cNvSpPr>
          <p:nvPr>
            <p:ph idx="1"/>
          </p:nvPr>
        </p:nvSpPr>
        <p:spPr>
          <a:xfrm>
            <a:off x="182880" y="914400"/>
            <a:ext cx="11823192" cy="1055077"/>
          </a:xfrm>
          <a:solidFill>
            <a:srgbClr val="5D161A"/>
          </a:solidFill>
          <a:ln w="38100">
            <a:noFill/>
          </a:ln>
        </p:spPr>
        <p:txBody>
          <a:bodyPr/>
          <a:lstStyle/>
          <a:p>
            <a:pPr marL="0" lvl="0" indent="0">
              <a:buNone/>
            </a:pPr>
            <a:r>
              <a:rPr lang="en-US" sz="2000" b="1" dirty="0">
                <a:solidFill>
                  <a:schemeClr val="bg1"/>
                </a:solidFill>
              </a:rPr>
              <a:t>Are some tests given by tradition without a clear understanding of why? Do you experience “system creep,” with new tests added but old ones rarely dropped? Are test data actually used when they become available? Are tests used for new purposes without explicit attention to whether the new uses are appropriate?</a:t>
            </a:r>
          </a:p>
        </p:txBody>
      </p:sp>
      <p:sp>
        <p:nvSpPr>
          <p:cNvPr id="4" name="Slide Number Placeholder 3">
            <a:extLst>
              <a:ext uri="{FF2B5EF4-FFF2-40B4-BE49-F238E27FC236}">
                <a16:creationId xmlns:a16="http://schemas.microsoft.com/office/drawing/2014/main" id="{ADDF68EB-6774-1943-B413-FAEA82A9CF1F}"/>
              </a:ext>
            </a:extLst>
          </p:cNvPr>
          <p:cNvSpPr>
            <a:spLocks noGrp="1"/>
          </p:cNvSpPr>
          <p:nvPr>
            <p:ph type="sldNum" sz="quarter" idx="10"/>
          </p:nvPr>
        </p:nvSpPr>
        <p:spPr/>
        <p:txBody>
          <a:bodyPr/>
          <a:lstStyle/>
          <a:p>
            <a:pPr>
              <a:defRPr/>
            </a:pPr>
            <a:fld id="{D4090CA4-F0BB-44AE-B956-36B9DB324A8E}" type="slidenum">
              <a:rPr lang="en-US" smtClean="0"/>
              <a:pPr>
                <a:defRPr/>
              </a:pPr>
              <a:t>39</a:t>
            </a:fld>
            <a:endParaRPr lang="en-US" dirty="0"/>
          </a:p>
        </p:txBody>
      </p:sp>
      <p:sp>
        <p:nvSpPr>
          <p:cNvPr id="5" name="Content Placeholder 2">
            <a:extLst>
              <a:ext uri="{FF2B5EF4-FFF2-40B4-BE49-F238E27FC236}">
                <a16:creationId xmlns:a16="http://schemas.microsoft.com/office/drawing/2014/main" id="{AC6FACF2-91B5-3D4A-87DA-53F38FA79E5A}"/>
              </a:ext>
            </a:extLst>
          </p:cNvPr>
          <p:cNvSpPr txBox="1">
            <a:spLocks/>
          </p:cNvSpPr>
          <p:nvPr/>
        </p:nvSpPr>
        <p:spPr bwMode="auto">
          <a:xfrm>
            <a:off x="182880" y="2058572"/>
            <a:ext cx="11823192" cy="3885028"/>
          </a:xfrm>
          <a:prstGeom prst="rect">
            <a:avLst/>
          </a:prstGeom>
          <a:solidFill>
            <a:schemeClr val="bg1">
              <a:alpha val="50000"/>
            </a:schemeClr>
          </a:solidFill>
          <a:ln w="38100">
            <a:noFill/>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a:solidFill>
                  <a:srgbClr val="003067"/>
                </a:solidFill>
              </a:rPr>
              <a:t>Notes</a:t>
            </a:r>
          </a:p>
        </p:txBody>
      </p:sp>
    </p:spTree>
    <p:extLst>
      <p:ext uri="{BB962C8B-B14F-4D97-AF65-F5344CB8AC3E}">
        <p14:creationId xmlns:p14="http://schemas.microsoft.com/office/powerpoint/2010/main" val="4260127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Balanced Local Assessment Systems</a:t>
            </a:r>
          </a:p>
        </p:txBody>
      </p:sp>
      <p:sp>
        <p:nvSpPr>
          <p:cNvPr id="3" name="Content Placeholder 2"/>
          <p:cNvSpPr>
            <a:spLocks noGrp="1"/>
          </p:cNvSpPr>
          <p:nvPr>
            <p:ph idx="1"/>
          </p:nvPr>
        </p:nvSpPr>
        <p:spPr/>
        <p:txBody>
          <a:bodyPr/>
          <a:lstStyle/>
          <a:p>
            <a:pPr marL="0" indent="0">
              <a:buNone/>
            </a:pPr>
            <a:r>
              <a:rPr lang="en-US" sz="2800" dirty="0">
                <a:solidFill>
                  <a:schemeClr val="bg1">
                    <a:lumMod val="50000"/>
                  </a:schemeClr>
                </a:solidFill>
              </a:rPr>
              <a:t>“[In a balanced assessment system] assessments at all levels—from classroom to state—will work together </a:t>
            </a:r>
            <a:r>
              <a:rPr lang="en-US" sz="2800" dirty="0">
                <a:solidFill>
                  <a:srgbClr val="FF0000"/>
                </a:solidFill>
              </a:rPr>
              <a:t>in a system that is comprehensive, coherent, and continuous.</a:t>
            </a:r>
            <a:r>
              <a:rPr lang="en-US" sz="2800" dirty="0">
                <a:solidFill>
                  <a:schemeClr val="bg1">
                    <a:lumMod val="50000"/>
                  </a:schemeClr>
                </a:solidFill>
              </a:rPr>
              <a:t> In such a system, assessments would provide a variety of evidence to support educational decision making. Assessment at all levels would be linked back to the same underlying model of student learning and would provide indications of student growth over time.”</a:t>
            </a:r>
          </a:p>
          <a:p>
            <a:pPr marL="0" indent="0">
              <a:buNone/>
            </a:pPr>
            <a:endParaRPr lang="en-US" sz="2800" dirty="0">
              <a:solidFill>
                <a:schemeClr val="bg1">
                  <a:lumMod val="50000"/>
                </a:schemeClr>
              </a:solidFill>
            </a:endParaRPr>
          </a:p>
          <a:p>
            <a:pPr marL="0" indent="0">
              <a:buNone/>
            </a:pPr>
            <a:r>
              <a:rPr lang="en-US" sz="2800" dirty="0">
                <a:solidFill>
                  <a:srgbClr val="003067"/>
                </a:solidFill>
              </a:rPr>
              <a:t>	 — National Research Council (2001, p. 9) </a:t>
            </a:r>
          </a:p>
        </p:txBody>
      </p:sp>
      <p:sp>
        <p:nvSpPr>
          <p:cNvPr id="4" name="Slide Number Placeholder 3"/>
          <p:cNvSpPr>
            <a:spLocks noGrp="1"/>
          </p:cNvSpPr>
          <p:nvPr>
            <p:ph type="sldNum" sz="quarter" idx="10"/>
          </p:nvPr>
        </p:nvSpPr>
        <p:spPr/>
        <p:txBody>
          <a:bodyPr/>
          <a:lstStyle/>
          <a:p>
            <a:pPr>
              <a:defRPr/>
            </a:pPr>
            <a:fld id="{D4090CA4-F0BB-44AE-B956-36B9DB324A8E}" type="slidenum">
              <a:rPr lang="en-US" smtClean="0"/>
              <a:pPr>
                <a:defRPr/>
              </a:pPr>
              <a:t>4</a:t>
            </a:fld>
            <a:endParaRPr lang="en-US" dirty="0"/>
          </a:p>
        </p:txBody>
      </p:sp>
      <p:sp>
        <p:nvSpPr>
          <p:cNvPr id="5" name="TextBox 4"/>
          <p:cNvSpPr txBox="1">
            <a:spLocks noChangeArrowheads="1"/>
          </p:cNvSpPr>
          <p:nvPr/>
        </p:nvSpPr>
        <p:spPr bwMode="auto">
          <a:xfrm>
            <a:off x="1507174" y="6550026"/>
            <a:ext cx="7236776"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Copyright © 2019 by Educational Testing Service. All rights reserved. ETS, the ETS logo and MEASURING THE POWER OF LEARNING </a:t>
            </a:r>
            <a:b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br>
            <a: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are registered trademarks of Educational Testing Service (ETS). 43631</a:t>
            </a:r>
          </a:p>
        </p:txBody>
      </p:sp>
      <p:sp>
        <p:nvSpPr>
          <p:cNvPr id="6" name="Rectangle 5">
            <a:extLst>
              <a:ext uri="{FF2B5EF4-FFF2-40B4-BE49-F238E27FC236}">
                <a16:creationId xmlns:a16="http://schemas.microsoft.com/office/drawing/2014/main" id="{F7B9BBD8-CAAC-7A4D-A44F-6B2606296AAB}"/>
              </a:ext>
            </a:extLst>
          </p:cNvPr>
          <p:cNvSpPr/>
          <p:nvPr/>
        </p:nvSpPr>
        <p:spPr>
          <a:xfrm>
            <a:off x="1242646" y="6261304"/>
            <a:ext cx="10587111" cy="553998"/>
          </a:xfrm>
          <a:prstGeom prst="rect">
            <a:avLst/>
          </a:prstGeom>
          <a:solidFill>
            <a:schemeClr val="bg1"/>
          </a:solidFill>
        </p:spPr>
        <p:txBody>
          <a:bodyPr wrap="square">
            <a:spAutoFit/>
          </a:bodyPr>
          <a:lstStyle/>
          <a:p>
            <a:r>
              <a:rPr lang="en-US" sz="1500" dirty="0">
                <a:solidFill>
                  <a:srgbClr val="003067"/>
                </a:solidFill>
              </a:rPr>
              <a:t>National Research Council. (2001). Knowing What Students Know (J. W. Pellegrino, N. </a:t>
            </a:r>
            <a:r>
              <a:rPr lang="en-US" sz="1500" dirty="0" err="1">
                <a:solidFill>
                  <a:srgbClr val="003067"/>
                </a:solidFill>
              </a:rPr>
              <a:t>Chudowsky</a:t>
            </a:r>
            <a:r>
              <a:rPr lang="en-US" sz="1500" dirty="0">
                <a:solidFill>
                  <a:srgbClr val="003067"/>
                </a:solidFill>
              </a:rPr>
              <a:t>, &amp; R. Glaser Eds.). Washington, DC: National Academy Press. Retrieved April 1, 2018. Available at https://</a:t>
            </a:r>
            <a:r>
              <a:rPr lang="en-US" sz="1500" dirty="0" err="1">
                <a:solidFill>
                  <a:srgbClr val="003067"/>
                </a:solidFill>
              </a:rPr>
              <a:t>www.nap.edu</a:t>
            </a:r>
            <a:r>
              <a:rPr lang="en-US" sz="1500" dirty="0">
                <a:solidFill>
                  <a:srgbClr val="003067"/>
                </a:solidFill>
              </a:rPr>
              <a:t>/download/10019. </a:t>
            </a:r>
            <a:r>
              <a:rPr lang="en-US" sz="1500" dirty="0" err="1">
                <a:solidFill>
                  <a:srgbClr val="003067"/>
                </a:solidFill>
              </a:rPr>
              <a:t>doi</a:t>
            </a:r>
            <a:r>
              <a:rPr lang="en-US" sz="1500" dirty="0">
                <a:solidFill>
                  <a:srgbClr val="003067"/>
                </a:solidFill>
              </a:rPr>
              <a:t>: 10.17226/10019</a:t>
            </a:r>
          </a:p>
        </p:txBody>
      </p:sp>
    </p:spTree>
    <p:extLst>
      <p:ext uri="{BB962C8B-B14F-4D97-AF65-F5344CB8AC3E}">
        <p14:creationId xmlns:p14="http://schemas.microsoft.com/office/powerpoint/2010/main" val="37763865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38537-D9DF-BD4F-BBB4-400E29219C35}"/>
              </a:ext>
            </a:extLst>
          </p:cNvPr>
          <p:cNvSpPr>
            <a:spLocks noGrp="1"/>
          </p:cNvSpPr>
          <p:nvPr>
            <p:ph type="title"/>
          </p:nvPr>
        </p:nvSpPr>
        <p:spPr/>
        <p:txBody>
          <a:bodyPr/>
          <a:lstStyle/>
          <a:p>
            <a:r>
              <a:rPr lang="en-US" dirty="0"/>
              <a:t>Questions for Group Discussions</a:t>
            </a:r>
          </a:p>
        </p:txBody>
      </p:sp>
      <p:sp>
        <p:nvSpPr>
          <p:cNvPr id="3" name="Content Placeholder 2">
            <a:extLst>
              <a:ext uri="{FF2B5EF4-FFF2-40B4-BE49-F238E27FC236}">
                <a16:creationId xmlns:a16="http://schemas.microsoft.com/office/drawing/2014/main" id="{3E8BA697-FC48-394B-8B82-F7891DC3D7E5}"/>
              </a:ext>
            </a:extLst>
          </p:cNvPr>
          <p:cNvSpPr>
            <a:spLocks noGrp="1"/>
          </p:cNvSpPr>
          <p:nvPr>
            <p:ph idx="1"/>
          </p:nvPr>
        </p:nvSpPr>
        <p:spPr>
          <a:xfrm>
            <a:off x="182880" y="914401"/>
            <a:ext cx="11823192" cy="731520"/>
          </a:xfrm>
          <a:solidFill>
            <a:srgbClr val="5D161A"/>
          </a:solidFill>
          <a:ln w="38100">
            <a:noFill/>
          </a:ln>
        </p:spPr>
        <p:txBody>
          <a:bodyPr/>
          <a:lstStyle/>
          <a:p>
            <a:pPr marL="0" lvl="0" indent="0">
              <a:buNone/>
            </a:pPr>
            <a:r>
              <a:rPr lang="en-US" sz="2000" b="1" dirty="0">
                <a:solidFill>
                  <a:schemeClr val="bg1"/>
                </a:solidFill>
              </a:rPr>
              <a:t>Are tests (taken as a set) coherent, or do tests prescribed by the state, district, school, or the classroom teacher conflict with each other in timing, content standards, or results?</a:t>
            </a:r>
          </a:p>
        </p:txBody>
      </p:sp>
      <p:sp>
        <p:nvSpPr>
          <p:cNvPr id="4" name="Slide Number Placeholder 3">
            <a:extLst>
              <a:ext uri="{FF2B5EF4-FFF2-40B4-BE49-F238E27FC236}">
                <a16:creationId xmlns:a16="http://schemas.microsoft.com/office/drawing/2014/main" id="{ADDF68EB-6774-1943-B413-FAEA82A9CF1F}"/>
              </a:ext>
            </a:extLst>
          </p:cNvPr>
          <p:cNvSpPr>
            <a:spLocks noGrp="1"/>
          </p:cNvSpPr>
          <p:nvPr>
            <p:ph type="sldNum" sz="quarter" idx="10"/>
          </p:nvPr>
        </p:nvSpPr>
        <p:spPr/>
        <p:txBody>
          <a:bodyPr/>
          <a:lstStyle/>
          <a:p>
            <a:pPr>
              <a:defRPr/>
            </a:pPr>
            <a:fld id="{D4090CA4-F0BB-44AE-B956-36B9DB324A8E}" type="slidenum">
              <a:rPr lang="en-US" smtClean="0"/>
              <a:pPr>
                <a:defRPr/>
              </a:pPr>
              <a:t>40</a:t>
            </a:fld>
            <a:endParaRPr lang="en-US" dirty="0"/>
          </a:p>
        </p:txBody>
      </p:sp>
      <p:sp>
        <p:nvSpPr>
          <p:cNvPr id="5" name="Content Placeholder 2">
            <a:extLst>
              <a:ext uri="{FF2B5EF4-FFF2-40B4-BE49-F238E27FC236}">
                <a16:creationId xmlns:a16="http://schemas.microsoft.com/office/drawing/2014/main" id="{2E8D7E32-C950-C644-BF1D-DEAD4916D665}"/>
              </a:ext>
            </a:extLst>
          </p:cNvPr>
          <p:cNvSpPr txBox="1">
            <a:spLocks/>
          </p:cNvSpPr>
          <p:nvPr/>
        </p:nvSpPr>
        <p:spPr bwMode="auto">
          <a:xfrm>
            <a:off x="182880" y="1735015"/>
            <a:ext cx="11823192" cy="4300025"/>
          </a:xfrm>
          <a:prstGeom prst="rect">
            <a:avLst/>
          </a:prstGeom>
          <a:solidFill>
            <a:schemeClr val="bg1">
              <a:alpha val="50000"/>
            </a:schemeClr>
          </a:solidFill>
          <a:ln w="38100">
            <a:noFill/>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a:solidFill>
                  <a:srgbClr val="003067"/>
                </a:solidFill>
              </a:rPr>
              <a:t>Notes</a:t>
            </a:r>
          </a:p>
        </p:txBody>
      </p:sp>
    </p:spTree>
    <p:extLst>
      <p:ext uri="{BB962C8B-B14F-4D97-AF65-F5344CB8AC3E}">
        <p14:creationId xmlns:p14="http://schemas.microsoft.com/office/powerpoint/2010/main" val="42890221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38537-D9DF-BD4F-BBB4-400E29219C35}"/>
              </a:ext>
            </a:extLst>
          </p:cNvPr>
          <p:cNvSpPr>
            <a:spLocks noGrp="1"/>
          </p:cNvSpPr>
          <p:nvPr>
            <p:ph type="title"/>
          </p:nvPr>
        </p:nvSpPr>
        <p:spPr/>
        <p:txBody>
          <a:bodyPr/>
          <a:lstStyle/>
          <a:p>
            <a:r>
              <a:rPr lang="en-US" dirty="0"/>
              <a:t>Questions for Group Discussions</a:t>
            </a:r>
          </a:p>
        </p:txBody>
      </p:sp>
      <p:sp>
        <p:nvSpPr>
          <p:cNvPr id="3" name="Content Placeholder 2">
            <a:extLst>
              <a:ext uri="{FF2B5EF4-FFF2-40B4-BE49-F238E27FC236}">
                <a16:creationId xmlns:a16="http://schemas.microsoft.com/office/drawing/2014/main" id="{3E8BA697-FC48-394B-8B82-F7891DC3D7E5}"/>
              </a:ext>
            </a:extLst>
          </p:cNvPr>
          <p:cNvSpPr>
            <a:spLocks noGrp="1"/>
          </p:cNvSpPr>
          <p:nvPr>
            <p:ph idx="1"/>
          </p:nvPr>
        </p:nvSpPr>
        <p:spPr>
          <a:xfrm>
            <a:off x="182880" y="914401"/>
            <a:ext cx="11823192" cy="433753"/>
          </a:xfrm>
          <a:solidFill>
            <a:srgbClr val="5D161A"/>
          </a:solidFill>
          <a:ln w="38100">
            <a:noFill/>
          </a:ln>
        </p:spPr>
        <p:txBody>
          <a:bodyPr/>
          <a:lstStyle/>
          <a:p>
            <a:pPr marL="0" lvl="0" indent="0">
              <a:buNone/>
            </a:pPr>
            <a:r>
              <a:rPr lang="en-US" sz="2000" dirty="0">
                <a:solidFill>
                  <a:schemeClr val="bg1"/>
                </a:solidFill>
              </a:rPr>
              <a:t>Does it feel like, overall, testing disrupts rather than facilitates instruction?</a:t>
            </a:r>
          </a:p>
        </p:txBody>
      </p:sp>
      <p:sp>
        <p:nvSpPr>
          <p:cNvPr id="4" name="Slide Number Placeholder 3">
            <a:extLst>
              <a:ext uri="{FF2B5EF4-FFF2-40B4-BE49-F238E27FC236}">
                <a16:creationId xmlns:a16="http://schemas.microsoft.com/office/drawing/2014/main" id="{ADDF68EB-6774-1943-B413-FAEA82A9CF1F}"/>
              </a:ext>
            </a:extLst>
          </p:cNvPr>
          <p:cNvSpPr>
            <a:spLocks noGrp="1"/>
          </p:cNvSpPr>
          <p:nvPr>
            <p:ph type="sldNum" sz="quarter" idx="10"/>
          </p:nvPr>
        </p:nvSpPr>
        <p:spPr/>
        <p:txBody>
          <a:bodyPr/>
          <a:lstStyle/>
          <a:p>
            <a:pPr>
              <a:defRPr/>
            </a:pPr>
            <a:fld id="{D4090CA4-F0BB-44AE-B956-36B9DB324A8E}" type="slidenum">
              <a:rPr lang="en-US" smtClean="0"/>
              <a:pPr>
                <a:defRPr/>
              </a:pPr>
              <a:t>41</a:t>
            </a:fld>
            <a:endParaRPr lang="en-US" dirty="0"/>
          </a:p>
        </p:txBody>
      </p:sp>
      <p:sp>
        <p:nvSpPr>
          <p:cNvPr id="5" name="Content Placeholder 2">
            <a:extLst>
              <a:ext uri="{FF2B5EF4-FFF2-40B4-BE49-F238E27FC236}">
                <a16:creationId xmlns:a16="http://schemas.microsoft.com/office/drawing/2014/main" id="{47463724-5186-D947-9DD9-9E2A42D4B4F1}"/>
              </a:ext>
            </a:extLst>
          </p:cNvPr>
          <p:cNvSpPr txBox="1">
            <a:spLocks/>
          </p:cNvSpPr>
          <p:nvPr/>
        </p:nvSpPr>
        <p:spPr bwMode="auto">
          <a:xfrm>
            <a:off x="182880" y="1441938"/>
            <a:ext cx="11823192" cy="4593102"/>
          </a:xfrm>
          <a:prstGeom prst="rect">
            <a:avLst/>
          </a:prstGeom>
          <a:solidFill>
            <a:schemeClr val="bg1">
              <a:alpha val="50000"/>
            </a:schemeClr>
          </a:solidFill>
          <a:ln w="38100">
            <a:noFill/>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1pPr>
            <a:lvl2pPr marL="685800" indent="-228600" algn="l" rtl="0" eaLnBrk="1" fontAlgn="base" hangingPunct="1">
              <a:lnSpc>
                <a:spcPct val="100000"/>
              </a:lnSpc>
              <a:spcBef>
                <a:spcPts val="1000"/>
              </a:spcBef>
              <a:spcAft>
                <a:spcPct val="0"/>
              </a:spcAft>
              <a:buFont typeface="Arial" panose="020B0604020202020204" pitchFamily="34" charset="0"/>
              <a:buChar char="•"/>
              <a:defRPr sz="2200" kern="1200">
                <a:solidFill>
                  <a:srgbClr val="7E1E23"/>
                </a:solidFill>
                <a:latin typeface="+mn-lt"/>
                <a:ea typeface="Verdana" panose="020B0604030504040204" pitchFamily="34" charset="0"/>
                <a:cs typeface="Verdana" panose="020B0604030504040204" pitchFamily="34" charset="0"/>
              </a:defRPr>
            </a:lvl2pPr>
            <a:lvl3pPr marL="1143000" indent="-228600" algn="l" rtl="0" eaLnBrk="1" fontAlgn="base" hangingPunct="1">
              <a:lnSpc>
                <a:spcPct val="100000"/>
              </a:lnSpc>
              <a:spcBef>
                <a:spcPts val="1000"/>
              </a:spcBef>
              <a:spcAft>
                <a:spcPct val="0"/>
              </a:spcAft>
              <a:buFont typeface="Arial" panose="020B0604020202020204" pitchFamily="34" charset="0"/>
              <a:buChar char="•"/>
              <a:defRPr sz="1800" kern="1200">
                <a:solidFill>
                  <a:srgbClr val="7E1E23"/>
                </a:solidFill>
                <a:latin typeface="+mn-lt"/>
                <a:ea typeface="Verdana" panose="020B0604030504040204" pitchFamily="34" charset="0"/>
                <a:cs typeface="Verdana" panose="020B0604030504040204" pitchFamily="34" charset="0"/>
              </a:defRPr>
            </a:lvl3pPr>
            <a:lvl4pPr marL="1600200" indent="-228600" algn="l" rtl="0" eaLnBrk="1" fontAlgn="base" hangingPunct="1">
              <a:lnSpc>
                <a:spcPct val="100000"/>
              </a:lnSpc>
              <a:spcBef>
                <a:spcPts val="500"/>
              </a:spcBef>
              <a:spcAft>
                <a:spcPct val="0"/>
              </a:spcAft>
              <a:buFont typeface="Arial" panose="020B0604020202020204" pitchFamily="34" charset="0"/>
              <a:buChar char="•"/>
              <a:defRPr sz="1400" kern="1200">
                <a:solidFill>
                  <a:srgbClr val="7E1E23"/>
                </a:solidFill>
                <a:latin typeface="+mn-lt"/>
                <a:ea typeface="Verdana" panose="020B0604030504040204" pitchFamily="34" charset="0"/>
                <a:cs typeface="Verdana" panose="020B0604030504040204" pitchFamily="34" charset="0"/>
              </a:defRPr>
            </a:lvl4pPr>
            <a:lvl5pPr marL="2057400" indent="-228600" algn="l" rtl="0" eaLnBrk="1" fontAlgn="base" hangingPunct="1">
              <a:lnSpc>
                <a:spcPct val="100000"/>
              </a:lnSpc>
              <a:spcBef>
                <a:spcPts val="500"/>
              </a:spcBef>
              <a:spcAft>
                <a:spcPct val="0"/>
              </a:spcAft>
              <a:buFont typeface="Arial" panose="020B0604020202020204" pitchFamily="34" charset="0"/>
              <a:buChar char="•"/>
              <a:defRPr sz="1200" kern="1200">
                <a:solidFill>
                  <a:srgbClr val="7E1E23"/>
                </a:solidFill>
                <a:latin typeface="+mn-lt"/>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a:solidFill>
                  <a:srgbClr val="003067"/>
                </a:solidFill>
              </a:rPr>
              <a:t>Notes</a:t>
            </a:r>
          </a:p>
        </p:txBody>
      </p:sp>
    </p:spTree>
    <p:extLst>
      <p:ext uri="{BB962C8B-B14F-4D97-AF65-F5344CB8AC3E}">
        <p14:creationId xmlns:p14="http://schemas.microsoft.com/office/powerpoint/2010/main" val="38100928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9A516-4232-2B4E-9F5A-B2990F326EF7}"/>
              </a:ext>
            </a:extLst>
          </p:cNvPr>
          <p:cNvSpPr>
            <a:spLocks noGrp="1"/>
          </p:cNvSpPr>
          <p:nvPr>
            <p:ph type="title"/>
          </p:nvPr>
        </p:nvSpPr>
        <p:spPr>
          <a:xfrm>
            <a:off x="1005840" y="2034961"/>
            <a:ext cx="5709626" cy="2788076"/>
          </a:xfrm>
          <a:noFill/>
        </p:spPr>
        <p:txBody>
          <a:bodyPr anchor="ctr">
            <a:normAutofit/>
          </a:bodyPr>
          <a:lstStyle/>
          <a:p>
            <a:pPr algn="r"/>
            <a:r>
              <a:rPr lang="en-US" sz="4400" b="1" dirty="0"/>
              <a:t>Contact Information</a:t>
            </a:r>
            <a:br>
              <a:rPr lang="en-US" sz="4400" dirty="0"/>
            </a:br>
            <a:br>
              <a:rPr lang="en-US" sz="4400" dirty="0"/>
            </a:br>
            <a:r>
              <a:rPr lang="en-US" sz="4400" dirty="0" err="1"/>
              <a:t>jmartineau@ets.org</a:t>
            </a:r>
            <a:br>
              <a:rPr lang="en-US" sz="4400" dirty="0"/>
            </a:br>
            <a:r>
              <a:rPr lang="en-US" sz="4400" dirty="0"/>
              <a:t>(517) 410-5220</a:t>
            </a:r>
          </a:p>
        </p:txBody>
      </p:sp>
      <p:pic>
        <p:nvPicPr>
          <p:cNvPr id="5" name="Picture 4" descr="A picture containing drawing&#10;&#10;Description automatically generated">
            <a:extLst>
              <a:ext uri="{FF2B5EF4-FFF2-40B4-BE49-F238E27FC236}">
                <a16:creationId xmlns:a16="http://schemas.microsoft.com/office/drawing/2014/main" id="{A14A7508-AF3E-594C-A26D-845CC9BB4BE0}"/>
              </a:ext>
            </a:extLst>
          </p:cNvPr>
          <p:cNvPicPr>
            <a:picLocks noChangeAspect="1"/>
          </p:cNvPicPr>
          <p:nvPr/>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tretch>
            <a:fillRect/>
          </a:stretch>
        </p:blipFill>
        <p:spPr>
          <a:xfrm>
            <a:off x="6949440" y="2034962"/>
            <a:ext cx="4289346" cy="2788075"/>
          </a:xfrm>
          <a:prstGeom prst="rect">
            <a:avLst/>
          </a:prstGeom>
        </p:spPr>
      </p:pic>
    </p:spTree>
    <p:extLst>
      <p:ext uri="{BB962C8B-B14F-4D97-AF65-F5344CB8AC3E}">
        <p14:creationId xmlns:p14="http://schemas.microsoft.com/office/powerpoint/2010/main" val="4197554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Balanced Local Assessment Systems</a:t>
            </a:r>
          </a:p>
        </p:txBody>
      </p:sp>
      <p:sp>
        <p:nvSpPr>
          <p:cNvPr id="3" name="Content Placeholder 2"/>
          <p:cNvSpPr>
            <a:spLocks noGrp="1"/>
          </p:cNvSpPr>
          <p:nvPr>
            <p:ph idx="1"/>
          </p:nvPr>
        </p:nvSpPr>
        <p:spPr/>
        <p:txBody>
          <a:bodyPr/>
          <a:lstStyle/>
          <a:p>
            <a:pPr marL="0" indent="0">
              <a:buNone/>
            </a:pPr>
            <a:r>
              <a:rPr lang="en-US" sz="2800" dirty="0">
                <a:solidFill>
                  <a:schemeClr val="bg1">
                    <a:lumMod val="50000"/>
                  </a:schemeClr>
                </a:solidFill>
              </a:rPr>
              <a:t>“[In a balanced assessment system] assessments at all levels—from classroom to state—will work together in a system that is comprehensive, coherent, and continuous. </a:t>
            </a:r>
            <a:r>
              <a:rPr lang="en-US" sz="2800" dirty="0">
                <a:solidFill>
                  <a:srgbClr val="FF0000"/>
                </a:solidFill>
              </a:rPr>
              <a:t>In such a system, assessments would provide a variety of evidence to support educational decision making. </a:t>
            </a:r>
            <a:r>
              <a:rPr lang="en-US" sz="2800" dirty="0">
                <a:solidFill>
                  <a:schemeClr val="bg1">
                    <a:lumMod val="50000"/>
                  </a:schemeClr>
                </a:solidFill>
              </a:rPr>
              <a:t>Assessment at all levels would be linked back to the same underlying model of student learning and would provide indications of student growth over time.”</a:t>
            </a:r>
          </a:p>
          <a:p>
            <a:pPr marL="0" indent="0">
              <a:buNone/>
            </a:pPr>
            <a:endParaRPr lang="en-US" sz="2800" dirty="0">
              <a:solidFill>
                <a:schemeClr val="bg1">
                  <a:lumMod val="50000"/>
                </a:schemeClr>
              </a:solidFill>
            </a:endParaRPr>
          </a:p>
          <a:p>
            <a:pPr marL="0" indent="0">
              <a:buNone/>
            </a:pPr>
            <a:r>
              <a:rPr lang="en-US" sz="2800" dirty="0">
                <a:solidFill>
                  <a:schemeClr val="bg1">
                    <a:lumMod val="50000"/>
                  </a:schemeClr>
                </a:solidFill>
              </a:rPr>
              <a:t>	 </a:t>
            </a:r>
            <a:r>
              <a:rPr lang="en-US" sz="2800" dirty="0">
                <a:solidFill>
                  <a:srgbClr val="003067"/>
                </a:solidFill>
              </a:rPr>
              <a:t>— National Research Council (2001, p. 9) </a:t>
            </a:r>
          </a:p>
        </p:txBody>
      </p:sp>
      <p:sp>
        <p:nvSpPr>
          <p:cNvPr id="4" name="Slide Number Placeholder 3"/>
          <p:cNvSpPr>
            <a:spLocks noGrp="1"/>
          </p:cNvSpPr>
          <p:nvPr>
            <p:ph type="sldNum" sz="quarter" idx="10"/>
          </p:nvPr>
        </p:nvSpPr>
        <p:spPr/>
        <p:txBody>
          <a:bodyPr/>
          <a:lstStyle/>
          <a:p>
            <a:pPr>
              <a:defRPr/>
            </a:pPr>
            <a:fld id="{D4090CA4-F0BB-44AE-B956-36B9DB324A8E}" type="slidenum">
              <a:rPr lang="en-US" smtClean="0"/>
              <a:pPr>
                <a:defRPr/>
              </a:pPr>
              <a:t>5</a:t>
            </a:fld>
            <a:endParaRPr lang="en-US" dirty="0"/>
          </a:p>
        </p:txBody>
      </p:sp>
      <p:sp>
        <p:nvSpPr>
          <p:cNvPr id="5" name="TextBox 4"/>
          <p:cNvSpPr txBox="1">
            <a:spLocks noChangeArrowheads="1"/>
          </p:cNvSpPr>
          <p:nvPr/>
        </p:nvSpPr>
        <p:spPr bwMode="auto">
          <a:xfrm>
            <a:off x="1507174" y="6550026"/>
            <a:ext cx="7236776"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Copyright © 2019 by Educational Testing Service. All rights reserved. ETS, the ETS logo and MEASURING THE POWER OF LEARNING </a:t>
            </a:r>
            <a:b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br>
            <a: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are registered trademarks of Educational Testing Service (ETS). 43631</a:t>
            </a:r>
          </a:p>
        </p:txBody>
      </p:sp>
      <p:sp>
        <p:nvSpPr>
          <p:cNvPr id="6" name="Rectangle 5">
            <a:extLst>
              <a:ext uri="{FF2B5EF4-FFF2-40B4-BE49-F238E27FC236}">
                <a16:creationId xmlns:a16="http://schemas.microsoft.com/office/drawing/2014/main" id="{F7B9BBD8-CAAC-7A4D-A44F-6B2606296AAB}"/>
              </a:ext>
            </a:extLst>
          </p:cNvPr>
          <p:cNvSpPr/>
          <p:nvPr/>
        </p:nvSpPr>
        <p:spPr>
          <a:xfrm>
            <a:off x="1242646" y="6261304"/>
            <a:ext cx="10587111" cy="553998"/>
          </a:xfrm>
          <a:prstGeom prst="rect">
            <a:avLst/>
          </a:prstGeom>
          <a:solidFill>
            <a:schemeClr val="bg1"/>
          </a:solidFill>
        </p:spPr>
        <p:txBody>
          <a:bodyPr wrap="square">
            <a:spAutoFit/>
          </a:bodyPr>
          <a:lstStyle/>
          <a:p>
            <a:r>
              <a:rPr lang="en-US" sz="1500" dirty="0">
                <a:solidFill>
                  <a:srgbClr val="003067"/>
                </a:solidFill>
              </a:rPr>
              <a:t>National Research Council. (2001). Knowing What Students Know (J. W. Pellegrino, N. </a:t>
            </a:r>
            <a:r>
              <a:rPr lang="en-US" sz="1500" dirty="0" err="1">
                <a:solidFill>
                  <a:srgbClr val="003067"/>
                </a:solidFill>
              </a:rPr>
              <a:t>Chudowsky</a:t>
            </a:r>
            <a:r>
              <a:rPr lang="en-US" sz="1500" dirty="0">
                <a:solidFill>
                  <a:srgbClr val="003067"/>
                </a:solidFill>
              </a:rPr>
              <a:t>, &amp; R. Glaser Eds.). Washington, DC: National Academy Press. Retrieved April 1, 2018. Available at https://</a:t>
            </a:r>
            <a:r>
              <a:rPr lang="en-US" sz="1500" dirty="0" err="1">
                <a:solidFill>
                  <a:srgbClr val="003067"/>
                </a:solidFill>
              </a:rPr>
              <a:t>www.nap.edu</a:t>
            </a:r>
            <a:r>
              <a:rPr lang="en-US" sz="1500" dirty="0">
                <a:solidFill>
                  <a:srgbClr val="003067"/>
                </a:solidFill>
              </a:rPr>
              <a:t>/download/10019. </a:t>
            </a:r>
            <a:r>
              <a:rPr lang="en-US" sz="1500" dirty="0" err="1">
                <a:solidFill>
                  <a:srgbClr val="003067"/>
                </a:solidFill>
              </a:rPr>
              <a:t>doi</a:t>
            </a:r>
            <a:r>
              <a:rPr lang="en-US" sz="1500" dirty="0">
                <a:solidFill>
                  <a:srgbClr val="003067"/>
                </a:solidFill>
              </a:rPr>
              <a:t>: 10.17226/10019</a:t>
            </a:r>
          </a:p>
        </p:txBody>
      </p:sp>
    </p:spTree>
    <p:extLst>
      <p:ext uri="{BB962C8B-B14F-4D97-AF65-F5344CB8AC3E}">
        <p14:creationId xmlns:p14="http://schemas.microsoft.com/office/powerpoint/2010/main" val="1936231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Balanced Local Assessment Systems</a:t>
            </a:r>
          </a:p>
        </p:txBody>
      </p:sp>
      <p:sp>
        <p:nvSpPr>
          <p:cNvPr id="3" name="Content Placeholder 2"/>
          <p:cNvSpPr>
            <a:spLocks noGrp="1"/>
          </p:cNvSpPr>
          <p:nvPr>
            <p:ph idx="1"/>
          </p:nvPr>
        </p:nvSpPr>
        <p:spPr/>
        <p:txBody>
          <a:bodyPr/>
          <a:lstStyle/>
          <a:p>
            <a:pPr marL="0" indent="0">
              <a:buNone/>
            </a:pPr>
            <a:r>
              <a:rPr lang="en-US" sz="2800" dirty="0">
                <a:solidFill>
                  <a:schemeClr val="bg1">
                    <a:lumMod val="50000"/>
                  </a:schemeClr>
                </a:solidFill>
              </a:rPr>
              <a:t>“[In a balanced assessment system] assessments at all levels—from classroom to state—will work together in a system that is comprehensive, coherent, and continuous. In such a system, assessments would provide a variety of evidence to support educational decision making. </a:t>
            </a:r>
            <a:r>
              <a:rPr lang="en-US" sz="2800" dirty="0">
                <a:solidFill>
                  <a:srgbClr val="FF0000"/>
                </a:solidFill>
              </a:rPr>
              <a:t>Assessment at all levels would be linked back to the same underlying model of student learning </a:t>
            </a:r>
            <a:r>
              <a:rPr lang="en-US" sz="2800" dirty="0">
                <a:solidFill>
                  <a:schemeClr val="bg1">
                    <a:lumMod val="50000"/>
                  </a:schemeClr>
                </a:solidFill>
              </a:rPr>
              <a:t>and would provide indications of student growth over time.”</a:t>
            </a:r>
          </a:p>
          <a:p>
            <a:pPr marL="0" indent="0">
              <a:buNone/>
            </a:pPr>
            <a:endParaRPr lang="en-US" sz="2800" dirty="0">
              <a:solidFill>
                <a:schemeClr val="bg1">
                  <a:lumMod val="50000"/>
                </a:schemeClr>
              </a:solidFill>
            </a:endParaRPr>
          </a:p>
          <a:p>
            <a:pPr marL="0" indent="0">
              <a:buNone/>
            </a:pPr>
            <a:r>
              <a:rPr lang="en-US" sz="2800" dirty="0">
                <a:solidFill>
                  <a:schemeClr val="bg1">
                    <a:lumMod val="50000"/>
                  </a:schemeClr>
                </a:solidFill>
              </a:rPr>
              <a:t>	 </a:t>
            </a:r>
            <a:r>
              <a:rPr lang="en-US" sz="2800" dirty="0">
                <a:solidFill>
                  <a:srgbClr val="003067"/>
                </a:solidFill>
              </a:rPr>
              <a:t>— National Research Council (2001, p. 9) </a:t>
            </a:r>
          </a:p>
        </p:txBody>
      </p:sp>
      <p:sp>
        <p:nvSpPr>
          <p:cNvPr id="4" name="Slide Number Placeholder 3"/>
          <p:cNvSpPr>
            <a:spLocks noGrp="1"/>
          </p:cNvSpPr>
          <p:nvPr>
            <p:ph type="sldNum" sz="quarter" idx="10"/>
          </p:nvPr>
        </p:nvSpPr>
        <p:spPr/>
        <p:txBody>
          <a:bodyPr/>
          <a:lstStyle/>
          <a:p>
            <a:pPr>
              <a:defRPr/>
            </a:pPr>
            <a:fld id="{D4090CA4-F0BB-44AE-B956-36B9DB324A8E}" type="slidenum">
              <a:rPr lang="en-US" smtClean="0"/>
              <a:pPr>
                <a:defRPr/>
              </a:pPr>
              <a:t>6</a:t>
            </a:fld>
            <a:endParaRPr lang="en-US" dirty="0"/>
          </a:p>
        </p:txBody>
      </p:sp>
      <p:sp>
        <p:nvSpPr>
          <p:cNvPr id="5" name="TextBox 4"/>
          <p:cNvSpPr txBox="1">
            <a:spLocks noChangeArrowheads="1"/>
          </p:cNvSpPr>
          <p:nvPr/>
        </p:nvSpPr>
        <p:spPr bwMode="auto">
          <a:xfrm>
            <a:off x="1507174" y="6550026"/>
            <a:ext cx="7236776"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Copyright © 2019 by Educational Testing Service. All rights reserved. ETS, the ETS logo and MEASURING THE POWER OF LEARNING </a:t>
            </a:r>
            <a:b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br>
            <a: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are registered trademarks of Educational Testing Service (ETS). 43631</a:t>
            </a:r>
          </a:p>
        </p:txBody>
      </p:sp>
      <p:sp>
        <p:nvSpPr>
          <p:cNvPr id="6" name="Rectangle 5">
            <a:extLst>
              <a:ext uri="{FF2B5EF4-FFF2-40B4-BE49-F238E27FC236}">
                <a16:creationId xmlns:a16="http://schemas.microsoft.com/office/drawing/2014/main" id="{F7B9BBD8-CAAC-7A4D-A44F-6B2606296AAB}"/>
              </a:ext>
            </a:extLst>
          </p:cNvPr>
          <p:cNvSpPr/>
          <p:nvPr/>
        </p:nvSpPr>
        <p:spPr>
          <a:xfrm>
            <a:off x="1242646" y="6261304"/>
            <a:ext cx="10587111" cy="553998"/>
          </a:xfrm>
          <a:prstGeom prst="rect">
            <a:avLst/>
          </a:prstGeom>
          <a:solidFill>
            <a:schemeClr val="bg1"/>
          </a:solidFill>
        </p:spPr>
        <p:txBody>
          <a:bodyPr wrap="square">
            <a:spAutoFit/>
          </a:bodyPr>
          <a:lstStyle/>
          <a:p>
            <a:r>
              <a:rPr lang="en-US" sz="1500" dirty="0">
                <a:solidFill>
                  <a:srgbClr val="003067"/>
                </a:solidFill>
              </a:rPr>
              <a:t>National Research Council. (2001). Knowing What Students Know (J. W. Pellegrino, N. </a:t>
            </a:r>
            <a:r>
              <a:rPr lang="en-US" sz="1500" dirty="0" err="1">
                <a:solidFill>
                  <a:srgbClr val="003067"/>
                </a:solidFill>
              </a:rPr>
              <a:t>Chudowsky</a:t>
            </a:r>
            <a:r>
              <a:rPr lang="en-US" sz="1500" dirty="0">
                <a:solidFill>
                  <a:srgbClr val="003067"/>
                </a:solidFill>
              </a:rPr>
              <a:t>, &amp; R. Glaser Eds.). Washington, DC: National Academy Press. Retrieved April 1, 2018. Available at https://</a:t>
            </a:r>
            <a:r>
              <a:rPr lang="en-US" sz="1500" dirty="0" err="1">
                <a:solidFill>
                  <a:srgbClr val="003067"/>
                </a:solidFill>
              </a:rPr>
              <a:t>www.nap.edu</a:t>
            </a:r>
            <a:r>
              <a:rPr lang="en-US" sz="1500" dirty="0">
                <a:solidFill>
                  <a:srgbClr val="003067"/>
                </a:solidFill>
              </a:rPr>
              <a:t>/download/10019. </a:t>
            </a:r>
            <a:r>
              <a:rPr lang="en-US" sz="1500" dirty="0" err="1">
                <a:solidFill>
                  <a:srgbClr val="003067"/>
                </a:solidFill>
              </a:rPr>
              <a:t>doi</a:t>
            </a:r>
            <a:r>
              <a:rPr lang="en-US" sz="1500" dirty="0">
                <a:solidFill>
                  <a:srgbClr val="003067"/>
                </a:solidFill>
              </a:rPr>
              <a:t>: 10.17226/10019</a:t>
            </a:r>
          </a:p>
        </p:txBody>
      </p:sp>
    </p:spTree>
    <p:extLst>
      <p:ext uri="{BB962C8B-B14F-4D97-AF65-F5344CB8AC3E}">
        <p14:creationId xmlns:p14="http://schemas.microsoft.com/office/powerpoint/2010/main" val="3101474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Balanced Local Assessment Systems</a:t>
            </a:r>
          </a:p>
        </p:txBody>
      </p:sp>
      <p:sp>
        <p:nvSpPr>
          <p:cNvPr id="3" name="Content Placeholder 2"/>
          <p:cNvSpPr>
            <a:spLocks noGrp="1"/>
          </p:cNvSpPr>
          <p:nvPr>
            <p:ph idx="1"/>
          </p:nvPr>
        </p:nvSpPr>
        <p:spPr/>
        <p:txBody>
          <a:bodyPr/>
          <a:lstStyle/>
          <a:p>
            <a:pPr marL="0" indent="0">
              <a:buNone/>
            </a:pPr>
            <a:r>
              <a:rPr lang="en-US" sz="2800" dirty="0">
                <a:solidFill>
                  <a:schemeClr val="bg1">
                    <a:lumMod val="50000"/>
                  </a:schemeClr>
                </a:solidFill>
              </a:rPr>
              <a:t>“[In a balanced assessment system] assessments at all levels—from classroom to state—will work together in a system that is comprehensive, coherent, and continuous. In such a system, assessments would provide a variety of evidence to support educational decision making. Assessment at all levels would be linked back to the same underlying model of student learning </a:t>
            </a:r>
            <a:r>
              <a:rPr lang="en-US" sz="2800" dirty="0">
                <a:solidFill>
                  <a:srgbClr val="FF0000"/>
                </a:solidFill>
              </a:rPr>
              <a:t>and would provide indications of student growth over time.”</a:t>
            </a:r>
          </a:p>
          <a:p>
            <a:pPr marL="0" indent="0">
              <a:buNone/>
            </a:pPr>
            <a:endParaRPr lang="en-US" sz="2800" dirty="0">
              <a:solidFill>
                <a:schemeClr val="bg1">
                  <a:lumMod val="50000"/>
                </a:schemeClr>
              </a:solidFill>
            </a:endParaRPr>
          </a:p>
          <a:p>
            <a:pPr marL="0" indent="0">
              <a:buNone/>
            </a:pPr>
            <a:r>
              <a:rPr lang="en-US" sz="2800" dirty="0">
                <a:solidFill>
                  <a:schemeClr val="bg1">
                    <a:lumMod val="50000"/>
                  </a:schemeClr>
                </a:solidFill>
              </a:rPr>
              <a:t>	 </a:t>
            </a:r>
            <a:r>
              <a:rPr lang="en-US" sz="2800" dirty="0">
                <a:solidFill>
                  <a:srgbClr val="003067"/>
                </a:solidFill>
              </a:rPr>
              <a:t>— National Research Council (2001, p. 9) </a:t>
            </a:r>
          </a:p>
        </p:txBody>
      </p:sp>
      <p:sp>
        <p:nvSpPr>
          <p:cNvPr id="4" name="Slide Number Placeholder 3"/>
          <p:cNvSpPr>
            <a:spLocks noGrp="1"/>
          </p:cNvSpPr>
          <p:nvPr>
            <p:ph type="sldNum" sz="quarter" idx="10"/>
          </p:nvPr>
        </p:nvSpPr>
        <p:spPr/>
        <p:txBody>
          <a:bodyPr/>
          <a:lstStyle/>
          <a:p>
            <a:pPr>
              <a:defRPr/>
            </a:pPr>
            <a:fld id="{D4090CA4-F0BB-44AE-B956-36B9DB324A8E}" type="slidenum">
              <a:rPr lang="en-US" smtClean="0"/>
              <a:pPr>
                <a:defRPr/>
              </a:pPr>
              <a:t>7</a:t>
            </a:fld>
            <a:endParaRPr lang="en-US" dirty="0"/>
          </a:p>
        </p:txBody>
      </p:sp>
      <p:sp>
        <p:nvSpPr>
          <p:cNvPr id="5" name="TextBox 4"/>
          <p:cNvSpPr txBox="1">
            <a:spLocks noChangeArrowheads="1"/>
          </p:cNvSpPr>
          <p:nvPr/>
        </p:nvSpPr>
        <p:spPr bwMode="auto">
          <a:xfrm>
            <a:off x="1507174" y="6550026"/>
            <a:ext cx="7236776"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Copyright © 2019 by Educational Testing Service. All rights reserved. ETS, the ETS logo and MEASURING THE POWER OF LEARNING </a:t>
            </a:r>
            <a:b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br>
            <a:r>
              <a:rPr lang="en-US" altLang="en-US" sz="7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are registered trademarks of Educational Testing Service (ETS). 43631</a:t>
            </a:r>
          </a:p>
        </p:txBody>
      </p:sp>
      <p:sp>
        <p:nvSpPr>
          <p:cNvPr id="6" name="Rectangle 5">
            <a:extLst>
              <a:ext uri="{FF2B5EF4-FFF2-40B4-BE49-F238E27FC236}">
                <a16:creationId xmlns:a16="http://schemas.microsoft.com/office/drawing/2014/main" id="{F7B9BBD8-CAAC-7A4D-A44F-6B2606296AAB}"/>
              </a:ext>
            </a:extLst>
          </p:cNvPr>
          <p:cNvSpPr/>
          <p:nvPr/>
        </p:nvSpPr>
        <p:spPr>
          <a:xfrm>
            <a:off x="1242646" y="6261304"/>
            <a:ext cx="10587111" cy="553998"/>
          </a:xfrm>
          <a:prstGeom prst="rect">
            <a:avLst/>
          </a:prstGeom>
          <a:solidFill>
            <a:schemeClr val="bg1"/>
          </a:solidFill>
        </p:spPr>
        <p:txBody>
          <a:bodyPr wrap="square">
            <a:spAutoFit/>
          </a:bodyPr>
          <a:lstStyle/>
          <a:p>
            <a:r>
              <a:rPr lang="en-US" sz="1500" dirty="0">
                <a:solidFill>
                  <a:srgbClr val="003067"/>
                </a:solidFill>
              </a:rPr>
              <a:t>National Research Council. (2001). Knowing What Students Know (J. W. Pellegrino, N. </a:t>
            </a:r>
            <a:r>
              <a:rPr lang="en-US" sz="1500" dirty="0" err="1">
                <a:solidFill>
                  <a:srgbClr val="003067"/>
                </a:solidFill>
              </a:rPr>
              <a:t>Chudowsky</a:t>
            </a:r>
            <a:r>
              <a:rPr lang="en-US" sz="1500" dirty="0">
                <a:solidFill>
                  <a:srgbClr val="003067"/>
                </a:solidFill>
              </a:rPr>
              <a:t>, &amp; R. Glaser Eds.). Washington, DC: National Academy Press. Retrieved April 1, 2018. Available at https://</a:t>
            </a:r>
            <a:r>
              <a:rPr lang="en-US" sz="1500" dirty="0" err="1">
                <a:solidFill>
                  <a:srgbClr val="003067"/>
                </a:solidFill>
              </a:rPr>
              <a:t>www.nap.edu</a:t>
            </a:r>
            <a:r>
              <a:rPr lang="en-US" sz="1500" dirty="0">
                <a:solidFill>
                  <a:srgbClr val="003067"/>
                </a:solidFill>
              </a:rPr>
              <a:t>/download/10019. </a:t>
            </a:r>
            <a:r>
              <a:rPr lang="en-US" sz="1500" dirty="0" err="1">
                <a:solidFill>
                  <a:srgbClr val="003067"/>
                </a:solidFill>
              </a:rPr>
              <a:t>doi</a:t>
            </a:r>
            <a:r>
              <a:rPr lang="en-US" sz="1500" dirty="0">
                <a:solidFill>
                  <a:srgbClr val="003067"/>
                </a:solidFill>
              </a:rPr>
              <a:t>: 10.17226/10019</a:t>
            </a:r>
          </a:p>
        </p:txBody>
      </p:sp>
    </p:spTree>
    <p:extLst>
      <p:ext uri="{BB962C8B-B14F-4D97-AF65-F5344CB8AC3E}">
        <p14:creationId xmlns:p14="http://schemas.microsoft.com/office/powerpoint/2010/main" val="2264200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11DA4-3262-8446-9136-FA3711FCF4E5}"/>
              </a:ext>
            </a:extLst>
          </p:cNvPr>
          <p:cNvSpPr>
            <a:spLocks noGrp="1"/>
          </p:cNvSpPr>
          <p:nvPr>
            <p:ph type="title"/>
          </p:nvPr>
        </p:nvSpPr>
        <p:spPr/>
        <p:txBody>
          <a:bodyPr/>
          <a:lstStyle/>
          <a:p>
            <a:r>
              <a:rPr lang="en-US" dirty="0"/>
              <a:t>Why Do We Not Have Good Exemplars 19 Years On?</a:t>
            </a:r>
          </a:p>
        </p:txBody>
      </p:sp>
      <p:sp>
        <p:nvSpPr>
          <p:cNvPr id="3" name="Content Placeholder 2">
            <a:extLst>
              <a:ext uri="{FF2B5EF4-FFF2-40B4-BE49-F238E27FC236}">
                <a16:creationId xmlns:a16="http://schemas.microsoft.com/office/drawing/2014/main" id="{DFD7972F-B87A-8945-8683-2E540074F959}"/>
              </a:ext>
            </a:extLst>
          </p:cNvPr>
          <p:cNvSpPr>
            <a:spLocks noGrp="1"/>
          </p:cNvSpPr>
          <p:nvPr>
            <p:ph idx="1"/>
          </p:nvPr>
        </p:nvSpPr>
        <p:spPr/>
        <p:txBody>
          <a:bodyPr/>
          <a:lstStyle/>
          <a:p>
            <a:pPr marL="0" indent="0">
              <a:buNone/>
            </a:pPr>
            <a:r>
              <a:rPr lang="en-US" sz="2800" dirty="0"/>
              <a:t>I believe that unless there is a seismic shift in K-12 education, the only context in which a sustainable balanced assessment system can be developed is at the local level.</a:t>
            </a:r>
          </a:p>
          <a:p>
            <a:pPr marL="0" indent="0">
              <a:buNone/>
            </a:pPr>
            <a:endParaRPr lang="en-US" sz="2800" dirty="0"/>
          </a:p>
          <a:p>
            <a:pPr marL="0" indent="0">
              <a:buNone/>
            </a:pPr>
            <a:r>
              <a:rPr lang="en-US" sz="2800" dirty="0"/>
              <a:t>I also believe that State Education Agencies can support such local systems only by providing resources and technical assistance.</a:t>
            </a:r>
          </a:p>
          <a:p>
            <a:pPr marL="0" indent="0">
              <a:buNone/>
            </a:pPr>
            <a:endParaRPr lang="en-US" sz="2800" dirty="0"/>
          </a:p>
          <a:p>
            <a:pPr marL="0" indent="0">
              <a:buNone/>
            </a:pPr>
            <a:r>
              <a:rPr lang="en-US" sz="2800" dirty="0"/>
              <a:t>Focusing on the district level eliminates some key power dynamics, allowing for local staff who already have relationships to negotiate local dynamics. </a:t>
            </a:r>
          </a:p>
          <a:p>
            <a:pPr marL="0" indent="0">
              <a:buNone/>
            </a:pPr>
            <a:endParaRPr lang="en-US" sz="2800" dirty="0"/>
          </a:p>
          <a:p>
            <a:pPr marL="0" indent="0">
              <a:buNone/>
            </a:pPr>
            <a:endParaRPr lang="en-US" sz="2800" dirty="0"/>
          </a:p>
          <a:p>
            <a:pPr marL="0" indent="0">
              <a:buNone/>
            </a:pPr>
            <a:endParaRPr lang="en-US" sz="2800" dirty="0"/>
          </a:p>
        </p:txBody>
      </p:sp>
      <p:sp>
        <p:nvSpPr>
          <p:cNvPr id="4" name="Slide Number Placeholder 3">
            <a:extLst>
              <a:ext uri="{FF2B5EF4-FFF2-40B4-BE49-F238E27FC236}">
                <a16:creationId xmlns:a16="http://schemas.microsoft.com/office/drawing/2014/main" id="{D7870FB1-3E56-4746-954F-58E68876C90D}"/>
              </a:ext>
            </a:extLst>
          </p:cNvPr>
          <p:cNvSpPr>
            <a:spLocks noGrp="1"/>
          </p:cNvSpPr>
          <p:nvPr>
            <p:ph type="sldNum" sz="quarter" idx="10"/>
          </p:nvPr>
        </p:nvSpPr>
        <p:spPr/>
        <p:txBody>
          <a:bodyPr/>
          <a:lstStyle/>
          <a:p>
            <a:pPr>
              <a:defRPr/>
            </a:pPr>
            <a:fld id="{D4090CA4-F0BB-44AE-B956-36B9DB324A8E}" type="slidenum">
              <a:rPr lang="en-US" smtClean="0"/>
              <a:pPr>
                <a:defRPr/>
              </a:pPr>
              <a:t>8</a:t>
            </a:fld>
            <a:endParaRPr lang="en-US" dirty="0"/>
          </a:p>
        </p:txBody>
      </p:sp>
    </p:spTree>
    <p:extLst>
      <p:ext uri="{BB962C8B-B14F-4D97-AF65-F5344CB8AC3E}">
        <p14:creationId xmlns:p14="http://schemas.microsoft.com/office/powerpoint/2010/main" val="3795606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51F82-614D-BE47-BA75-3931B3B42169}"/>
              </a:ext>
            </a:extLst>
          </p:cNvPr>
          <p:cNvSpPr>
            <a:spLocks noGrp="1"/>
          </p:cNvSpPr>
          <p:nvPr>
            <p:ph type="title"/>
          </p:nvPr>
        </p:nvSpPr>
        <p:spPr>
          <a:noFill/>
        </p:spPr>
        <p:txBody>
          <a:bodyPr>
            <a:normAutofit/>
          </a:bodyPr>
          <a:lstStyle/>
          <a:p>
            <a:r>
              <a:rPr lang="en-US" sz="6600" dirty="0"/>
              <a:t>What Might Such a System Look Like in Practice?</a:t>
            </a:r>
          </a:p>
        </p:txBody>
      </p:sp>
      <p:sp>
        <p:nvSpPr>
          <p:cNvPr id="3" name="Text Placeholder 2">
            <a:extLst>
              <a:ext uri="{FF2B5EF4-FFF2-40B4-BE49-F238E27FC236}">
                <a16:creationId xmlns:a16="http://schemas.microsoft.com/office/drawing/2014/main" id="{448E20EE-5014-8A4E-BF0E-DCB52B404A59}"/>
              </a:ext>
            </a:extLst>
          </p:cNvPr>
          <p:cNvSpPr>
            <a:spLocks noGrp="1"/>
          </p:cNvSpPr>
          <p:nvPr>
            <p:ph type="body" idx="1"/>
          </p:nvPr>
        </p:nvSpPr>
        <p:spPr>
          <a:xfrm>
            <a:off x="1043353" y="4589465"/>
            <a:ext cx="10304097" cy="600603"/>
          </a:xfrm>
        </p:spPr>
        <p:txBody>
          <a:bodyPr/>
          <a:lstStyle/>
          <a:p>
            <a:r>
              <a:rPr lang="en-US" dirty="0"/>
              <a:t>An exemplar of just one way such a system might function</a:t>
            </a:r>
          </a:p>
        </p:txBody>
      </p:sp>
    </p:spTree>
    <p:extLst>
      <p:ext uri="{BB962C8B-B14F-4D97-AF65-F5344CB8AC3E}">
        <p14:creationId xmlns:p14="http://schemas.microsoft.com/office/powerpoint/2010/main" val="1303056289"/>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TS-PPT-wideScreen-A.potx" id="{D06BDF82-7E07-4311-8AC5-AC486456DAA3}" vid="{FAD99CA0-2159-4AF7-B62D-206A1A6F44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2b486c6f-e62a-4c0c-b9f7-b03b5d824845">5JHHYME3CAE4-1874062312-211</_dlc_DocId>
    <_dlc_DocIdUrl xmlns="2b486c6f-e62a-4c0c-b9f7-b03b5d824845">
      <Url>https://etsorg1.sharepoint.com/teams/mpa/_layouts/15/DocIdRedir.aspx?ID=5JHHYME3CAE4-1874062312-211</Url>
      <Description>5JHHYME3CAE4-1874062312-211</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3F8D4967F34045B1C1ED804C25C086" ma:contentTypeVersion="580" ma:contentTypeDescription="Create a new document." ma:contentTypeScope="" ma:versionID="ee3e4fb644b0196f2898d57abb684597">
  <xsd:schema xmlns:xsd="http://www.w3.org/2001/XMLSchema" xmlns:xs="http://www.w3.org/2001/XMLSchema" xmlns:p="http://schemas.microsoft.com/office/2006/metadata/properties" xmlns:ns2="2b486c6f-e62a-4c0c-b9f7-b03b5d824845" xmlns:ns3="18ecb818-a3cc-4678-9149-ef3f995cc78e" targetNamespace="http://schemas.microsoft.com/office/2006/metadata/properties" ma:root="true" ma:fieldsID="b8b93bbab367b0be8530e43f1877b0ec" ns2:_="" ns3:_="">
    <xsd:import namespace="2b486c6f-e62a-4c0c-b9f7-b03b5d824845"/>
    <xsd:import namespace="18ecb818-a3cc-4678-9149-ef3f995cc78e"/>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486c6f-e62a-4c0c-b9f7-b03b5d824845"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8ecb818-a3cc-4678-9149-ef3f995cc78e"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8B98EFD-16A1-4118-A8A2-D91B324D5D15}">
  <ds:schemaRefs>
    <ds:schemaRef ds:uri="http://schemas.microsoft.com/sharepoint/v3/contenttype/forms"/>
  </ds:schemaRefs>
</ds:datastoreItem>
</file>

<file path=customXml/itemProps2.xml><?xml version="1.0" encoding="utf-8"?>
<ds:datastoreItem xmlns:ds="http://schemas.openxmlformats.org/officeDocument/2006/customXml" ds:itemID="{298BEE36-E429-4D8C-A443-F3F8774915E3}">
  <ds:schemaRefs>
    <ds:schemaRef ds:uri="http://schemas.microsoft.com/office/2006/metadata/properties"/>
    <ds:schemaRef ds:uri="http://schemas.microsoft.com/office/infopath/2007/PartnerControls"/>
    <ds:schemaRef ds:uri="2b486c6f-e62a-4c0c-b9f7-b03b5d824845"/>
  </ds:schemaRefs>
</ds:datastoreItem>
</file>

<file path=customXml/itemProps3.xml><?xml version="1.0" encoding="utf-8"?>
<ds:datastoreItem xmlns:ds="http://schemas.openxmlformats.org/officeDocument/2006/customXml" ds:itemID="{03E62578-14DA-4C11-A7D1-F5C14AD9D7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486c6f-e62a-4c0c-b9f7-b03b5d824845"/>
    <ds:schemaRef ds:uri="18ecb818-a3cc-4678-9149-ef3f995cc7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59BBDF1-34AC-4B1A-9B19-079A7D1B6C6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469</TotalTime>
  <Words>3562</Words>
  <Application>Microsoft Macintosh PowerPoint</Application>
  <PresentationFormat>Widescreen</PresentationFormat>
  <Paragraphs>471</Paragraphs>
  <Slides>42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8" baseType="lpstr">
      <vt:lpstr>Arial</vt:lpstr>
      <vt:lpstr>Calibri</vt:lpstr>
      <vt:lpstr>Garamond</vt:lpstr>
      <vt:lpstr>Verdana</vt:lpstr>
      <vt:lpstr>Office Theme</vt:lpstr>
      <vt:lpstr>Document</vt:lpstr>
      <vt:lpstr>Commercialization, Proliferation, and Incoherence: The Triple Relics of NCLB, Race to the Top, and ESSA Preventing the Implementation of Local Balanced Assessment Systems</vt:lpstr>
      <vt:lpstr>Papers Presented at the Center for Assessment’s Annual Conference</vt:lpstr>
      <vt:lpstr>Defining Balanced Local Assessment Systems</vt:lpstr>
      <vt:lpstr>Defining Balanced Local Assessment Systems</vt:lpstr>
      <vt:lpstr>Defining Balanced Local Assessment Systems</vt:lpstr>
      <vt:lpstr>Defining Balanced Local Assessment Systems</vt:lpstr>
      <vt:lpstr>Defining Balanced Local Assessment Systems</vt:lpstr>
      <vt:lpstr>Why Do We Not Have Good Exemplars 19 Years On?</vt:lpstr>
      <vt:lpstr>What Might Such a System Look Like in Practice?</vt:lpstr>
      <vt:lpstr>DISCLAIMER</vt:lpstr>
      <vt:lpstr>What Might Such a System Look Like?</vt:lpstr>
      <vt:lpstr>What Might Such a System Look Like?</vt:lpstr>
      <vt:lpstr>What Might Such a System Look Like?</vt:lpstr>
      <vt:lpstr>What Might Such a System Look Like?</vt:lpstr>
      <vt:lpstr>What Might Such a System Look Like?</vt:lpstr>
      <vt:lpstr>What Might Such a System Look Like?</vt:lpstr>
      <vt:lpstr>What Might Such a System Look Like?</vt:lpstr>
      <vt:lpstr>What Might Such a System Look Like?</vt:lpstr>
      <vt:lpstr>What Might Such a System Look Like?</vt:lpstr>
      <vt:lpstr>What Might Such a System Look Like?</vt:lpstr>
      <vt:lpstr>What Might Such a System Look Like?</vt:lpstr>
      <vt:lpstr>What Might Such a System Look Like?</vt:lpstr>
      <vt:lpstr>What Might Such a System Look Like?</vt:lpstr>
      <vt:lpstr>Barriers to Development and Maintenance of a Balanced Local Assessment System</vt:lpstr>
      <vt:lpstr>Barrier: Power Dynamics </vt:lpstr>
      <vt:lpstr>Breaking Down the Barrier: Power Sharing</vt:lpstr>
      <vt:lpstr>Breaking Down the Barrier: Power Sharing </vt:lpstr>
      <vt:lpstr>Breaking Down the Barrier: Power Sharing </vt:lpstr>
      <vt:lpstr>Breaking Down the Barrier: Power Sharing </vt:lpstr>
      <vt:lpstr>Barrier: Power Dynamics </vt:lpstr>
      <vt:lpstr>PowerPoint Presentation</vt:lpstr>
      <vt:lpstr>Commercialization, Proliferation, and Incoherence</vt:lpstr>
      <vt:lpstr>How Much Commercialization, Proliferation, &amp; Incoherence?</vt:lpstr>
      <vt:lpstr>Why Commercialization, Proliferation, &amp; Incoherence?</vt:lpstr>
      <vt:lpstr>Why Commercialization, Proliferation, &amp; Incoherence?</vt:lpstr>
      <vt:lpstr>Questions for Group Discussions</vt:lpstr>
      <vt:lpstr>Questions for Group Discussions</vt:lpstr>
      <vt:lpstr>Questions for Group Discussions</vt:lpstr>
      <vt:lpstr>Questions for Group Discussions</vt:lpstr>
      <vt:lpstr>Questions for Group Discussions</vt:lpstr>
      <vt:lpstr>Questions for Group Discussions</vt:lpstr>
      <vt:lpstr>Contact Information  jmartineau@ets.org (517) 410-5220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Martineau, Joseph A</dc:creator>
  <cp:lastModifiedBy>Martineau, Joseph A</cp:lastModifiedBy>
  <cp:revision>1</cp:revision>
  <cp:lastPrinted>2015-08-31T15:51:05Z</cp:lastPrinted>
  <dcterms:created xsi:type="dcterms:W3CDTF">2020-01-19T20:49:02Z</dcterms:created>
  <dcterms:modified xsi:type="dcterms:W3CDTF">2020-02-03T21:06:43Z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0x010100EA3F8D4967F34045B1C1ED804C25C086</vt:lpwstr>
  </property>
  <property fmtid="{D5CDD505-2E9C-101B-9397-08002B2CF9AE}" pid="3" name="_dlc_DocIdItemGuid">
    <vt:lpwstr>38c7efe5-9826-426a-80db-b933faefb5b5</vt:lpwstr>
  </property>
</Properties>
</file>