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97" r:id="rId5"/>
    <p:sldMasterId id="2147483698" r:id="rId6"/>
    <p:sldMasterId id="2147483699" r:id="rId7"/>
    <p:sldMasterId id="2147483700"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 id="298" r:id="rId52"/>
    <p:sldId id="299" r:id="rId53"/>
    <p:sldId id="300" r:id="rId54"/>
    <p:sldId id="301" r:id="rId55"/>
    <p:sldId id="302" r:id="rId56"/>
    <p:sldId id="303" r:id="rId57"/>
    <p:sldId id="304" r:id="rId58"/>
    <p:sldId id="305" r:id="rId59"/>
    <p:sldId id="306" r:id="rId60"/>
    <p:sldId id="307" r:id="rId61"/>
    <p:sldId id="308" r:id="rId62"/>
    <p:sldId id="309" r:id="rId63"/>
    <p:sldId id="310" r:id="rId64"/>
    <p:sldId id="311" r:id="rId65"/>
    <p:sldId id="312" r:id="rId66"/>
    <p:sldId id="313" r:id="rId67"/>
    <p:sldId id="314" r:id="rId68"/>
    <p:sldId id="315" r:id="rId69"/>
    <p:sldId id="316" r:id="rId70"/>
    <p:sldId id="317" r:id="rId71"/>
    <p:sldId id="318" r:id="rId72"/>
    <p:sldId id="319" r:id="rId73"/>
    <p:sldId id="320" r:id="rId74"/>
    <p:sldId id="321" r:id="rId75"/>
    <p:sldId id="322" r:id="rId76"/>
    <p:sldId id="323" r:id="rId77"/>
    <p:sldId id="324" r:id="rId78"/>
    <p:sldId id="325" r:id="rId79"/>
    <p:sldId id="326" r:id="rId80"/>
    <p:sldId id="327" r:id="rId81"/>
    <p:sldId id="328" r:id="rId82"/>
    <p:sldId id="329" r:id="rId83"/>
    <p:sldId id="330" r:id="rId84"/>
    <p:sldId id="331" r:id="rId85"/>
    <p:sldId id="332" r:id="rId86"/>
    <p:sldId id="333" r:id="rId87"/>
    <p:sldId id="334" r:id="rId88"/>
    <p:sldId id="335" r:id="rId89"/>
    <p:sldId id="336" r:id="rId90"/>
  </p:sldIdLst>
  <p:sldSz cy="5143500" cx="9144000"/>
  <p:notesSz cx="6858000" cy="9144000"/>
  <p:embeddedFontLst>
    <p:embeddedFont>
      <p:font typeface="Roboto"/>
      <p:regular r:id="rId91"/>
      <p:bold r:id="rId92"/>
      <p:italic r:id="rId93"/>
      <p:boldItalic r:id="rId94"/>
    </p:embeddedFont>
    <p:embeddedFont>
      <p:font typeface="Gill Sans"/>
      <p:regular r:id="rId95"/>
      <p:bold r:id="rId9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546BDCEF-1405-43CD-807E-1584110B116D}">
  <a:tblStyle styleId="{546BDCEF-1405-43CD-807E-1584110B116D}" styleName="Table_0">
    <a:wholeTbl>
      <a:tcTxStyle b="off" i="off">
        <a:font>
          <a:latin typeface="Gill Sans MT"/>
          <a:ea typeface="Gill Sans MT"/>
          <a:cs typeface="Gill Sans MT"/>
        </a:font>
        <a:schemeClr val="dk1"/>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178A3762-BEA8-4683-AE4F-CBE343C905FE}" styleName="Table_1">
    <a:wholeTbl>
      <a:tcTxStyle>
        <a:font>
          <a:latin typeface="Gill Sans MT"/>
          <a:ea typeface="Gill Sans MT"/>
          <a:cs typeface="Gill Sans MT"/>
        </a:font>
        <a:schemeClr val="tx1"/>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1.xml"/><Relationship Id="rId84" Type="http://schemas.openxmlformats.org/officeDocument/2006/relationships/slide" Target="slides/slide75.xml"/><Relationship Id="rId83" Type="http://schemas.openxmlformats.org/officeDocument/2006/relationships/slide" Target="slides/slide74.xml"/><Relationship Id="rId42" Type="http://schemas.openxmlformats.org/officeDocument/2006/relationships/slide" Target="slides/slide33.xml"/><Relationship Id="rId86" Type="http://schemas.openxmlformats.org/officeDocument/2006/relationships/slide" Target="slides/slide77.xml"/><Relationship Id="rId41" Type="http://schemas.openxmlformats.org/officeDocument/2006/relationships/slide" Target="slides/slide32.xml"/><Relationship Id="rId85" Type="http://schemas.openxmlformats.org/officeDocument/2006/relationships/slide" Target="slides/slide76.xml"/><Relationship Id="rId44" Type="http://schemas.openxmlformats.org/officeDocument/2006/relationships/slide" Target="slides/slide35.xml"/><Relationship Id="rId88" Type="http://schemas.openxmlformats.org/officeDocument/2006/relationships/slide" Target="slides/slide79.xml"/><Relationship Id="rId43" Type="http://schemas.openxmlformats.org/officeDocument/2006/relationships/slide" Target="slides/slide34.xml"/><Relationship Id="rId87" Type="http://schemas.openxmlformats.org/officeDocument/2006/relationships/slide" Target="slides/slide78.xml"/><Relationship Id="rId46" Type="http://schemas.openxmlformats.org/officeDocument/2006/relationships/slide" Target="slides/slide37.xml"/><Relationship Id="rId45" Type="http://schemas.openxmlformats.org/officeDocument/2006/relationships/slide" Target="slides/slide36.xml"/><Relationship Id="rId89" Type="http://schemas.openxmlformats.org/officeDocument/2006/relationships/slide" Target="slides/slide80.xml"/><Relationship Id="rId80" Type="http://schemas.openxmlformats.org/officeDocument/2006/relationships/slide" Target="slides/slide71.xml"/><Relationship Id="rId82" Type="http://schemas.openxmlformats.org/officeDocument/2006/relationships/slide" Target="slides/slide73.xml"/><Relationship Id="rId81" Type="http://schemas.openxmlformats.org/officeDocument/2006/relationships/slide" Target="slides/slide72.xml"/><Relationship Id="rId1" Type="http://schemas.openxmlformats.org/officeDocument/2006/relationships/theme" Target="theme/theme5.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notesMaster" Target="notesMasters/notesMaster1.xml"/><Relationship Id="rId48" Type="http://schemas.openxmlformats.org/officeDocument/2006/relationships/slide" Target="slides/slide39.xml"/><Relationship Id="rId47" Type="http://schemas.openxmlformats.org/officeDocument/2006/relationships/slide" Target="slides/slide38.xml"/><Relationship Id="rId49" Type="http://schemas.openxmlformats.org/officeDocument/2006/relationships/slide" Target="slides/slide40.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73" Type="http://schemas.openxmlformats.org/officeDocument/2006/relationships/slide" Target="slides/slide64.xml"/><Relationship Id="rId72" Type="http://schemas.openxmlformats.org/officeDocument/2006/relationships/slide" Target="slides/slide63.xml"/><Relationship Id="rId31" Type="http://schemas.openxmlformats.org/officeDocument/2006/relationships/slide" Target="slides/slide22.xml"/><Relationship Id="rId75" Type="http://schemas.openxmlformats.org/officeDocument/2006/relationships/slide" Target="slides/slide66.xml"/><Relationship Id="rId30" Type="http://schemas.openxmlformats.org/officeDocument/2006/relationships/slide" Target="slides/slide21.xml"/><Relationship Id="rId74" Type="http://schemas.openxmlformats.org/officeDocument/2006/relationships/slide" Target="slides/slide65.xml"/><Relationship Id="rId33" Type="http://schemas.openxmlformats.org/officeDocument/2006/relationships/slide" Target="slides/slide24.xml"/><Relationship Id="rId77" Type="http://schemas.openxmlformats.org/officeDocument/2006/relationships/slide" Target="slides/slide68.xml"/><Relationship Id="rId32" Type="http://schemas.openxmlformats.org/officeDocument/2006/relationships/slide" Target="slides/slide23.xml"/><Relationship Id="rId76" Type="http://schemas.openxmlformats.org/officeDocument/2006/relationships/slide" Target="slides/slide67.xml"/><Relationship Id="rId35" Type="http://schemas.openxmlformats.org/officeDocument/2006/relationships/slide" Target="slides/slide26.xml"/><Relationship Id="rId79" Type="http://schemas.openxmlformats.org/officeDocument/2006/relationships/slide" Target="slides/slide70.xml"/><Relationship Id="rId34" Type="http://schemas.openxmlformats.org/officeDocument/2006/relationships/slide" Target="slides/slide25.xml"/><Relationship Id="rId78" Type="http://schemas.openxmlformats.org/officeDocument/2006/relationships/slide" Target="slides/slide69.xml"/><Relationship Id="rId71" Type="http://schemas.openxmlformats.org/officeDocument/2006/relationships/slide" Target="slides/slide62.xml"/><Relationship Id="rId70" Type="http://schemas.openxmlformats.org/officeDocument/2006/relationships/slide" Target="slides/slide61.xml"/><Relationship Id="rId37" Type="http://schemas.openxmlformats.org/officeDocument/2006/relationships/slide" Target="slides/slide28.xml"/><Relationship Id="rId36" Type="http://schemas.openxmlformats.org/officeDocument/2006/relationships/slide" Target="slides/slide27.xml"/><Relationship Id="rId39" Type="http://schemas.openxmlformats.org/officeDocument/2006/relationships/slide" Target="slides/slide30.xml"/><Relationship Id="rId38" Type="http://schemas.openxmlformats.org/officeDocument/2006/relationships/slide" Target="slides/slide29.xml"/><Relationship Id="rId62" Type="http://schemas.openxmlformats.org/officeDocument/2006/relationships/slide" Target="slides/slide53.xml"/><Relationship Id="rId61" Type="http://schemas.openxmlformats.org/officeDocument/2006/relationships/slide" Target="slides/slide52.xml"/><Relationship Id="rId20" Type="http://schemas.openxmlformats.org/officeDocument/2006/relationships/slide" Target="slides/slide11.xml"/><Relationship Id="rId64" Type="http://schemas.openxmlformats.org/officeDocument/2006/relationships/slide" Target="slides/slide55.xml"/><Relationship Id="rId63" Type="http://schemas.openxmlformats.org/officeDocument/2006/relationships/slide" Target="slides/slide54.xml"/><Relationship Id="rId22" Type="http://schemas.openxmlformats.org/officeDocument/2006/relationships/slide" Target="slides/slide13.xml"/><Relationship Id="rId66" Type="http://schemas.openxmlformats.org/officeDocument/2006/relationships/slide" Target="slides/slide57.xml"/><Relationship Id="rId21" Type="http://schemas.openxmlformats.org/officeDocument/2006/relationships/slide" Target="slides/slide12.xml"/><Relationship Id="rId65" Type="http://schemas.openxmlformats.org/officeDocument/2006/relationships/slide" Target="slides/slide56.xml"/><Relationship Id="rId24" Type="http://schemas.openxmlformats.org/officeDocument/2006/relationships/slide" Target="slides/slide15.xml"/><Relationship Id="rId68" Type="http://schemas.openxmlformats.org/officeDocument/2006/relationships/slide" Target="slides/slide59.xml"/><Relationship Id="rId23" Type="http://schemas.openxmlformats.org/officeDocument/2006/relationships/slide" Target="slides/slide14.xml"/><Relationship Id="rId67" Type="http://schemas.openxmlformats.org/officeDocument/2006/relationships/slide" Target="slides/slide58.xml"/><Relationship Id="rId60" Type="http://schemas.openxmlformats.org/officeDocument/2006/relationships/slide" Target="slides/slide51.xml"/><Relationship Id="rId26" Type="http://schemas.openxmlformats.org/officeDocument/2006/relationships/slide" Target="slides/slide17.xml"/><Relationship Id="rId25" Type="http://schemas.openxmlformats.org/officeDocument/2006/relationships/slide" Target="slides/slide16.xml"/><Relationship Id="rId69" Type="http://schemas.openxmlformats.org/officeDocument/2006/relationships/slide" Target="slides/slide60.xml"/><Relationship Id="rId28" Type="http://schemas.openxmlformats.org/officeDocument/2006/relationships/slide" Target="slides/slide19.xml"/><Relationship Id="rId27" Type="http://schemas.openxmlformats.org/officeDocument/2006/relationships/slide" Target="slides/slide18.xml"/><Relationship Id="rId29" Type="http://schemas.openxmlformats.org/officeDocument/2006/relationships/slide" Target="slides/slide20.xml"/><Relationship Id="rId51" Type="http://schemas.openxmlformats.org/officeDocument/2006/relationships/slide" Target="slides/slide42.xml"/><Relationship Id="rId95" Type="http://schemas.openxmlformats.org/officeDocument/2006/relationships/font" Target="fonts/GillSans-regular.fntdata"/><Relationship Id="rId50" Type="http://schemas.openxmlformats.org/officeDocument/2006/relationships/slide" Target="slides/slide41.xml"/><Relationship Id="rId94" Type="http://schemas.openxmlformats.org/officeDocument/2006/relationships/font" Target="fonts/Roboto-boldItalic.fntdata"/><Relationship Id="rId53" Type="http://schemas.openxmlformats.org/officeDocument/2006/relationships/slide" Target="slides/slide44.xml"/><Relationship Id="rId52" Type="http://schemas.openxmlformats.org/officeDocument/2006/relationships/slide" Target="slides/slide43.xml"/><Relationship Id="rId96" Type="http://schemas.openxmlformats.org/officeDocument/2006/relationships/font" Target="fonts/GillSans-bold.fntdata"/><Relationship Id="rId11" Type="http://schemas.openxmlformats.org/officeDocument/2006/relationships/slide" Target="slides/slide2.xml"/><Relationship Id="rId55" Type="http://schemas.openxmlformats.org/officeDocument/2006/relationships/slide" Target="slides/slide46.xml"/><Relationship Id="rId10" Type="http://schemas.openxmlformats.org/officeDocument/2006/relationships/slide" Target="slides/slide1.xml"/><Relationship Id="rId54" Type="http://schemas.openxmlformats.org/officeDocument/2006/relationships/slide" Target="slides/slide45.xml"/><Relationship Id="rId13" Type="http://schemas.openxmlformats.org/officeDocument/2006/relationships/slide" Target="slides/slide4.xml"/><Relationship Id="rId57" Type="http://schemas.openxmlformats.org/officeDocument/2006/relationships/slide" Target="slides/slide48.xml"/><Relationship Id="rId12" Type="http://schemas.openxmlformats.org/officeDocument/2006/relationships/slide" Target="slides/slide3.xml"/><Relationship Id="rId56" Type="http://schemas.openxmlformats.org/officeDocument/2006/relationships/slide" Target="slides/slide47.xml"/><Relationship Id="rId91" Type="http://schemas.openxmlformats.org/officeDocument/2006/relationships/font" Target="fonts/Roboto-regular.fntdata"/><Relationship Id="rId90" Type="http://schemas.openxmlformats.org/officeDocument/2006/relationships/slide" Target="slides/slide81.xml"/><Relationship Id="rId93" Type="http://schemas.openxmlformats.org/officeDocument/2006/relationships/font" Target="fonts/Roboto-italic.fntdata"/><Relationship Id="rId92" Type="http://schemas.openxmlformats.org/officeDocument/2006/relationships/font" Target="fonts/Roboto-bold.fntdata"/><Relationship Id="rId15" Type="http://schemas.openxmlformats.org/officeDocument/2006/relationships/slide" Target="slides/slide6.xml"/><Relationship Id="rId59" Type="http://schemas.openxmlformats.org/officeDocument/2006/relationships/slide" Target="slides/slide50.xml"/><Relationship Id="rId14" Type="http://schemas.openxmlformats.org/officeDocument/2006/relationships/slide" Target="slides/slide5.xml"/><Relationship Id="rId58" Type="http://schemas.openxmlformats.org/officeDocument/2006/relationships/slide" Target="slides/slide49.xml"/><Relationship Id="rId17" Type="http://schemas.openxmlformats.org/officeDocument/2006/relationships/slide" Target="slides/slide8.xml"/><Relationship Id="rId16" Type="http://schemas.openxmlformats.org/officeDocument/2006/relationships/slide" Target="slides/slide7.xml"/><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0" name="Shape 370"/>
        <p:cNvGrpSpPr/>
        <p:nvPr/>
      </p:nvGrpSpPr>
      <p:grpSpPr>
        <a:xfrm>
          <a:off x="0" y="0"/>
          <a:ext cx="0" cy="0"/>
          <a:chOff x="0" y="0"/>
          <a:chExt cx="0" cy="0"/>
        </a:xfrm>
      </p:grpSpPr>
      <p:sp>
        <p:nvSpPr>
          <p:cNvPr id="371" name="Google Shape;37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372" name="Google Shape;37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0" name="Shape 440"/>
        <p:cNvGrpSpPr/>
        <p:nvPr/>
      </p:nvGrpSpPr>
      <p:grpSpPr>
        <a:xfrm>
          <a:off x="0" y="0"/>
          <a:ext cx="0" cy="0"/>
          <a:chOff x="0" y="0"/>
          <a:chExt cx="0" cy="0"/>
        </a:xfrm>
      </p:grpSpPr>
      <p:sp>
        <p:nvSpPr>
          <p:cNvPr id="441" name="Google Shape;441;g7a7840eeeb_2_2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2" name="Google Shape;442;g7a7840eeeb_2_2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8" name="Shape 458"/>
        <p:cNvGrpSpPr/>
        <p:nvPr/>
      </p:nvGrpSpPr>
      <p:grpSpPr>
        <a:xfrm>
          <a:off x="0" y="0"/>
          <a:ext cx="0" cy="0"/>
          <a:chOff x="0" y="0"/>
          <a:chExt cx="0" cy="0"/>
        </a:xfrm>
      </p:grpSpPr>
      <p:sp>
        <p:nvSpPr>
          <p:cNvPr id="459" name="Google Shape;459;g7a7840eeeb_2_3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0" name="Google Shape;460;g7a7840eeeb_2_3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1" name="Shape 481"/>
        <p:cNvGrpSpPr/>
        <p:nvPr/>
      </p:nvGrpSpPr>
      <p:grpSpPr>
        <a:xfrm>
          <a:off x="0" y="0"/>
          <a:ext cx="0" cy="0"/>
          <a:chOff x="0" y="0"/>
          <a:chExt cx="0" cy="0"/>
        </a:xfrm>
      </p:grpSpPr>
      <p:sp>
        <p:nvSpPr>
          <p:cNvPr id="482" name="Google Shape;482;g7a7840eeeb_2_2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3" name="Google Shape;483;g7a7840eeeb_2_2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6" name="Shape 506"/>
        <p:cNvGrpSpPr/>
        <p:nvPr/>
      </p:nvGrpSpPr>
      <p:grpSpPr>
        <a:xfrm>
          <a:off x="0" y="0"/>
          <a:ext cx="0" cy="0"/>
          <a:chOff x="0" y="0"/>
          <a:chExt cx="0" cy="0"/>
        </a:xfrm>
      </p:grpSpPr>
      <p:sp>
        <p:nvSpPr>
          <p:cNvPr id="507" name="Google Shape;507;g7a7840eeeb_2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8" name="Google Shape;508;g7a7840eeeb_2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7" name="Shape 537"/>
        <p:cNvGrpSpPr/>
        <p:nvPr/>
      </p:nvGrpSpPr>
      <p:grpSpPr>
        <a:xfrm>
          <a:off x="0" y="0"/>
          <a:ext cx="0" cy="0"/>
          <a:chOff x="0" y="0"/>
          <a:chExt cx="0" cy="0"/>
        </a:xfrm>
      </p:grpSpPr>
      <p:sp>
        <p:nvSpPr>
          <p:cNvPr id="538" name="Google Shape;538;g7a7840eeeb_2_2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9" name="Google Shape;539;g7a7840eeeb_2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3" name="Shape 583"/>
        <p:cNvGrpSpPr/>
        <p:nvPr/>
      </p:nvGrpSpPr>
      <p:grpSpPr>
        <a:xfrm>
          <a:off x="0" y="0"/>
          <a:ext cx="0" cy="0"/>
          <a:chOff x="0" y="0"/>
          <a:chExt cx="0" cy="0"/>
        </a:xfrm>
      </p:grpSpPr>
      <p:sp>
        <p:nvSpPr>
          <p:cNvPr id="584" name="Google Shape;584;g6c32710384_1_4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5" name="Google Shape;585;g6c32710384_1_4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6" name="Shape 606"/>
        <p:cNvGrpSpPr/>
        <p:nvPr/>
      </p:nvGrpSpPr>
      <p:grpSpPr>
        <a:xfrm>
          <a:off x="0" y="0"/>
          <a:ext cx="0" cy="0"/>
          <a:chOff x="0" y="0"/>
          <a:chExt cx="0" cy="0"/>
        </a:xfrm>
      </p:grpSpPr>
      <p:sp>
        <p:nvSpPr>
          <p:cNvPr id="607" name="Google Shape;607;g7a7840eeeb_2_5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8" name="Google Shape;608;g7a7840eeeb_2_5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0" name="Shape 630"/>
        <p:cNvGrpSpPr/>
        <p:nvPr/>
      </p:nvGrpSpPr>
      <p:grpSpPr>
        <a:xfrm>
          <a:off x="0" y="0"/>
          <a:ext cx="0" cy="0"/>
          <a:chOff x="0" y="0"/>
          <a:chExt cx="0" cy="0"/>
        </a:xfrm>
      </p:grpSpPr>
      <p:sp>
        <p:nvSpPr>
          <p:cNvPr id="631" name="Google Shape;631;g60c6b8df66811bf4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2" name="Google Shape;632;g60c6b8df66811bf4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8" name="Shape 658"/>
        <p:cNvGrpSpPr/>
        <p:nvPr/>
      </p:nvGrpSpPr>
      <p:grpSpPr>
        <a:xfrm>
          <a:off x="0" y="0"/>
          <a:ext cx="0" cy="0"/>
          <a:chOff x="0" y="0"/>
          <a:chExt cx="0" cy="0"/>
        </a:xfrm>
      </p:grpSpPr>
      <p:sp>
        <p:nvSpPr>
          <p:cNvPr id="659" name="Google Shape;659;g60c6b8df66811bf4_2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0" name="Google Shape;660;g60c6b8df66811bf4_2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5" name="Shape 685"/>
        <p:cNvGrpSpPr/>
        <p:nvPr/>
      </p:nvGrpSpPr>
      <p:grpSpPr>
        <a:xfrm>
          <a:off x="0" y="0"/>
          <a:ext cx="0" cy="0"/>
          <a:chOff x="0" y="0"/>
          <a:chExt cx="0" cy="0"/>
        </a:xfrm>
      </p:grpSpPr>
      <p:sp>
        <p:nvSpPr>
          <p:cNvPr id="686" name="Google Shape;686;g6c2f59217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7" name="Google Shape;687;g6c2f59217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6" name="Shape 376"/>
        <p:cNvGrpSpPr/>
        <p:nvPr/>
      </p:nvGrpSpPr>
      <p:grpSpPr>
        <a:xfrm>
          <a:off x="0" y="0"/>
          <a:ext cx="0" cy="0"/>
          <a:chOff x="0" y="0"/>
          <a:chExt cx="0" cy="0"/>
        </a:xfrm>
      </p:grpSpPr>
      <p:sp>
        <p:nvSpPr>
          <p:cNvPr id="377" name="Google Shape;377;g7ba2c9af0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7ba2c9af0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3" name="Shape 693"/>
        <p:cNvGrpSpPr/>
        <p:nvPr/>
      </p:nvGrpSpPr>
      <p:grpSpPr>
        <a:xfrm>
          <a:off x="0" y="0"/>
          <a:ext cx="0" cy="0"/>
          <a:chOff x="0" y="0"/>
          <a:chExt cx="0" cy="0"/>
        </a:xfrm>
      </p:grpSpPr>
      <p:sp>
        <p:nvSpPr>
          <p:cNvPr id="694" name="Google Shape;694;g7be1e18c57_1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5" name="Google Shape;695;g7be1e18c57_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6" name="Shape 706"/>
        <p:cNvGrpSpPr/>
        <p:nvPr/>
      </p:nvGrpSpPr>
      <p:grpSpPr>
        <a:xfrm>
          <a:off x="0" y="0"/>
          <a:ext cx="0" cy="0"/>
          <a:chOff x="0" y="0"/>
          <a:chExt cx="0" cy="0"/>
        </a:xfrm>
      </p:grpSpPr>
      <p:sp>
        <p:nvSpPr>
          <p:cNvPr id="707" name="Google Shape;707;g7be1e18c57_2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8" name="Google Shape;708;g7be1e18c57_2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9" name="Shape 719"/>
        <p:cNvGrpSpPr/>
        <p:nvPr/>
      </p:nvGrpSpPr>
      <p:grpSpPr>
        <a:xfrm>
          <a:off x="0" y="0"/>
          <a:ext cx="0" cy="0"/>
          <a:chOff x="0" y="0"/>
          <a:chExt cx="0" cy="0"/>
        </a:xfrm>
      </p:grpSpPr>
      <p:sp>
        <p:nvSpPr>
          <p:cNvPr id="720" name="Google Shape;720;g7be1e18c57_2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1" name="Google Shape;721;g7be1e18c57_2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5" name="Shape 725"/>
        <p:cNvGrpSpPr/>
        <p:nvPr/>
      </p:nvGrpSpPr>
      <p:grpSpPr>
        <a:xfrm>
          <a:off x="0" y="0"/>
          <a:ext cx="0" cy="0"/>
          <a:chOff x="0" y="0"/>
          <a:chExt cx="0" cy="0"/>
        </a:xfrm>
      </p:grpSpPr>
      <p:sp>
        <p:nvSpPr>
          <p:cNvPr id="726" name="Google Shape;726;g7be1e18c57_2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7" name="Google Shape;727;g7be1e18c57_2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3" name="Shape 733"/>
        <p:cNvGrpSpPr/>
        <p:nvPr/>
      </p:nvGrpSpPr>
      <p:grpSpPr>
        <a:xfrm>
          <a:off x="0" y="0"/>
          <a:ext cx="0" cy="0"/>
          <a:chOff x="0" y="0"/>
          <a:chExt cx="0" cy="0"/>
        </a:xfrm>
      </p:grpSpPr>
      <p:sp>
        <p:nvSpPr>
          <p:cNvPr id="734" name="Google Shape;734;g7be1e18c57_2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5" name="Google Shape;735;g7be1e18c57_2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1" name="Shape 741"/>
        <p:cNvGrpSpPr/>
        <p:nvPr/>
      </p:nvGrpSpPr>
      <p:grpSpPr>
        <a:xfrm>
          <a:off x="0" y="0"/>
          <a:ext cx="0" cy="0"/>
          <a:chOff x="0" y="0"/>
          <a:chExt cx="0" cy="0"/>
        </a:xfrm>
      </p:grpSpPr>
      <p:sp>
        <p:nvSpPr>
          <p:cNvPr id="742" name="Google Shape;742;g7be1e18c57_2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3" name="Google Shape;743;g7be1e18c57_2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9" name="Shape 749"/>
        <p:cNvGrpSpPr/>
        <p:nvPr/>
      </p:nvGrpSpPr>
      <p:grpSpPr>
        <a:xfrm>
          <a:off x="0" y="0"/>
          <a:ext cx="0" cy="0"/>
          <a:chOff x="0" y="0"/>
          <a:chExt cx="0" cy="0"/>
        </a:xfrm>
      </p:grpSpPr>
      <p:sp>
        <p:nvSpPr>
          <p:cNvPr id="750" name="Google Shape;750;g6c2f592177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1" name="Google Shape;751;g6c2f592177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6" name="Shape 776"/>
        <p:cNvGrpSpPr/>
        <p:nvPr/>
      </p:nvGrpSpPr>
      <p:grpSpPr>
        <a:xfrm>
          <a:off x="0" y="0"/>
          <a:ext cx="0" cy="0"/>
          <a:chOff x="0" y="0"/>
          <a:chExt cx="0" cy="0"/>
        </a:xfrm>
      </p:grpSpPr>
      <p:sp>
        <p:nvSpPr>
          <p:cNvPr id="777" name="Google Shape;777;g76877d571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8" name="Google Shape;778;g76877d571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2" name="Shape 782"/>
        <p:cNvGrpSpPr/>
        <p:nvPr/>
      </p:nvGrpSpPr>
      <p:grpSpPr>
        <a:xfrm>
          <a:off x="0" y="0"/>
          <a:ext cx="0" cy="0"/>
          <a:chOff x="0" y="0"/>
          <a:chExt cx="0" cy="0"/>
        </a:xfrm>
      </p:grpSpPr>
      <p:sp>
        <p:nvSpPr>
          <p:cNvPr id="783" name="Google Shape;783;g76877d5717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4" name="Google Shape;784;g76877d5717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8" name="Shape 788"/>
        <p:cNvGrpSpPr/>
        <p:nvPr/>
      </p:nvGrpSpPr>
      <p:grpSpPr>
        <a:xfrm>
          <a:off x="0" y="0"/>
          <a:ext cx="0" cy="0"/>
          <a:chOff x="0" y="0"/>
          <a:chExt cx="0" cy="0"/>
        </a:xfrm>
      </p:grpSpPr>
      <p:sp>
        <p:nvSpPr>
          <p:cNvPr id="789" name="Google Shape;789;g76877d5717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0" name="Google Shape;790;g76877d5717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2" name="Shape 382"/>
        <p:cNvGrpSpPr/>
        <p:nvPr/>
      </p:nvGrpSpPr>
      <p:grpSpPr>
        <a:xfrm>
          <a:off x="0" y="0"/>
          <a:ext cx="0" cy="0"/>
          <a:chOff x="0" y="0"/>
          <a:chExt cx="0" cy="0"/>
        </a:xfrm>
      </p:grpSpPr>
      <p:sp>
        <p:nvSpPr>
          <p:cNvPr id="383" name="Google Shape;383;g7c2932e147_9_123:notes"/>
          <p:cNvSpPr/>
          <p:nvPr>
            <p:ph idx="2" type="sldImg"/>
          </p:nvPr>
        </p:nvSpPr>
        <p:spPr>
          <a:xfrm>
            <a:off x="397827" y="685488"/>
            <a:ext cx="60639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84" name="Google Shape;384;g7c2932e147_9_123:notes"/>
          <p:cNvSpPr txBox="1"/>
          <p:nvPr>
            <p:ph idx="1" type="body"/>
          </p:nvPr>
        </p:nvSpPr>
        <p:spPr>
          <a:xfrm>
            <a:off x="685800" y="4343400"/>
            <a:ext cx="5486400" cy="4114800"/>
          </a:xfrm>
          <a:prstGeom prst="rect">
            <a:avLst/>
          </a:prstGeom>
          <a:noFill/>
          <a:ln>
            <a:noFill/>
          </a:ln>
        </p:spPr>
        <p:txBody>
          <a:bodyPr anchorCtr="0" anchor="t" bIns="91300" lIns="91300" spcFirstLastPara="1" rIns="91300" wrap="square" tIns="91300">
            <a:noAutofit/>
          </a:bodyPr>
          <a:lstStyle/>
          <a:p>
            <a:pPr indent="0" lvl="0" marL="0" rtl="0" algn="l">
              <a:lnSpc>
                <a:spcPct val="100000"/>
              </a:lnSpc>
              <a:spcBef>
                <a:spcPts val="0"/>
              </a:spcBef>
              <a:spcAft>
                <a:spcPts val="0"/>
              </a:spcAft>
              <a:buSzPts val="1400"/>
              <a:buNone/>
            </a:pPr>
            <a:r>
              <a:rPr lang="en" sz="1400"/>
              <a:t>Teachers of record for ELA and math in grades 4-8 are required to include state assessment student growth as 20 percent of end of year ratings, 20 percent student growth from LEA selected student growth, and 60 percent from observation tools. Teacher who are not teachers of record for ELA and math in grades 4-8 include LEA selected assessment student growth using multiple measures as 40 percent and observation tool as 60 percent of student growth.</a:t>
            </a:r>
            <a:endParaRPr sz="1400"/>
          </a:p>
        </p:txBody>
      </p:sp>
      <p:sp>
        <p:nvSpPr>
          <p:cNvPr id="385" name="Google Shape;385;g7c2932e147_9_123:notes"/>
          <p:cNvSpPr txBox="1"/>
          <p:nvPr>
            <p:ph idx="12" type="sldNum"/>
          </p:nvPr>
        </p:nvSpPr>
        <p:spPr>
          <a:xfrm>
            <a:off x="0" y="0"/>
            <a:ext cx="2934783" cy="2950820"/>
          </a:xfrm>
          <a:prstGeom prst="rect">
            <a:avLst/>
          </a:prstGeom>
          <a:noFill/>
          <a:ln>
            <a:noFill/>
          </a:ln>
        </p:spPr>
        <p:txBody>
          <a:bodyPr anchorCtr="0" anchor="t" bIns="44800" lIns="89600" spcFirstLastPara="1" rIns="89600" wrap="square" tIns="44800">
            <a:noAutofit/>
          </a:bodyPr>
          <a:lstStyle/>
          <a:p>
            <a:pPr indent="0" lvl="0" marL="0" marR="0" rtl="0" algn="l">
              <a:lnSpc>
                <a:spcPct val="100000"/>
              </a:lnSpc>
              <a:spcBef>
                <a:spcPts val="0"/>
              </a:spcBef>
              <a:spcAft>
                <a:spcPts val="0"/>
              </a:spcAft>
              <a:buClr>
                <a:srgbClr val="000000"/>
              </a:buClr>
              <a:buSzPts val="1800"/>
              <a:buFont typeface="Arial"/>
              <a:buNone/>
            </a:pPr>
            <a:fld id="{00000000-1234-1234-1234-123412341234}" type="slidenum">
              <a:rPr b="0" i="0" lang="en" sz="1800" u="none" cap="none" strike="noStrike">
                <a:solidFill>
                  <a:schemeClr val="dk1"/>
                </a:solidFill>
                <a:latin typeface="Calibri"/>
                <a:ea typeface="Calibri"/>
                <a:cs typeface="Calibri"/>
                <a:sym typeface="Calibri"/>
              </a:rPr>
              <a:t>‹#›</a:t>
            </a:fld>
            <a:endParaRPr b="0" i="0" sz="18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4" name="Shape 794"/>
        <p:cNvGrpSpPr/>
        <p:nvPr/>
      </p:nvGrpSpPr>
      <p:grpSpPr>
        <a:xfrm>
          <a:off x="0" y="0"/>
          <a:ext cx="0" cy="0"/>
          <a:chOff x="0" y="0"/>
          <a:chExt cx="0" cy="0"/>
        </a:xfrm>
      </p:grpSpPr>
      <p:sp>
        <p:nvSpPr>
          <p:cNvPr id="795" name="Google Shape;795;g76877d5717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6" name="Google Shape;796;g76877d5717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0" name="Shape 800"/>
        <p:cNvGrpSpPr/>
        <p:nvPr/>
      </p:nvGrpSpPr>
      <p:grpSpPr>
        <a:xfrm>
          <a:off x="0" y="0"/>
          <a:ext cx="0" cy="0"/>
          <a:chOff x="0" y="0"/>
          <a:chExt cx="0" cy="0"/>
        </a:xfrm>
      </p:grpSpPr>
      <p:sp>
        <p:nvSpPr>
          <p:cNvPr id="801" name="Google Shape;801;g76877d5717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2" name="Google Shape;802;g76877d5717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7" name="Shape 807"/>
        <p:cNvGrpSpPr/>
        <p:nvPr/>
      </p:nvGrpSpPr>
      <p:grpSpPr>
        <a:xfrm>
          <a:off x="0" y="0"/>
          <a:ext cx="0" cy="0"/>
          <a:chOff x="0" y="0"/>
          <a:chExt cx="0" cy="0"/>
        </a:xfrm>
      </p:grpSpPr>
      <p:sp>
        <p:nvSpPr>
          <p:cNvPr id="808" name="Google Shape;808;g76877d5717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9" name="Google Shape;809;g76877d5717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5" name="Shape 815"/>
        <p:cNvGrpSpPr/>
        <p:nvPr/>
      </p:nvGrpSpPr>
      <p:grpSpPr>
        <a:xfrm>
          <a:off x="0" y="0"/>
          <a:ext cx="0" cy="0"/>
          <a:chOff x="0" y="0"/>
          <a:chExt cx="0" cy="0"/>
        </a:xfrm>
      </p:grpSpPr>
      <p:sp>
        <p:nvSpPr>
          <p:cNvPr id="816" name="Google Shape;816;g6c32710384_1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7" name="Google Shape;817;g6c32710384_1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6" name="Shape 826"/>
        <p:cNvGrpSpPr/>
        <p:nvPr/>
      </p:nvGrpSpPr>
      <p:grpSpPr>
        <a:xfrm>
          <a:off x="0" y="0"/>
          <a:ext cx="0" cy="0"/>
          <a:chOff x="0" y="0"/>
          <a:chExt cx="0" cy="0"/>
        </a:xfrm>
      </p:grpSpPr>
      <p:sp>
        <p:nvSpPr>
          <p:cNvPr id="827" name="Google Shape;827;g6c32710384_1_1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8" name="Google Shape;828;g6c32710384_1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6" name="Shape 836"/>
        <p:cNvGrpSpPr/>
        <p:nvPr/>
      </p:nvGrpSpPr>
      <p:grpSpPr>
        <a:xfrm>
          <a:off x="0" y="0"/>
          <a:ext cx="0" cy="0"/>
          <a:chOff x="0" y="0"/>
          <a:chExt cx="0" cy="0"/>
        </a:xfrm>
      </p:grpSpPr>
      <p:sp>
        <p:nvSpPr>
          <p:cNvPr id="837" name="Google Shape;837;g6c32710384_1_2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8" name="Google Shape;838;g6c32710384_1_2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6" name="Shape 846"/>
        <p:cNvGrpSpPr/>
        <p:nvPr/>
      </p:nvGrpSpPr>
      <p:grpSpPr>
        <a:xfrm>
          <a:off x="0" y="0"/>
          <a:ext cx="0" cy="0"/>
          <a:chOff x="0" y="0"/>
          <a:chExt cx="0" cy="0"/>
        </a:xfrm>
      </p:grpSpPr>
      <p:sp>
        <p:nvSpPr>
          <p:cNvPr id="847" name="Google Shape;847;g6c32710384_1_2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8" name="Google Shape;848;g6c32710384_1_2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3" name="Shape 853"/>
        <p:cNvGrpSpPr/>
        <p:nvPr/>
      </p:nvGrpSpPr>
      <p:grpSpPr>
        <a:xfrm>
          <a:off x="0" y="0"/>
          <a:ext cx="0" cy="0"/>
          <a:chOff x="0" y="0"/>
          <a:chExt cx="0" cy="0"/>
        </a:xfrm>
      </p:grpSpPr>
      <p:sp>
        <p:nvSpPr>
          <p:cNvPr id="854" name="Google Shape;854;g6c32710384_1_3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5" name="Google Shape;855;g6c32710384_1_3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8" name="Shape 868"/>
        <p:cNvGrpSpPr/>
        <p:nvPr/>
      </p:nvGrpSpPr>
      <p:grpSpPr>
        <a:xfrm>
          <a:off x="0" y="0"/>
          <a:ext cx="0" cy="0"/>
          <a:chOff x="0" y="0"/>
          <a:chExt cx="0" cy="0"/>
        </a:xfrm>
      </p:grpSpPr>
      <p:sp>
        <p:nvSpPr>
          <p:cNvPr id="869" name="Google Shape;869;g6c32710384_1_3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0" name="Google Shape;870;g6c32710384_1_3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8" name="Shape 888"/>
        <p:cNvGrpSpPr/>
        <p:nvPr/>
      </p:nvGrpSpPr>
      <p:grpSpPr>
        <a:xfrm>
          <a:off x="0" y="0"/>
          <a:ext cx="0" cy="0"/>
          <a:chOff x="0" y="0"/>
          <a:chExt cx="0" cy="0"/>
        </a:xfrm>
      </p:grpSpPr>
      <p:sp>
        <p:nvSpPr>
          <p:cNvPr id="889" name="Google Shape;889;g6c32710384_1_3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0" name="Google Shape;890;g6c32710384_1_3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1" name="Shape 391"/>
        <p:cNvGrpSpPr/>
        <p:nvPr/>
      </p:nvGrpSpPr>
      <p:grpSpPr>
        <a:xfrm>
          <a:off x="0" y="0"/>
          <a:ext cx="0" cy="0"/>
          <a:chOff x="0" y="0"/>
          <a:chExt cx="0" cy="0"/>
        </a:xfrm>
      </p:grpSpPr>
      <p:sp>
        <p:nvSpPr>
          <p:cNvPr id="392" name="Google Shape;392;g7ba2c9af02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3" name="Google Shape;393;g7ba2c9af02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3" name="Shape 913"/>
        <p:cNvGrpSpPr/>
        <p:nvPr/>
      </p:nvGrpSpPr>
      <p:grpSpPr>
        <a:xfrm>
          <a:off x="0" y="0"/>
          <a:ext cx="0" cy="0"/>
          <a:chOff x="0" y="0"/>
          <a:chExt cx="0" cy="0"/>
        </a:xfrm>
      </p:grpSpPr>
      <p:sp>
        <p:nvSpPr>
          <p:cNvPr id="914" name="Google Shape;914;g6c32710384_1_4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5" name="Google Shape;915;g6c32710384_1_4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8" name="Shape 938"/>
        <p:cNvGrpSpPr/>
        <p:nvPr/>
      </p:nvGrpSpPr>
      <p:grpSpPr>
        <a:xfrm>
          <a:off x="0" y="0"/>
          <a:ext cx="0" cy="0"/>
          <a:chOff x="0" y="0"/>
          <a:chExt cx="0" cy="0"/>
        </a:xfrm>
      </p:grpSpPr>
      <p:sp>
        <p:nvSpPr>
          <p:cNvPr id="939" name="Google Shape;939;g6c32710384_1_4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0" name="Google Shape;940;g6c32710384_1_4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3" name="Shape 963"/>
        <p:cNvGrpSpPr/>
        <p:nvPr/>
      </p:nvGrpSpPr>
      <p:grpSpPr>
        <a:xfrm>
          <a:off x="0" y="0"/>
          <a:ext cx="0" cy="0"/>
          <a:chOff x="0" y="0"/>
          <a:chExt cx="0" cy="0"/>
        </a:xfrm>
      </p:grpSpPr>
      <p:sp>
        <p:nvSpPr>
          <p:cNvPr id="964" name="Google Shape;964;g7be1e18c5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5" name="Google Shape;965;g7be1e18c5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0" name="Shape 990"/>
        <p:cNvGrpSpPr/>
        <p:nvPr/>
      </p:nvGrpSpPr>
      <p:grpSpPr>
        <a:xfrm>
          <a:off x="0" y="0"/>
          <a:ext cx="0" cy="0"/>
          <a:chOff x="0" y="0"/>
          <a:chExt cx="0" cy="0"/>
        </a:xfrm>
      </p:grpSpPr>
      <p:sp>
        <p:nvSpPr>
          <p:cNvPr id="991" name="Google Shape;991;g7be1e18c57_2_2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2" name="Google Shape;992;g7be1e18c57_2_2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8" name="Shape 1018"/>
        <p:cNvGrpSpPr/>
        <p:nvPr/>
      </p:nvGrpSpPr>
      <p:grpSpPr>
        <a:xfrm>
          <a:off x="0" y="0"/>
          <a:ext cx="0" cy="0"/>
          <a:chOff x="0" y="0"/>
          <a:chExt cx="0" cy="0"/>
        </a:xfrm>
      </p:grpSpPr>
      <p:sp>
        <p:nvSpPr>
          <p:cNvPr id="1019" name="Google Shape;1019;g6c32710384_1_5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0" name="Google Shape;1020;g6c32710384_1_5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7" name="Shape 1047"/>
        <p:cNvGrpSpPr/>
        <p:nvPr/>
      </p:nvGrpSpPr>
      <p:grpSpPr>
        <a:xfrm>
          <a:off x="0" y="0"/>
          <a:ext cx="0" cy="0"/>
          <a:chOff x="0" y="0"/>
          <a:chExt cx="0" cy="0"/>
        </a:xfrm>
      </p:grpSpPr>
      <p:sp>
        <p:nvSpPr>
          <p:cNvPr id="1048" name="Google Shape;1048;g7be1e18c57_2_3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9" name="Google Shape;1049;g7be1e18c57_2_3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3" name="Shape 1083"/>
        <p:cNvGrpSpPr/>
        <p:nvPr/>
      </p:nvGrpSpPr>
      <p:grpSpPr>
        <a:xfrm>
          <a:off x="0" y="0"/>
          <a:ext cx="0" cy="0"/>
          <a:chOff x="0" y="0"/>
          <a:chExt cx="0" cy="0"/>
        </a:xfrm>
      </p:grpSpPr>
      <p:sp>
        <p:nvSpPr>
          <p:cNvPr id="1084" name="Google Shape;1084;g76877d5717_0_4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5" name="Google Shape;1085;g76877d5717_0_4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8" name="Shape 1118"/>
        <p:cNvGrpSpPr/>
        <p:nvPr/>
      </p:nvGrpSpPr>
      <p:grpSpPr>
        <a:xfrm>
          <a:off x="0" y="0"/>
          <a:ext cx="0" cy="0"/>
          <a:chOff x="0" y="0"/>
          <a:chExt cx="0" cy="0"/>
        </a:xfrm>
      </p:grpSpPr>
      <p:sp>
        <p:nvSpPr>
          <p:cNvPr id="1119" name="Google Shape;1119;g76877d5717_0_4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0" name="Google Shape;1120;g76877d5717_0_4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3" name="Shape 1153"/>
        <p:cNvGrpSpPr/>
        <p:nvPr/>
      </p:nvGrpSpPr>
      <p:grpSpPr>
        <a:xfrm>
          <a:off x="0" y="0"/>
          <a:ext cx="0" cy="0"/>
          <a:chOff x="0" y="0"/>
          <a:chExt cx="0" cy="0"/>
        </a:xfrm>
      </p:grpSpPr>
      <p:sp>
        <p:nvSpPr>
          <p:cNvPr id="1154" name="Google Shape;1154;g76877d5717_0_5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5" name="Google Shape;1155;g76877d5717_0_5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9" name="Shape 1189"/>
        <p:cNvGrpSpPr/>
        <p:nvPr/>
      </p:nvGrpSpPr>
      <p:grpSpPr>
        <a:xfrm>
          <a:off x="0" y="0"/>
          <a:ext cx="0" cy="0"/>
          <a:chOff x="0" y="0"/>
          <a:chExt cx="0" cy="0"/>
        </a:xfrm>
      </p:grpSpPr>
      <p:sp>
        <p:nvSpPr>
          <p:cNvPr id="1190" name="Google Shape;1190;g76877d5717_0_3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1" name="Google Shape;1191;g76877d5717_0_3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7" name="Shape 397"/>
        <p:cNvGrpSpPr/>
        <p:nvPr/>
      </p:nvGrpSpPr>
      <p:grpSpPr>
        <a:xfrm>
          <a:off x="0" y="0"/>
          <a:ext cx="0" cy="0"/>
          <a:chOff x="0" y="0"/>
          <a:chExt cx="0" cy="0"/>
        </a:xfrm>
      </p:grpSpPr>
      <p:sp>
        <p:nvSpPr>
          <p:cNvPr id="398" name="Google Shape;398;g7ba2c9af02_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g7ba2c9af02_1_1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6" name="Shape 1226"/>
        <p:cNvGrpSpPr/>
        <p:nvPr/>
      </p:nvGrpSpPr>
      <p:grpSpPr>
        <a:xfrm>
          <a:off x="0" y="0"/>
          <a:ext cx="0" cy="0"/>
          <a:chOff x="0" y="0"/>
          <a:chExt cx="0" cy="0"/>
        </a:xfrm>
      </p:grpSpPr>
      <p:sp>
        <p:nvSpPr>
          <p:cNvPr id="1227" name="Google Shape;1227;g7be1e18c57_2_4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8" name="Google Shape;1228;g7be1e18c57_2_4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1" name="Shape 1261"/>
        <p:cNvGrpSpPr/>
        <p:nvPr/>
      </p:nvGrpSpPr>
      <p:grpSpPr>
        <a:xfrm>
          <a:off x="0" y="0"/>
          <a:ext cx="0" cy="0"/>
          <a:chOff x="0" y="0"/>
          <a:chExt cx="0" cy="0"/>
        </a:xfrm>
      </p:grpSpPr>
      <p:sp>
        <p:nvSpPr>
          <p:cNvPr id="1262" name="Google Shape;1262;g7be1e18c57_2_4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3" name="Google Shape;1263;g7be1e18c57_2_4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6" name="Shape 1296"/>
        <p:cNvGrpSpPr/>
        <p:nvPr/>
      </p:nvGrpSpPr>
      <p:grpSpPr>
        <a:xfrm>
          <a:off x="0" y="0"/>
          <a:ext cx="0" cy="0"/>
          <a:chOff x="0" y="0"/>
          <a:chExt cx="0" cy="0"/>
        </a:xfrm>
      </p:grpSpPr>
      <p:sp>
        <p:nvSpPr>
          <p:cNvPr id="1297" name="Google Shape;1297;g7be1e18c57_2_4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8" name="Google Shape;1298;g7be1e18c57_2_4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1" name="Shape 1331"/>
        <p:cNvGrpSpPr/>
        <p:nvPr/>
      </p:nvGrpSpPr>
      <p:grpSpPr>
        <a:xfrm>
          <a:off x="0" y="0"/>
          <a:ext cx="0" cy="0"/>
          <a:chOff x="0" y="0"/>
          <a:chExt cx="0" cy="0"/>
        </a:xfrm>
      </p:grpSpPr>
      <p:sp>
        <p:nvSpPr>
          <p:cNvPr id="1332" name="Google Shape;1332;g7be1e18c57_2_4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3" name="Google Shape;1333;g7be1e18c57_2_4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7" name="Shape 1367"/>
        <p:cNvGrpSpPr/>
        <p:nvPr/>
      </p:nvGrpSpPr>
      <p:grpSpPr>
        <a:xfrm>
          <a:off x="0" y="0"/>
          <a:ext cx="0" cy="0"/>
          <a:chOff x="0" y="0"/>
          <a:chExt cx="0" cy="0"/>
        </a:xfrm>
      </p:grpSpPr>
      <p:sp>
        <p:nvSpPr>
          <p:cNvPr id="1368" name="Google Shape;1368;g7be1e18c57_2_5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9" name="Google Shape;1369;g7be1e18c57_2_5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3" name="Shape 1403"/>
        <p:cNvGrpSpPr/>
        <p:nvPr/>
      </p:nvGrpSpPr>
      <p:grpSpPr>
        <a:xfrm>
          <a:off x="0" y="0"/>
          <a:ext cx="0" cy="0"/>
          <a:chOff x="0" y="0"/>
          <a:chExt cx="0" cy="0"/>
        </a:xfrm>
      </p:grpSpPr>
      <p:sp>
        <p:nvSpPr>
          <p:cNvPr id="1404" name="Google Shape;1404;g7ba2c9af02_1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5" name="Google Shape;1405;g7ba2c9af02_1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7" name="Shape 1427"/>
        <p:cNvGrpSpPr/>
        <p:nvPr/>
      </p:nvGrpSpPr>
      <p:grpSpPr>
        <a:xfrm>
          <a:off x="0" y="0"/>
          <a:ext cx="0" cy="0"/>
          <a:chOff x="0" y="0"/>
          <a:chExt cx="0" cy="0"/>
        </a:xfrm>
      </p:grpSpPr>
      <p:sp>
        <p:nvSpPr>
          <p:cNvPr id="1428" name="Google Shape;1428;g7ba2c9af02_1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9" name="Google Shape;1429;g7ba2c9af02_1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3" name="Shape 1433"/>
        <p:cNvGrpSpPr/>
        <p:nvPr/>
      </p:nvGrpSpPr>
      <p:grpSpPr>
        <a:xfrm>
          <a:off x="0" y="0"/>
          <a:ext cx="0" cy="0"/>
          <a:chOff x="0" y="0"/>
          <a:chExt cx="0" cy="0"/>
        </a:xfrm>
      </p:grpSpPr>
      <p:sp>
        <p:nvSpPr>
          <p:cNvPr id="1434" name="Google Shape;1434;g7be1e18c57_2_5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5" name="Google Shape;1435;g7be1e18c57_2_5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2" name="Shape 1442"/>
        <p:cNvGrpSpPr/>
        <p:nvPr/>
      </p:nvGrpSpPr>
      <p:grpSpPr>
        <a:xfrm>
          <a:off x="0" y="0"/>
          <a:ext cx="0" cy="0"/>
          <a:chOff x="0" y="0"/>
          <a:chExt cx="0" cy="0"/>
        </a:xfrm>
      </p:grpSpPr>
      <p:sp>
        <p:nvSpPr>
          <p:cNvPr id="1443" name="Google Shape;1443;g7be1e18c57_2_5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4" name="Google Shape;1444;g7be1e18c57_2_5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4" name="Shape 1454"/>
        <p:cNvGrpSpPr/>
        <p:nvPr/>
      </p:nvGrpSpPr>
      <p:grpSpPr>
        <a:xfrm>
          <a:off x="0" y="0"/>
          <a:ext cx="0" cy="0"/>
          <a:chOff x="0" y="0"/>
          <a:chExt cx="0" cy="0"/>
        </a:xfrm>
      </p:grpSpPr>
      <p:sp>
        <p:nvSpPr>
          <p:cNvPr id="1455" name="Google Shape;1455;g7be1e18c57_2_5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6" name="Google Shape;1456;g7be1e18c57_2_5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3" name="Shape 403"/>
        <p:cNvGrpSpPr/>
        <p:nvPr/>
      </p:nvGrpSpPr>
      <p:grpSpPr>
        <a:xfrm>
          <a:off x="0" y="0"/>
          <a:ext cx="0" cy="0"/>
          <a:chOff x="0" y="0"/>
          <a:chExt cx="0" cy="0"/>
        </a:xfrm>
      </p:grpSpPr>
      <p:sp>
        <p:nvSpPr>
          <p:cNvPr id="404" name="Google Shape;404;g7c2932e147_14_0:notes"/>
          <p:cNvSpPr/>
          <p:nvPr>
            <p:ph idx="2" type="sldImg"/>
          </p:nvPr>
        </p:nvSpPr>
        <p:spPr>
          <a:xfrm>
            <a:off x="397827" y="685488"/>
            <a:ext cx="60639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05" name="Google Shape;405;g7c2932e147_14_0:notes"/>
          <p:cNvSpPr txBox="1"/>
          <p:nvPr>
            <p:ph idx="1" type="body"/>
          </p:nvPr>
        </p:nvSpPr>
        <p:spPr>
          <a:xfrm>
            <a:off x="685800" y="4343400"/>
            <a:ext cx="5486400" cy="4114800"/>
          </a:xfrm>
          <a:prstGeom prst="rect">
            <a:avLst/>
          </a:prstGeom>
          <a:noFill/>
          <a:ln>
            <a:noFill/>
          </a:ln>
        </p:spPr>
        <p:txBody>
          <a:bodyPr anchorCtr="0" anchor="t" bIns="91300" lIns="91300" spcFirstLastPara="1" rIns="91300" wrap="square" tIns="91300">
            <a:noAutofit/>
          </a:bodyPr>
          <a:lstStyle/>
          <a:p>
            <a:pPr indent="0" lvl="0" marL="0" rtl="0" algn="l">
              <a:lnSpc>
                <a:spcPct val="100000"/>
              </a:lnSpc>
              <a:spcBef>
                <a:spcPts val="0"/>
              </a:spcBef>
              <a:spcAft>
                <a:spcPts val="0"/>
              </a:spcAft>
              <a:buSzPts val="1400"/>
              <a:buNone/>
            </a:pPr>
            <a:r>
              <a:t/>
            </a:r>
            <a:endParaRPr sz="1400"/>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6" name="Shape 1466"/>
        <p:cNvGrpSpPr/>
        <p:nvPr/>
      </p:nvGrpSpPr>
      <p:grpSpPr>
        <a:xfrm>
          <a:off x="0" y="0"/>
          <a:ext cx="0" cy="0"/>
          <a:chOff x="0" y="0"/>
          <a:chExt cx="0" cy="0"/>
        </a:xfrm>
      </p:grpSpPr>
      <p:sp>
        <p:nvSpPr>
          <p:cNvPr id="1467" name="Google Shape;1467;g7be1e18c57_2_6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8" name="Google Shape;1468;g7be1e18c57_2_6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0" name="Shape 1490"/>
        <p:cNvGrpSpPr/>
        <p:nvPr/>
      </p:nvGrpSpPr>
      <p:grpSpPr>
        <a:xfrm>
          <a:off x="0" y="0"/>
          <a:ext cx="0" cy="0"/>
          <a:chOff x="0" y="0"/>
          <a:chExt cx="0" cy="0"/>
        </a:xfrm>
      </p:grpSpPr>
      <p:sp>
        <p:nvSpPr>
          <p:cNvPr id="1491" name="Google Shape;1491;g7be1e18c57_2_9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2" name="Google Shape;1492;g7be1e18c57_2_9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4" name="Shape 1514"/>
        <p:cNvGrpSpPr/>
        <p:nvPr/>
      </p:nvGrpSpPr>
      <p:grpSpPr>
        <a:xfrm>
          <a:off x="0" y="0"/>
          <a:ext cx="0" cy="0"/>
          <a:chOff x="0" y="0"/>
          <a:chExt cx="0" cy="0"/>
        </a:xfrm>
      </p:grpSpPr>
      <p:sp>
        <p:nvSpPr>
          <p:cNvPr id="1515" name="Google Shape;1515;g7ba2c9af02_1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6" name="Google Shape;1516;g7ba2c9af02_1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0" name="Shape 1520"/>
        <p:cNvGrpSpPr/>
        <p:nvPr/>
      </p:nvGrpSpPr>
      <p:grpSpPr>
        <a:xfrm>
          <a:off x="0" y="0"/>
          <a:ext cx="0" cy="0"/>
          <a:chOff x="0" y="0"/>
          <a:chExt cx="0" cy="0"/>
        </a:xfrm>
      </p:grpSpPr>
      <p:sp>
        <p:nvSpPr>
          <p:cNvPr id="1521" name="Google Shape;1521;g7be1e18c57_2_9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2" name="Google Shape;1522;g7be1e18c57_2_9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7" name="Shape 1527"/>
        <p:cNvGrpSpPr/>
        <p:nvPr/>
      </p:nvGrpSpPr>
      <p:grpSpPr>
        <a:xfrm>
          <a:off x="0" y="0"/>
          <a:ext cx="0" cy="0"/>
          <a:chOff x="0" y="0"/>
          <a:chExt cx="0" cy="0"/>
        </a:xfrm>
      </p:grpSpPr>
      <p:sp>
        <p:nvSpPr>
          <p:cNvPr id="1528" name="Google Shape;1528;g7be1e18c57_2_8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9" name="Google Shape;1529;g7be1e18c57_2_8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3" name="Shape 1593"/>
        <p:cNvGrpSpPr/>
        <p:nvPr/>
      </p:nvGrpSpPr>
      <p:grpSpPr>
        <a:xfrm>
          <a:off x="0" y="0"/>
          <a:ext cx="0" cy="0"/>
          <a:chOff x="0" y="0"/>
          <a:chExt cx="0" cy="0"/>
        </a:xfrm>
      </p:grpSpPr>
      <p:sp>
        <p:nvSpPr>
          <p:cNvPr id="1594" name="Google Shape;1594;g7be1e18c57_2_7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5" name="Google Shape;1595;g7be1e18c57_2_7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9" name="Shape 1659"/>
        <p:cNvGrpSpPr/>
        <p:nvPr/>
      </p:nvGrpSpPr>
      <p:grpSpPr>
        <a:xfrm>
          <a:off x="0" y="0"/>
          <a:ext cx="0" cy="0"/>
          <a:chOff x="0" y="0"/>
          <a:chExt cx="0" cy="0"/>
        </a:xfrm>
      </p:grpSpPr>
      <p:sp>
        <p:nvSpPr>
          <p:cNvPr id="1660" name="Google Shape;1660;g7ba2c9af02_1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1" name="Google Shape;1661;g7ba2c9af02_1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5" name="Shape 1665"/>
        <p:cNvGrpSpPr/>
        <p:nvPr/>
      </p:nvGrpSpPr>
      <p:grpSpPr>
        <a:xfrm>
          <a:off x="0" y="0"/>
          <a:ext cx="0" cy="0"/>
          <a:chOff x="0" y="0"/>
          <a:chExt cx="0" cy="0"/>
        </a:xfrm>
      </p:grpSpPr>
      <p:sp>
        <p:nvSpPr>
          <p:cNvPr id="1666" name="Google Shape;1666;g7c2932e147_9_103:notes"/>
          <p:cNvSpPr/>
          <p:nvPr>
            <p:ph idx="2" type="sldImg"/>
          </p:nvPr>
        </p:nvSpPr>
        <p:spPr>
          <a:xfrm>
            <a:off x="397829" y="685488"/>
            <a:ext cx="6062344"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67" name="Google Shape;1667;g7c2932e147_9_103:notes"/>
          <p:cNvSpPr txBox="1"/>
          <p:nvPr>
            <p:ph idx="1" type="body"/>
          </p:nvPr>
        </p:nvSpPr>
        <p:spPr>
          <a:xfrm>
            <a:off x="685800" y="4343400"/>
            <a:ext cx="5486400" cy="4114800"/>
          </a:xfrm>
          <a:prstGeom prst="rect">
            <a:avLst/>
          </a:prstGeom>
          <a:noFill/>
          <a:ln>
            <a:noFill/>
          </a:ln>
        </p:spPr>
        <p:txBody>
          <a:bodyPr anchorCtr="0" anchor="t" bIns="91300" lIns="91300" spcFirstLastPara="1" rIns="91300" wrap="square" tIns="91300">
            <a:noAutofit/>
          </a:bodyPr>
          <a:lstStyle/>
          <a:p>
            <a:pPr indent="0" lvl="0" marL="0" rtl="0" algn="l">
              <a:lnSpc>
                <a:spcPct val="100000"/>
              </a:lnSpc>
              <a:spcBef>
                <a:spcPts val="0"/>
              </a:spcBef>
              <a:spcAft>
                <a:spcPts val="0"/>
              </a:spcAft>
              <a:buSzPts val="1400"/>
              <a:buNone/>
            </a:pPr>
            <a:r>
              <a:t/>
            </a:r>
            <a:endParaRPr sz="1400"/>
          </a:p>
          <a:p>
            <a:pPr indent="0" lvl="0" marL="0" rtl="0" algn="l">
              <a:lnSpc>
                <a:spcPct val="100000"/>
              </a:lnSpc>
              <a:spcBef>
                <a:spcPts val="0"/>
              </a:spcBef>
              <a:spcAft>
                <a:spcPts val="0"/>
              </a:spcAft>
              <a:buSzPts val="1400"/>
              <a:buNone/>
            </a:pPr>
            <a:r>
              <a:t/>
            </a:r>
            <a:endParaRPr sz="1400"/>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8" name="Shape 1678"/>
        <p:cNvGrpSpPr/>
        <p:nvPr/>
      </p:nvGrpSpPr>
      <p:grpSpPr>
        <a:xfrm>
          <a:off x="0" y="0"/>
          <a:ext cx="0" cy="0"/>
          <a:chOff x="0" y="0"/>
          <a:chExt cx="0" cy="0"/>
        </a:xfrm>
      </p:grpSpPr>
      <p:sp>
        <p:nvSpPr>
          <p:cNvPr id="1679" name="Google Shape;1679;g7c2932e147_9_116:notes"/>
          <p:cNvSpPr/>
          <p:nvPr>
            <p:ph idx="2" type="sldImg"/>
          </p:nvPr>
        </p:nvSpPr>
        <p:spPr>
          <a:xfrm>
            <a:off x="397827" y="685488"/>
            <a:ext cx="60639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80" name="Google Shape;1680;g7c2932e147_9_116:notes"/>
          <p:cNvSpPr txBox="1"/>
          <p:nvPr>
            <p:ph idx="1" type="body"/>
          </p:nvPr>
        </p:nvSpPr>
        <p:spPr>
          <a:xfrm>
            <a:off x="685800" y="4343400"/>
            <a:ext cx="5486400" cy="4114800"/>
          </a:xfrm>
          <a:prstGeom prst="rect">
            <a:avLst/>
          </a:prstGeom>
          <a:noFill/>
          <a:ln>
            <a:noFill/>
          </a:ln>
        </p:spPr>
        <p:txBody>
          <a:bodyPr anchorCtr="0" anchor="t" bIns="91300" lIns="91300" spcFirstLastPara="1" rIns="91300" wrap="square" tIns="91300">
            <a:noAutofit/>
          </a:bodyPr>
          <a:lstStyle/>
          <a:p>
            <a:pPr indent="0" lvl="0" marL="0" rtl="0" algn="l">
              <a:lnSpc>
                <a:spcPct val="100000"/>
              </a:lnSpc>
              <a:spcBef>
                <a:spcPts val="0"/>
              </a:spcBef>
              <a:spcAft>
                <a:spcPts val="0"/>
              </a:spcAft>
              <a:buSzPts val="1400"/>
              <a:buNone/>
            </a:pPr>
            <a:r>
              <a:t/>
            </a:r>
            <a:endParaRPr sz="1400"/>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6" name="Shape 1686"/>
        <p:cNvGrpSpPr/>
        <p:nvPr/>
      </p:nvGrpSpPr>
      <p:grpSpPr>
        <a:xfrm>
          <a:off x="0" y="0"/>
          <a:ext cx="0" cy="0"/>
          <a:chOff x="0" y="0"/>
          <a:chExt cx="0" cy="0"/>
        </a:xfrm>
      </p:grpSpPr>
      <p:sp>
        <p:nvSpPr>
          <p:cNvPr id="1687" name="Google Shape;1687;g65c6a1b0af_0_836:notes"/>
          <p:cNvSpPr/>
          <p:nvPr>
            <p:ph idx="2" type="sldImg"/>
          </p:nvPr>
        </p:nvSpPr>
        <p:spPr>
          <a:xfrm>
            <a:off x="397827" y="685488"/>
            <a:ext cx="60639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88" name="Google Shape;1688;g65c6a1b0af_0_836:notes"/>
          <p:cNvSpPr txBox="1"/>
          <p:nvPr>
            <p:ph idx="1" type="body"/>
          </p:nvPr>
        </p:nvSpPr>
        <p:spPr>
          <a:xfrm>
            <a:off x="685800" y="4343400"/>
            <a:ext cx="5486400" cy="4114800"/>
          </a:xfrm>
          <a:prstGeom prst="rect">
            <a:avLst/>
          </a:prstGeom>
          <a:noFill/>
          <a:ln>
            <a:noFill/>
          </a:ln>
        </p:spPr>
        <p:txBody>
          <a:bodyPr anchorCtr="0" anchor="t" bIns="91300" lIns="91300" spcFirstLastPara="1" rIns="91300" wrap="square" tIns="91300">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0" name="Shape 410"/>
        <p:cNvGrpSpPr/>
        <p:nvPr/>
      </p:nvGrpSpPr>
      <p:grpSpPr>
        <a:xfrm>
          <a:off x="0" y="0"/>
          <a:ext cx="0" cy="0"/>
          <a:chOff x="0" y="0"/>
          <a:chExt cx="0" cy="0"/>
        </a:xfrm>
      </p:grpSpPr>
      <p:sp>
        <p:nvSpPr>
          <p:cNvPr id="411" name="Google Shape;411;g7ba2c9af02_1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7ba2c9af02_1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4" name="Shape 1694"/>
        <p:cNvGrpSpPr/>
        <p:nvPr/>
      </p:nvGrpSpPr>
      <p:grpSpPr>
        <a:xfrm>
          <a:off x="0" y="0"/>
          <a:ext cx="0" cy="0"/>
          <a:chOff x="0" y="0"/>
          <a:chExt cx="0" cy="0"/>
        </a:xfrm>
      </p:grpSpPr>
      <p:sp>
        <p:nvSpPr>
          <p:cNvPr id="1695" name="Google Shape;1695;g65c6a1b0af_0_979:notes"/>
          <p:cNvSpPr/>
          <p:nvPr>
            <p:ph idx="2" type="sldImg"/>
          </p:nvPr>
        </p:nvSpPr>
        <p:spPr>
          <a:xfrm>
            <a:off x="397827" y="685488"/>
            <a:ext cx="60639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96" name="Google Shape;1696;g65c6a1b0af_0_979:notes"/>
          <p:cNvSpPr txBox="1"/>
          <p:nvPr>
            <p:ph idx="1" type="body"/>
          </p:nvPr>
        </p:nvSpPr>
        <p:spPr>
          <a:xfrm>
            <a:off x="685800" y="4343400"/>
            <a:ext cx="5486400" cy="4114800"/>
          </a:xfrm>
          <a:prstGeom prst="rect">
            <a:avLst/>
          </a:prstGeom>
          <a:noFill/>
          <a:ln>
            <a:noFill/>
          </a:ln>
        </p:spPr>
        <p:txBody>
          <a:bodyPr anchorCtr="0" anchor="t" bIns="91300" lIns="91300" spcFirstLastPara="1" rIns="91300" wrap="square" tIns="91300">
            <a:noAutofit/>
          </a:bodyPr>
          <a:lstStyle/>
          <a:p>
            <a:pPr indent="0" lvl="0" marL="0" rtl="0" algn="l">
              <a:spcBef>
                <a:spcPts val="0"/>
              </a:spcBef>
              <a:spcAft>
                <a:spcPts val="0"/>
              </a:spcAft>
              <a:buNone/>
            </a:pPr>
            <a:r>
              <a:rPr lang="en"/>
              <a:t>Only use if further explanation is needed.</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5" name="Shape 1755"/>
        <p:cNvGrpSpPr/>
        <p:nvPr/>
      </p:nvGrpSpPr>
      <p:grpSpPr>
        <a:xfrm>
          <a:off x="0" y="0"/>
          <a:ext cx="0" cy="0"/>
          <a:chOff x="0" y="0"/>
          <a:chExt cx="0" cy="0"/>
        </a:xfrm>
      </p:grpSpPr>
      <p:sp>
        <p:nvSpPr>
          <p:cNvPr id="1756" name="Google Shape;1756;g65c6a1b0af_0_843:notes"/>
          <p:cNvSpPr/>
          <p:nvPr>
            <p:ph idx="2" type="sldImg"/>
          </p:nvPr>
        </p:nvSpPr>
        <p:spPr>
          <a:xfrm>
            <a:off x="397827" y="685488"/>
            <a:ext cx="60639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57" name="Google Shape;1757;g65c6a1b0af_0_843:notes"/>
          <p:cNvSpPr txBox="1"/>
          <p:nvPr>
            <p:ph idx="1" type="body"/>
          </p:nvPr>
        </p:nvSpPr>
        <p:spPr>
          <a:xfrm>
            <a:off x="685800" y="4343400"/>
            <a:ext cx="5486400" cy="4114800"/>
          </a:xfrm>
          <a:prstGeom prst="rect">
            <a:avLst/>
          </a:prstGeom>
          <a:noFill/>
          <a:ln>
            <a:noFill/>
          </a:ln>
        </p:spPr>
        <p:txBody>
          <a:bodyPr anchorCtr="0" anchor="t" bIns="91300" lIns="91300" spcFirstLastPara="1" rIns="91300" wrap="square" tIns="91300">
            <a:noAutofit/>
          </a:bodyPr>
          <a:lstStyle/>
          <a:p>
            <a:pPr indent="0" lvl="0" marL="0" rtl="0" algn="l">
              <a:spcBef>
                <a:spcPts val="0"/>
              </a:spcBef>
              <a:spcAft>
                <a:spcPts val="0"/>
              </a:spcAft>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3" name="Shape 1763"/>
        <p:cNvGrpSpPr/>
        <p:nvPr/>
      </p:nvGrpSpPr>
      <p:grpSpPr>
        <a:xfrm>
          <a:off x="0" y="0"/>
          <a:ext cx="0" cy="0"/>
          <a:chOff x="0" y="0"/>
          <a:chExt cx="0" cy="0"/>
        </a:xfrm>
      </p:grpSpPr>
      <p:sp>
        <p:nvSpPr>
          <p:cNvPr id="1764" name="Google Shape;1764;g65c6a1b0af_0_850:notes"/>
          <p:cNvSpPr/>
          <p:nvPr>
            <p:ph idx="2" type="sldImg"/>
          </p:nvPr>
        </p:nvSpPr>
        <p:spPr>
          <a:xfrm>
            <a:off x="397827" y="685488"/>
            <a:ext cx="60639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65" name="Google Shape;1765;g65c6a1b0af_0_850:notes"/>
          <p:cNvSpPr txBox="1"/>
          <p:nvPr>
            <p:ph idx="1" type="body"/>
          </p:nvPr>
        </p:nvSpPr>
        <p:spPr>
          <a:xfrm>
            <a:off x="685800" y="4343400"/>
            <a:ext cx="5486400" cy="4114800"/>
          </a:xfrm>
          <a:prstGeom prst="rect">
            <a:avLst/>
          </a:prstGeom>
          <a:noFill/>
          <a:ln>
            <a:noFill/>
          </a:ln>
        </p:spPr>
        <p:txBody>
          <a:bodyPr anchorCtr="0" anchor="t" bIns="91300" lIns="91300" spcFirstLastPara="1" rIns="91300" wrap="square" tIns="91300">
            <a:noAutofit/>
          </a:bodyPr>
          <a:lstStyle/>
          <a:p>
            <a:pPr indent="0" lvl="0" marL="0" rtl="0" algn="l">
              <a:spcBef>
                <a:spcPts val="0"/>
              </a:spcBef>
              <a:spcAft>
                <a:spcPts val="0"/>
              </a:spcAft>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3" name="Shape 1773"/>
        <p:cNvGrpSpPr/>
        <p:nvPr/>
      </p:nvGrpSpPr>
      <p:grpSpPr>
        <a:xfrm>
          <a:off x="0" y="0"/>
          <a:ext cx="0" cy="0"/>
          <a:chOff x="0" y="0"/>
          <a:chExt cx="0" cy="0"/>
        </a:xfrm>
      </p:grpSpPr>
      <p:sp>
        <p:nvSpPr>
          <p:cNvPr id="1774" name="Google Shape;1774;g65c6a1b0af_0_859:notes"/>
          <p:cNvSpPr/>
          <p:nvPr>
            <p:ph idx="2" type="sldImg"/>
          </p:nvPr>
        </p:nvSpPr>
        <p:spPr>
          <a:xfrm>
            <a:off x="397827" y="685488"/>
            <a:ext cx="60639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75" name="Google Shape;1775;g65c6a1b0af_0_859:notes"/>
          <p:cNvSpPr txBox="1"/>
          <p:nvPr>
            <p:ph idx="1" type="body"/>
          </p:nvPr>
        </p:nvSpPr>
        <p:spPr>
          <a:xfrm>
            <a:off x="685800" y="4343400"/>
            <a:ext cx="5486400" cy="4114800"/>
          </a:xfrm>
          <a:prstGeom prst="rect">
            <a:avLst/>
          </a:prstGeom>
          <a:noFill/>
          <a:ln>
            <a:noFill/>
          </a:ln>
        </p:spPr>
        <p:txBody>
          <a:bodyPr anchorCtr="0" anchor="t" bIns="91300" lIns="91300" spcFirstLastPara="1" rIns="91300" wrap="square" tIns="91300">
            <a:noAutofit/>
          </a:bodyPr>
          <a:lstStyle/>
          <a:p>
            <a:pPr indent="0" lvl="0" marL="0" rtl="0" algn="l">
              <a:spcBef>
                <a:spcPts val="0"/>
              </a:spcBef>
              <a:spcAft>
                <a:spcPts val="0"/>
              </a:spcAft>
              <a:buNone/>
            </a:pPr>
            <a:r>
              <a:t/>
            </a:r>
            <a:endParaRPr/>
          </a:p>
        </p:txBody>
      </p:sp>
      <p:sp>
        <p:nvSpPr>
          <p:cNvPr id="1776" name="Google Shape;1776;g65c6a1b0af_0_859:notes"/>
          <p:cNvSpPr txBox="1"/>
          <p:nvPr>
            <p:ph idx="12" type="sldNum"/>
          </p:nvPr>
        </p:nvSpPr>
        <p:spPr>
          <a:xfrm>
            <a:off x="0" y="0"/>
            <a:ext cx="2934900" cy="2950800"/>
          </a:xfrm>
          <a:prstGeom prst="rect">
            <a:avLst/>
          </a:prstGeom>
          <a:noFill/>
          <a:ln>
            <a:noFill/>
          </a:ln>
        </p:spPr>
        <p:txBody>
          <a:bodyPr anchorCtr="0" anchor="t" bIns="44800" lIns="89600" spcFirstLastPara="1" rIns="89600" wrap="square" tIns="44800">
            <a:noAutofit/>
          </a:bodyPr>
          <a:lstStyle/>
          <a:p>
            <a:pPr indent="0" lvl="0" marL="0" marR="0" rtl="0" algn="l">
              <a:spcBef>
                <a:spcPts val="0"/>
              </a:spcBef>
              <a:spcAft>
                <a:spcPts val="0"/>
              </a:spcAft>
              <a:buNone/>
            </a:pPr>
            <a:fld id="{00000000-1234-1234-1234-123412341234}" type="slidenum">
              <a:rPr lang="en"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5" name="Shape 1785"/>
        <p:cNvGrpSpPr/>
        <p:nvPr/>
      </p:nvGrpSpPr>
      <p:grpSpPr>
        <a:xfrm>
          <a:off x="0" y="0"/>
          <a:ext cx="0" cy="0"/>
          <a:chOff x="0" y="0"/>
          <a:chExt cx="0" cy="0"/>
        </a:xfrm>
      </p:grpSpPr>
      <p:sp>
        <p:nvSpPr>
          <p:cNvPr id="1786" name="Google Shape;1786;g65c6a1b0af_0_8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7" name="Google Shape;1787;g65c6a1b0af_0_870:notes"/>
          <p:cNvSpPr/>
          <p:nvPr>
            <p:ph idx="2" type="sldImg"/>
          </p:nvPr>
        </p:nvSpPr>
        <p:spPr>
          <a:xfrm>
            <a:off x="397827" y="685488"/>
            <a:ext cx="60639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2" name="Shape 1792"/>
        <p:cNvGrpSpPr/>
        <p:nvPr/>
      </p:nvGrpSpPr>
      <p:grpSpPr>
        <a:xfrm>
          <a:off x="0" y="0"/>
          <a:ext cx="0" cy="0"/>
          <a:chOff x="0" y="0"/>
          <a:chExt cx="0" cy="0"/>
        </a:xfrm>
      </p:grpSpPr>
      <p:sp>
        <p:nvSpPr>
          <p:cNvPr id="1793" name="Google Shape;1793;g65c6a1b0af_0_1150:notes"/>
          <p:cNvSpPr/>
          <p:nvPr>
            <p:ph idx="2" type="sldImg"/>
          </p:nvPr>
        </p:nvSpPr>
        <p:spPr>
          <a:xfrm>
            <a:off x="397827" y="685488"/>
            <a:ext cx="60639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94" name="Google Shape;1794;g65c6a1b0af_0_1150:notes"/>
          <p:cNvSpPr txBox="1"/>
          <p:nvPr>
            <p:ph idx="1" type="body"/>
          </p:nvPr>
        </p:nvSpPr>
        <p:spPr>
          <a:xfrm>
            <a:off x="685800" y="4343400"/>
            <a:ext cx="5486400" cy="4114800"/>
          </a:xfrm>
          <a:prstGeom prst="rect">
            <a:avLst/>
          </a:prstGeom>
          <a:noFill/>
          <a:ln>
            <a:noFill/>
          </a:ln>
        </p:spPr>
        <p:txBody>
          <a:bodyPr anchorCtr="0" anchor="t" bIns="91300" lIns="91300" spcFirstLastPara="1" rIns="91300" wrap="square" tIns="91300">
            <a:noAutofit/>
          </a:bodyPr>
          <a:lstStyle/>
          <a:p>
            <a:pPr indent="0" lvl="0" marL="0" rtl="0" algn="l">
              <a:spcBef>
                <a:spcPts val="0"/>
              </a:spcBef>
              <a:spcAft>
                <a:spcPts val="0"/>
              </a:spcAft>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0" name="Shape 1800"/>
        <p:cNvGrpSpPr/>
        <p:nvPr/>
      </p:nvGrpSpPr>
      <p:grpSpPr>
        <a:xfrm>
          <a:off x="0" y="0"/>
          <a:ext cx="0" cy="0"/>
          <a:chOff x="0" y="0"/>
          <a:chExt cx="0" cy="0"/>
        </a:xfrm>
      </p:grpSpPr>
      <p:sp>
        <p:nvSpPr>
          <p:cNvPr id="1801" name="Google Shape;1801;g65c6a1b0af_0_1157:notes"/>
          <p:cNvSpPr/>
          <p:nvPr>
            <p:ph idx="2" type="sldImg"/>
          </p:nvPr>
        </p:nvSpPr>
        <p:spPr>
          <a:xfrm>
            <a:off x="397827" y="685488"/>
            <a:ext cx="60639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802" name="Google Shape;1802;g65c6a1b0af_0_1157:notes"/>
          <p:cNvSpPr txBox="1"/>
          <p:nvPr>
            <p:ph idx="1" type="body"/>
          </p:nvPr>
        </p:nvSpPr>
        <p:spPr>
          <a:xfrm>
            <a:off x="685800" y="4343400"/>
            <a:ext cx="5486400" cy="4114800"/>
          </a:xfrm>
          <a:prstGeom prst="rect">
            <a:avLst/>
          </a:prstGeom>
          <a:noFill/>
          <a:ln>
            <a:noFill/>
          </a:ln>
        </p:spPr>
        <p:txBody>
          <a:bodyPr anchorCtr="0" anchor="t" bIns="91300" lIns="91300" spcFirstLastPara="1" rIns="91300" wrap="square" tIns="91300">
            <a:noAutofit/>
          </a:bodyPr>
          <a:lstStyle/>
          <a:p>
            <a:pPr indent="0" lvl="0" marL="0" rtl="0" algn="l">
              <a:spcBef>
                <a:spcPts val="0"/>
              </a:spcBef>
              <a:spcAft>
                <a:spcPts val="0"/>
              </a:spcAft>
              <a:buNone/>
            </a:pPr>
            <a:r>
              <a:rPr lang="en"/>
              <a:t>Provides systematic method with aligning student growth to school improvement.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7" name="Shape 1807"/>
        <p:cNvGrpSpPr/>
        <p:nvPr/>
      </p:nvGrpSpPr>
      <p:grpSpPr>
        <a:xfrm>
          <a:off x="0" y="0"/>
          <a:ext cx="0" cy="0"/>
          <a:chOff x="0" y="0"/>
          <a:chExt cx="0" cy="0"/>
        </a:xfrm>
      </p:grpSpPr>
      <p:sp>
        <p:nvSpPr>
          <p:cNvPr id="1808" name="Google Shape;1808;g65c6a1b0af_0_1163:notes"/>
          <p:cNvSpPr/>
          <p:nvPr>
            <p:ph idx="2" type="sldImg"/>
          </p:nvPr>
        </p:nvSpPr>
        <p:spPr>
          <a:xfrm>
            <a:off x="397827" y="685488"/>
            <a:ext cx="60639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809" name="Google Shape;1809;g65c6a1b0af_0_1163:notes"/>
          <p:cNvSpPr txBox="1"/>
          <p:nvPr>
            <p:ph idx="1" type="body"/>
          </p:nvPr>
        </p:nvSpPr>
        <p:spPr>
          <a:xfrm>
            <a:off x="685800" y="4343400"/>
            <a:ext cx="5486400" cy="4114800"/>
          </a:xfrm>
          <a:prstGeom prst="rect">
            <a:avLst/>
          </a:prstGeom>
          <a:noFill/>
          <a:ln>
            <a:noFill/>
          </a:ln>
        </p:spPr>
        <p:txBody>
          <a:bodyPr anchorCtr="0" anchor="t" bIns="91300" lIns="91300" spcFirstLastPara="1" rIns="91300" wrap="square" tIns="91300">
            <a:noAutofit/>
          </a:bodyPr>
          <a:lstStyle/>
          <a:p>
            <a:pPr indent="0" lvl="0" marL="0" rtl="0" algn="l">
              <a:spcBef>
                <a:spcPts val="0"/>
              </a:spcBef>
              <a:spcAft>
                <a:spcPts val="0"/>
              </a:spcAft>
              <a:buNone/>
            </a:pPr>
            <a:r>
              <a:rPr lang="en"/>
              <a:t>Joe</a:t>
            </a:r>
            <a:endParaRPr/>
          </a:p>
          <a:p>
            <a:pPr indent="0" lvl="0" marL="0" rtl="0" algn="l">
              <a:spcBef>
                <a:spcPts val="0"/>
              </a:spcBef>
              <a:spcAft>
                <a:spcPts val="0"/>
              </a:spcAft>
              <a:buNone/>
            </a:pPr>
            <a:r>
              <a:rPr lang="en"/>
              <a:t>The legislation lists one student growth measure by name: Student Learning Objectives. MDE has determined another recommended measure for state assessment data: Student Growth Percentiles. </a:t>
            </a:r>
            <a:endParaRPr/>
          </a:p>
        </p:txBody>
      </p:sp>
      <p:sp>
        <p:nvSpPr>
          <p:cNvPr id="1810" name="Google Shape;1810;g65c6a1b0af_0_1163:notes"/>
          <p:cNvSpPr txBox="1"/>
          <p:nvPr>
            <p:ph idx="12" type="sldNum"/>
          </p:nvPr>
        </p:nvSpPr>
        <p:spPr>
          <a:xfrm>
            <a:off x="0" y="0"/>
            <a:ext cx="2934900" cy="2950800"/>
          </a:xfrm>
          <a:prstGeom prst="rect">
            <a:avLst/>
          </a:prstGeom>
          <a:noFill/>
          <a:ln>
            <a:noFill/>
          </a:ln>
        </p:spPr>
        <p:txBody>
          <a:bodyPr anchorCtr="0" anchor="t" bIns="44800" lIns="89600" spcFirstLastPara="1" rIns="89600" wrap="square" tIns="44800">
            <a:noAutofit/>
          </a:bodyPr>
          <a:lstStyle/>
          <a:p>
            <a:pPr indent="0" lvl="0" marL="0" marR="0" rtl="0" algn="l">
              <a:spcBef>
                <a:spcPts val="0"/>
              </a:spcBef>
              <a:spcAft>
                <a:spcPts val="0"/>
              </a:spcAft>
              <a:buNone/>
            </a:pPr>
            <a:fld id="{00000000-1234-1234-1234-123412341234}" type="slidenum">
              <a:rPr lang="en"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5" name="Shape 1815"/>
        <p:cNvGrpSpPr/>
        <p:nvPr/>
      </p:nvGrpSpPr>
      <p:grpSpPr>
        <a:xfrm>
          <a:off x="0" y="0"/>
          <a:ext cx="0" cy="0"/>
          <a:chOff x="0" y="0"/>
          <a:chExt cx="0" cy="0"/>
        </a:xfrm>
      </p:grpSpPr>
      <p:sp>
        <p:nvSpPr>
          <p:cNvPr id="1816" name="Google Shape;1816;g65c6a1b0af_0_1170:notes"/>
          <p:cNvSpPr/>
          <p:nvPr>
            <p:ph idx="2" type="sldImg"/>
          </p:nvPr>
        </p:nvSpPr>
        <p:spPr>
          <a:xfrm>
            <a:off x="397827" y="685488"/>
            <a:ext cx="60639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17" name="Google Shape;1817;g65c6a1b0af_0_1170:notes"/>
          <p:cNvSpPr txBox="1"/>
          <p:nvPr>
            <p:ph idx="1" type="body"/>
          </p:nvPr>
        </p:nvSpPr>
        <p:spPr>
          <a:xfrm>
            <a:off x="685800" y="4343400"/>
            <a:ext cx="5486400" cy="4114800"/>
          </a:xfrm>
          <a:prstGeom prst="rect">
            <a:avLst/>
          </a:prstGeom>
          <a:noFill/>
          <a:ln>
            <a:noFill/>
          </a:ln>
        </p:spPr>
        <p:txBody>
          <a:bodyPr anchorCtr="0" anchor="t" bIns="91300" lIns="91300" spcFirstLastPara="1" rIns="91300" wrap="square" tIns="91300">
            <a:noAutofit/>
          </a:bodyPr>
          <a:lstStyle/>
          <a:p>
            <a:pPr indent="0" lvl="0" marL="0" rtl="0" algn="l">
              <a:spcBef>
                <a:spcPts val="0"/>
              </a:spcBef>
              <a:spcAft>
                <a:spcPts val="0"/>
              </a:spcAft>
              <a:buNone/>
            </a:pPr>
            <a:r>
              <a:t/>
            </a:r>
            <a:endParaRPr/>
          </a:p>
        </p:txBody>
      </p:sp>
      <p:sp>
        <p:nvSpPr>
          <p:cNvPr id="1818" name="Google Shape;1818;g65c6a1b0af_0_1170:notes"/>
          <p:cNvSpPr txBox="1"/>
          <p:nvPr>
            <p:ph idx="12" type="sldNum"/>
          </p:nvPr>
        </p:nvSpPr>
        <p:spPr>
          <a:xfrm>
            <a:off x="0" y="0"/>
            <a:ext cx="2934900" cy="2950800"/>
          </a:xfrm>
          <a:prstGeom prst="rect">
            <a:avLst/>
          </a:prstGeom>
          <a:noFill/>
          <a:ln>
            <a:noFill/>
          </a:ln>
        </p:spPr>
        <p:txBody>
          <a:bodyPr anchorCtr="0" anchor="t" bIns="44800" lIns="89600" spcFirstLastPara="1" rIns="89600" wrap="square" tIns="44800">
            <a:noAutofit/>
          </a:bodyPr>
          <a:lstStyle/>
          <a:p>
            <a:pPr indent="0" lvl="0" marL="0" marR="0" rtl="0" algn="l">
              <a:spcBef>
                <a:spcPts val="0"/>
              </a:spcBef>
              <a:spcAft>
                <a:spcPts val="0"/>
              </a:spcAft>
              <a:buNone/>
            </a:pPr>
            <a:fld id="{00000000-1234-1234-1234-123412341234}" type="slidenum">
              <a:rPr lang="en"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5" name="Shape 1825"/>
        <p:cNvGrpSpPr/>
        <p:nvPr/>
      </p:nvGrpSpPr>
      <p:grpSpPr>
        <a:xfrm>
          <a:off x="0" y="0"/>
          <a:ext cx="0" cy="0"/>
          <a:chOff x="0" y="0"/>
          <a:chExt cx="0" cy="0"/>
        </a:xfrm>
      </p:grpSpPr>
      <p:sp>
        <p:nvSpPr>
          <p:cNvPr id="1826" name="Google Shape;1826;g65c6a1b0af_0_1179:notes"/>
          <p:cNvSpPr/>
          <p:nvPr>
            <p:ph idx="2" type="sldImg"/>
          </p:nvPr>
        </p:nvSpPr>
        <p:spPr>
          <a:xfrm>
            <a:off x="397827" y="685488"/>
            <a:ext cx="60639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27" name="Google Shape;1827;g65c6a1b0af_0_1179:notes"/>
          <p:cNvSpPr txBox="1"/>
          <p:nvPr>
            <p:ph idx="1" type="body"/>
          </p:nvPr>
        </p:nvSpPr>
        <p:spPr>
          <a:xfrm>
            <a:off x="685800" y="4343400"/>
            <a:ext cx="5486400" cy="4114800"/>
          </a:xfrm>
          <a:prstGeom prst="rect">
            <a:avLst/>
          </a:prstGeom>
          <a:noFill/>
          <a:ln>
            <a:noFill/>
          </a:ln>
        </p:spPr>
        <p:txBody>
          <a:bodyPr anchorCtr="0" anchor="t" bIns="91300" lIns="91300" spcFirstLastPara="1" rIns="91300" wrap="square" tIns="91300">
            <a:noAutofit/>
          </a:bodyPr>
          <a:lstStyle/>
          <a:p>
            <a:pPr indent="0" lvl="0" marL="0" rtl="0" algn="l">
              <a:spcBef>
                <a:spcPts val="0"/>
              </a:spcBef>
              <a:spcAft>
                <a:spcPts val="0"/>
              </a:spcAft>
              <a:buNone/>
            </a:pPr>
            <a:r>
              <a:rPr lang="en"/>
              <a:t>SLOs are ONE way to measure the academic growth of students at the local level. </a:t>
            </a:r>
            <a:endParaRPr/>
          </a:p>
        </p:txBody>
      </p:sp>
      <p:sp>
        <p:nvSpPr>
          <p:cNvPr id="1828" name="Google Shape;1828;g65c6a1b0af_0_1179:notes"/>
          <p:cNvSpPr txBox="1"/>
          <p:nvPr>
            <p:ph idx="12" type="sldNum"/>
          </p:nvPr>
        </p:nvSpPr>
        <p:spPr>
          <a:xfrm>
            <a:off x="0" y="0"/>
            <a:ext cx="2934900" cy="2950800"/>
          </a:xfrm>
          <a:prstGeom prst="rect">
            <a:avLst/>
          </a:prstGeom>
          <a:noFill/>
          <a:ln>
            <a:noFill/>
          </a:ln>
        </p:spPr>
        <p:txBody>
          <a:bodyPr anchorCtr="0" anchor="t" bIns="44800" lIns="89600" spcFirstLastPara="1" rIns="89600" wrap="square" tIns="44800">
            <a:noAutofit/>
          </a:bodyPr>
          <a:lstStyle/>
          <a:p>
            <a:pPr indent="0" lvl="0" marL="0" marR="0" rtl="0" algn="l">
              <a:spcBef>
                <a:spcPts val="0"/>
              </a:spcBef>
              <a:spcAft>
                <a:spcPts val="0"/>
              </a:spcAft>
              <a:buNone/>
            </a:pPr>
            <a:fld id="{00000000-1234-1234-1234-123412341234}" type="slidenum">
              <a:rPr lang="en"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6" name="Shape 416"/>
        <p:cNvGrpSpPr/>
        <p:nvPr/>
      </p:nvGrpSpPr>
      <p:grpSpPr>
        <a:xfrm>
          <a:off x="0" y="0"/>
          <a:ext cx="0" cy="0"/>
          <a:chOff x="0" y="0"/>
          <a:chExt cx="0" cy="0"/>
        </a:xfrm>
      </p:grpSpPr>
      <p:sp>
        <p:nvSpPr>
          <p:cNvPr id="417" name="Google Shape;417;g7a7840eeeb_2_2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8" name="Google Shape;418;g7a7840eeeb_2_2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6" name="Shape 1836"/>
        <p:cNvGrpSpPr/>
        <p:nvPr/>
      </p:nvGrpSpPr>
      <p:grpSpPr>
        <a:xfrm>
          <a:off x="0" y="0"/>
          <a:ext cx="0" cy="0"/>
          <a:chOff x="0" y="0"/>
          <a:chExt cx="0" cy="0"/>
        </a:xfrm>
      </p:grpSpPr>
      <p:sp>
        <p:nvSpPr>
          <p:cNvPr id="1837" name="Google Shape;1837;g7ba2c9af02_1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8" name="Google Shape;1838;g7ba2c9af02_1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2" name="Shape 1842"/>
        <p:cNvGrpSpPr/>
        <p:nvPr/>
      </p:nvGrpSpPr>
      <p:grpSpPr>
        <a:xfrm>
          <a:off x="0" y="0"/>
          <a:ext cx="0" cy="0"/>
          <a:chOff x="0" y="0"/>
          <a:chExt cx="0" cy="0"/>
        </a:xfrm>
      </p:grpSpPr>
      <p:sp>
        <p:nvSpPr>
          <p:cNvPr id="1843" name="Google Shape;1843;g7ba2c9af02_1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4" name="Google Shape;1844;g7ba2c9af02_1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3" name="Shape 423"/>
        <p:cNvGrpSpPr/>
        <p:nvPr/>
      </p:nvGrpSpPr>
      <p:grpSpPr>
        <a:xfrm>
          <a:off x="0" y="0"/>
          <a:ext cx="0" cy="0"/>
          <a:chOff x="0" y="0"/>
          <a:chExt cx="0" cy="0"/>
        </a:xfrm>
      </p:grpSpPr>
      <p:sp>
        <p:nvSpPr>
          <p:cNvPr id="424" name="Google Shape;424;g7a7840eeeb_2_3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5" name="Google Shape;425;g7a7840eeeb_2_3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457200" y="114300"/>
            <a:ext cx="7086600" cy="7428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Clr>
                <a:schemeClr val="dk2"/>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2" name="Google Shape;52;p13"/>
          <p:cNvSpPr txBox="1"/>
          <p:nvPr>
            <p:ph idx="1" type="body"/>
          </p:nvPr>
        </p:nvSpPr>
        <p:spPr>
          <a:xfrm>
            <a:off x="457200" y="914400"/>
            <a:ext cx="8229600" cy="3703200"/>
          </a:xfrm>
          <a:prstGeom prst="rect">
            <a:avLst/>
          </a:prstGeom>
          <a:noFill/>
          <a:ln>
            <a:noFill/>
          </a:ln>
        </p:spPr>
        <p:txBody>
          <a:bodyPr anchorCtr="0" anchor="t" bIns="45700" lIns="91425" spcFirstLastPara="1" rIns="91425" wrap="square" tIns="45700">
            <a:noAutofit/>
          </a:bodyPr>
          <a:lstStyle>
            <a:lvl1pPr indent="-315468" lvl="0" marL="457200" rtl="0" algn="l">
              <a:spcBef>
                <a:spcPts val="600"/>
              </a:spcBef>
              <a:spcAft>
                <a:spcPts val="0"/>
              </a:spcAft>
              <a:buSzPts val="1368"/>
              <a:buChar char="●"/>
              <a:defRPr/>
            </a:lvl1pPr>
            <a:lvl2pPr indent="-315468" lvl="1" marL="914400" rtl="0" algn="l">
              <a:spcBef>
                <a:spcPts val="1600"/>
              </a:spcBef>
              <a:spcAft>
                <a:spcPts val="0"/>
              </a:spcAft>
              <a:buSzPts val="1368"/>
              <a:buChar char="○"/>
              <a:defRPr/>
            </a:lvl2pPr>
            <a:lvl3pPr indent="-315467" lvl="2" marL="1371600" rtl="0" algn="l">
              <a:spcBef>
                <a:spcPts val="1600"/>
              </a:spcBef>
              <a:spcAft>
                <a:spcPts val="0"/>
              </a:spcAft>
              <a:buSzPts val="1368"/>
              <a:buChar char="■"/>
              <a:defRPr/>
            </a:lvl3pPr>
            <a:lvl4pPr indent="-308610" lvl="3" marL="1828800" rtl="0" algn="l">
              <a:spcBef>
                <a:spcPts val="1600"/>
              </a:spcBef>
              <a:spcAft>
                <a:spcPts val="0"/>
              </a:spcAft>
              <a:buSzPts val="1260"/>
              <a:buChar char="●"/>
              <a:defRPr/>
            </a:lvl4pPr>
            <a:lvl5pPr indent="-308610" lvl="4" marL="2286000" rtl="0" algn="l">
              <a:spcBef>
                <a:spcPts val="1600"/>
              </a:spcBef>
              <a:spcAft>
                <a:spcPts val="0"/>
              </a:spcAft>
              <a:buSzPts val="1260"/>
              <a:buChar char="○"/>
              <a:defRPr/>
            </a:lvl5pPr>
            <a:lvl6pPr indent="-314325" lvl="5" marL="2743200" rtl="0" algn="l">
              <a:spcBef>
                <a:spcPts val="1600"/>
              </a:spcBef>
              <a:spcAft>
                <a:spcPts val="0"/>
              </a:spcAft>
              <a:buSzPts val="1350"/>
              <a:buChar char="■"/>
              <a:defRPr/>
            </a:lvl6pPr>
            <a:lvl7pPr indent="-314325" lvl="6" marL="3200400" rtl="0" algn="l">
              <a:spcBef>
                <a:spcPts val="1600"/>
              </a:spcBef>
              <a:spcAft>
                <a:spcPts val="0"/>
              </a:spcAft>
              <a:buSzPts val="1350"/>
              <a:buChar char="●"/>
              <a:defRPr/>
            </a:lvl7pPr>
            <a:lvl8pPr indent="-314325" lvl="7" marL="3657600" rtl="0" algn="l">
              <a:spcBef>
                <a:spcPts val="1600"/>
              </a:spcBef>
              <a:spcAft>
                <a:spcPts val="0"/>
              </a:spcAft>
              <a:buSzPts val="1350"/>
              <a:buChar char="○"/>
              <a:defRPr/>
            </a:lvl8pPr>
            <a:lvl9pPr indent="-314325" lvl="8" marL="4114800" rtl="0" algn="l">
              <a:spcBef>
                <a:spcPts val="1600"/>
              </a:spcBef>
              <a:spcAft>
                <a:spcPts val="1600"/>
              </a:spcAft>
              <a:buSzPts val="135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62" name="Shape 62"/>
        <p:cNvGrpSpPr/>
        <p:nvPr/>
      </p:nvGrpSpPr>
      <p:grpSpPr>
        <a:xfrm>
          <a:off x="0" y="0"/>
          <a:ext cx="0" cy="0"/>
          <a:chOff x="0" y="0"/>
          <a:chExt cx="0" cy="0"/>
        </a:xfrm>
      </p:grpSpPr>
      <p:sp>
        <p:nvSpPr>
          <p:cNvPr id="63" name="Google Shape;63;p15"/>
          <p:cNvSpPr/>
          <p:nvPr/>
        </p:nvSpPr>
        <p:spPr>
          <a:xfrm>
            <a:off x="334901" y="2314324"/>
            <a:ext cx="8447100" cy="2478600"/>
          </a:xfrm>
          <a:prstGeom prst="rect">
            <a:avLst/>
          </a:prstGeom>
          <a:solidFill>
            <a:schemeClr val="accent1"/>
          </a:solidFill>
          <a:ln>
            <a:noFill/>
          </a:ln>
        </p:spPr>
        <p:txBody>
          <a:bodyPr anchorCtr="0" anchor="ctr" bIns="68675" lIns="68675" spcFirstLastPara="1" rIns="68675" wrap="square" tIns="68675">
            <a:noAutofit/>
          </a:bodyPr>
          <a:lstStyle/>
          <a:p>
            <a:pPr indent="0" lvl="0" marL="0" rtl="0" algn="l">
              <a:spcBef>
                <a:spcPts val="0"/>
              </a:spcBef>
              <a:spcAft>
                <a:spcPts val="0"/>
              </a:spcAft>
              <a:buNone/>
            </a:pPr>
            <a:r>
              <a:t/>
            </a:r>
            <a:endParaRPr/>
          </a:p>
        </p:txBody>
      </p:sp>
      <p:sp>
        <p:nvSpPr>
          <p:cNvPr id="64" name="Google Shape;64;p15"/>
          <p:cNvSpPr txBox="1"/>
          <p:nvPr>
            <p:ph type="ctrTitle"/>
          </p:nvPr>
        </p:nvSpPr>
        <p:spPr>
          <a:xfrm>
            <a:off x="435894" y="765323"/>
            <a:ext cx="8245200" cy="1106400"/>
          </a:xfrm>
          <a:prstGeom prst="rect">
            <a:avLst/>
          </a:prstGeom>
          <a:noFill/>
          <a:ln>
            <a:noFill/>
          </a:ln>
        </p:spPr>
        <p:txBody>
          <a:bodyPr anchorCtr="0" anchor="b" bIns="34325" lIns="68675" spcFirstLastPara="1" rIns="68675" wrap="square" tIns="34325">
            <a:noAutofit/>
          </a:bodyPr>
          <a:lstStyle>
            <a:lvl1pPr lvl="0" rtl="0" algn="l">
              <a:spcBef>
                <a:spcPts val="0"/>
              </a:spcBef>
              <a:spcAft>
                <a:spcPts val="0"/>
              </a:spcAft>
              <a:buClr>
                <a:schemeClr val="accent1"/>
              </a:buClr>
              <a:buSzPts val="2700"/>
              <a:buFont typeface="Gill Sans"/>
              <a:buNone/>
              <a:defRPr sz="2700">
                <a:solidFill>
                  <a:schemeClr val="accent1"/>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5" name="Google Shape;65;p15"/>
          <p:cNvSpPr txBox="1"/>
          <p:nvPr>
            <p:ph idx="1" type="subTitle"/>
          </p:nvPr>
        </p:nvSpPr>
        <p:spPr>
          <a:xfrm>
            <a:off x="435896" y="1871585"/>
            <a:ext cx="8245200" cy="442800"/>
          </a:xfrm>
          <a:prstGeom prst="rect">
            <a:avLst/>
          </a:prstGeom>
          <a:noFill/>
          <a:ln>
            <a:noFill/>
          </a:ln>
        </p:spPr>
        <p:txBody>
          <a:bodyPr anchorCtr="0" anchor="t" bIns="34325" lIns="68675" spcFirstLastPara="1" rIns="68675" wrap="square" tIns="34325">
            <a:noAutofit/>
          </a:bodyPr>
          <a:lstStyle>
            <a:lvl1pPr lvl="0" rtl="0" algn="l">
              <a:spcBef>
                <a:spcPts val="200"/>
              </a:spcBef>
              <a:spcAft>
                <a:spcPts val="0"/>
              </a:spcAft>
              <a:buSzPts val="1100"/>
              <a:buNone/>
              <a:defRPr sz="1200" cap="none">
                <a:solidFill>
                  <a:schemeClr val="accent2"/>
                </a:solidFill>
              </a:defRPr>
            </a:lvl1pPr>
            <a:lvl2pPr lvl="1" rtl="0" algn="ctr">
              <a:spcBef>
                <a:spcPts val="400"/>
              </a:spcBef>
              <a:spcAft>
                <a:spcPts val="0"/>
              </a:spcAft>
              <a:buSzPts val="1100"/>
              <a:buNone/>
              <a:defRPr>
                <a:solidFill>
                  <a:srgbClr val="888888"/>
                </a:solidFill>
              </a:defRPr>
            </a:lvl2pPr>
            <a:lvl3pPr lvl="2" rtl="0" algn="ctr">
              <a:spcBef>
                <a:spcPts val="400"/>
              </a:spcBef>
              <a:spcAft>
                <a:spcPts val="0"/>
              </a:spcAft>
              <a:buSzPts val="1000"/>
              <a:buNone/>
              <a:defRPr>
                <a:solidFill>
                  <a:srgbClr val="888888"/>
                </a:solidFill>
              </a:defRPr>
            </a:lvl3pPr>
            <a:lvl4pPr lvl="3" rtl="0" algn="ctr">
              <a:spcBef>
                <a:spcPts val="400"/>
              </a:spcBef>
              <a:spcAft>
                <a:spcPts val="0"/>
              </a:spcAft>
              <a:buSzPts val="800"/>
              <a:buNone/>
              <a:defRPr>
                <a:solidFill>
                  <a:srgbClr val="888888"/>
                </a:solidFill>
              </a:defRPr>
            </a:lvl4pPr>
            <a:lvl5pPr lvl="4" rtl="0" algn="ctr">
              <a:spcBef>
                <a:spcPts val="400"/>
              </a:spcBef>
              <a:spcAft>
                <a:spcPts val="0"/>
              </a:spcAft>
              <a:buSzPts val="800"/>
              <a:buNone/>
              <a:defRPr>
                <a:solidFill>
                  <a:srgbClr val="888888"/>
                </a:solidFill>
              </a:defRPr>
            </a:lvl5pPr>
            <a:lvl6pPr lvl="5" rtl="0" algn="ctr">
              <a:spcBef>
                <a:spcPts val="400"/>
              </a:spcBef>
              <a:spcAft>
                <a:spcPts val="0"/>
              </a:spcAft>
              <a:buSzPts val="800"/>
              <a:buNone/>
              <a:defRPr>
                <a:solidFill>
                  <a:srgbClr val="888888"/>
                </a:solidFill>
              </a:defRPr>
            </a:lvl6pPr>
            <a:lvl7pPr lvl="6" rtl="0" algn="ctr">
              <a:spcBef>
                <a:spcPts val="400"/>
              </a:spcBef>
              <a:spcAft>
                <a:spcPts val="0"/>
              </a:spcAft>
              <a:buSzPts val="800"/>
              <a:buNone/>
              <a:defRPr>
                <a:solidFill>
                  <a:srgbClr val="888888"/>
                </a:solidFill>
              </a:defRPr>
            </a:lvl7pPr>
            <a:lvl8pPr lvl="7" rtl="0" algn="ctr">
              <a:spcBef>
                <a:spcPts val="400"/>
              </a:spcBef>
              <a:spcAft>
                <a:spcPts val="0"/>
              </a:spcAft>
              <a:buSzPts val="800"/>
              <a:buNone/>
              <a:defRPr>
                <a:solidFill>
                  <a:srgbClr val="888888"/>
                </a:solidFill>
              </a:defRPr>
            </a:lvl8pPr>
            <a:lvl9pPr lvl="8" rtl="0" algn="ctr">
              <a:spcBef>
                <a:spcPts val="400"/>
              </a:spcBef>
              <a:spcAft>
                <a:spcPts val="400"/>
              </a:spcAft>
              <a:buSzPts val="800"/>
              <a:buNone/>
              <a:defRPr>
                <a:solidFill>
                  <a:srgbClr val="888888"/>
                </a:solidFill>
              </a:defRPr>
            </a:lvl9pPr>
          </a:lstStyle>
          <a:p/>
        </p:txBody>
      </p:sp>
      <p:sp>
        <p:nvSpPr>
          <p:cNvPr id="66" name="Google Shape;66;p15"/>
          <p:cNvSpPr txBox="1"/>
          <p:nvPr/>
        </p:nvSpPr>
        <p:spPr>
          <a:xfrm>
            <a:off x="297299" y="107395"/>
            <a:ext cx="2771100" cy="257700"/>
          </a:xfrm>
          <a:prstGeom prst="rect">
            <a:avLst/>
          </a:prstGeom>
          <a:noFill/>
          <a:ln>
            <a:noFill/>
          </a:ln>
        </p:spPr>
        <p:txBody>
          <a:bodyPr anchorCtr="0" anchor="b" bIns="34325" lIns="68675" spcFirstLastPara="1" rIns="68675" wrap="square" tIns="34325">
            <a:noAutofit/>
          </a:bodyPr>
          <a:lstStyle/>
          <a:p>
            <a:pPr indent="0" lvl="0" marL="0" marR="0" rtl="0" algn="ctr">
              <a:spcBef>
                <a:spcPts val="0"/>
              </a:spcBef>
              <a:spcAft>
                <a:spcPts val="0"/>
              </a:spcAft>
              <a:buClr>
                <a:srgbClr val="0C1830"/>
              </a:buClr>
              <a:buSzPts val="1100"/>
              <a:buFont typeface="Arial"/>
              <a:buNone/>
            </a:pPr>
            <a:r>
              <a:rPr b="0" i="0" lang="en" sz="1100" u="none" cap="none" strike="noStrike">
                <a:solidFill>
                  <a:srgbClr val="0C1830"/>
                </a:solidFill>
                <a:latin typeface="Arial"/>
                <a:ea typeface="Arial"/>
                <a:cs typeface="Arial"/>
                <a:sym typeface="Arial"/>
              </a:rPr>
              <a:t> OFFICE  OF  EDUCATOR  EXCELLENCE</a:t>
            </a:r>
            <a:endParaRPr sz="1100"/>
          </a:p>
        </p:txBody>
      </p:sp>
      <p:sp>
        <p:nvSpPr>
          <p:cNvPr id="67" name="Google Shape;67;p15"/>
          <p:cNvSpPr txBox="1"/>
          <p:nvPr/>
        </p:nvSpPr>
        <p:spPr>
          <a:xfrm>
            <a:off x="6664946" y="76732"/>
            <a:ext cx="2139000" cy="273900"/>
          </a:xfrm>
          <a:prstGeom prst="rect">
            <a:avLst/>
          </a:prstGeom>
          <a:noFill/>
          <a:ln>
            <a:noFill/>
          </a:ln>
        </p:spPr>
        <p:txBody>
          <a:bodyPr anchorCtr="0" anchor="ctr" bIns="34325" lIns="68675" spcFirstLastPara="1" rIns="68675" wrap="square" tIns="34325">
            <a:noAutofit/>
          </a:bodyPr>
          <a:lstStyle/>
          <a:p>
            <a:pPr indent="0" lvl="0" marL="0" marR="0" rtl="0" algn="r">
              <a:spcBef>
                <a:spcPts val="0"/>
              </a:spcBef>
              <a:spcAft>
                <a:spcPts val="0"/>
              </a:spcAft>
              <a:buNone/>
            </a:pPr>
            <a:r>
              <a:rPr b="0" i="0" lang="en" sz="1200" u="none" cap="none" strike="noStrike">
                <a:solidFill>
                  <a:srgbClr val="2D58AC"/>
                </a:solidFill>
                <a:latin typeface="Arial"/>
                <a:ea typeface="Arial"/>
                <a:cs typeface="Arial"/>
                <a:sym typeface="Arial"/>
              </a:rPr>
              <a:t>8/2/2019</a:t>
            </a:r>
            <a:endParaRPr sz="1100"/>
          </a:p>
        </p:txBody>
      </p:sp>
      <p:sp>
        <p:nvSpPr>
          <p:cNvPr id="68" name="Google Shape;68;p15"/>
          <p:cNvSpPr txBox="1"/>
          <p:nvPr/>
        </p:nvSpPr>
        <p:spPr>
          <a:xfrm>
            <a:off x="0" y="4869656"/>
            <a:ext cx="764100" cy="273900"/>
          </a:xfrm>
          <a:prstGeom prst="rect">
            <a:avLst/>
          </a:prstGeom>
          <a:noFill/>
          <a:ln>
            <a:noFill/>
          </a:ln>
        </p:spPr>
        <p:txBody>
          <a:bodyPr anchorCtr="0" anchor="ctr" bIns="34325" lIns="68675" spcFirstLastPara="1" rIns="68675" wrap="square" tIns="34325">
            <a:noAutofit/>
          </a:bodyPr>
          <a:lstStyle/>
          <a:p>
            <a:pPr indent="0" lvl="0" marL="0" marR="0" rtl="0" algn="r">
              <a:spcBef>
                <a:spcPts val="0"/>
              </a:spcBef>
              <a:spcAft>
                <a:spcPts val="0"/>
              </a:spcAft>
              <a:buNone/>
            </a:pPr>
            <a:fld id="{00000000-1234-1234-1234-123412341234}" type="slidenum">
              <a:rPr b="0" i="0" lang="en" sz="1000" u="none" cap="none" strike="noStrike">
                <a:solidFill>
                  <a:schemeClr val="dk2"/>
                </a:solidFill>
                <a:latin typeface="Gill Sans"/>
                <a:ea typeface="Gill Sans"/>
                <a:cs typeface="Gill Sans"/>
                <a:sym typeface="Gill Sans"/>
              </a:rPr>
              <a:t>‹#›</a:t>
            </a:fld>
            <a:endParaRPr b="0" i="0" sz="1000" u="none" cap="none" strike="noStrike">
              <a:solidFill>
                <a:schemeClr val="dk2"/>
              </a:solidFill>
              <a:latin typeface="Gill Sans"/>
              <a:ea typeface="Gill Sans"/>
              <a:cs typeface="Gill Sans"/>
              <a:sym typeface="Gill Sans"/>
            </a:endParaRPr>
          </a:p>
        </p:txBody>
      </p:sp>
      <p:pic>
        <p:nvPicPr>
          <p:cNvPr id="69" name="Google Shape;69;p15"/>
          <p:cNvPicPr preferRelativeResize="0"/>
          <p:nvPr/>
        </p:nvPicPr>
        <p:blipFill rotWithShape="1">
          <a:blip r:embed="rId2">
            <a:alphaModFix/>
          </a:blip>
          <a:srcRect b="0" l="0" r="0" t="0"/>
          <a:stretch/>
        </p:blipFill>
        <p:spPr>
          <a:xfrm>
            <a:off x="3572571" y="481046"/>
            <a:ext cx="1993920" cy="763191"/>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70" name="Shape 70"/>
        <p:cNvGrpSpPr/>
        <p:nvPr/>
      </p:nvGrpSpPr>
      <p:grpSpPr>
        <a:xfrm>
          <a:off x="0" y="0"/>
          <a:ext cx="0" cy="0"/>
          <a:chOff x="0" y="0"/>
          <a:chExt cx="0" cy="0"/>
        </a:xfrm>
      </p:grpSpPr>
      <p:sp>
        <p:nvSpPr>
          <p:cNvPr id="71" name="Google Shape;71;p16"/>
          <p:cNvSpPr/>
          <p:nvPr/>
        </p:nvSpPr>
        <p:spPr>
          <a:xfrm>
            <a:off x="330215" y="460805"/>
            <a:ext cx="8482200" cy="891900"/>
          </a:xfrm>
          <a:prstGeom prst="rect">
            <a:avLst/>
          </a:prstGeom>
          <a:solidFill>
            <a:schemeClr val="accent1"/>
          </a:solidFill>
          <a:ln>
            <a:noFill/>
          </a:ln>
        </p:spPr>
        <p:txBody>
          <a:bodyPr anchorCtr="0" anchor="ctr" bIns="68675" lIns="68675" spcFirstLastPara="1" rIns="68675" wrap="square" tIns="68675">
            <a:noAutofit/>
          </a:bodyPr>
          <a:lstStyle/>
          <a:p>
            <a:pPr indent="0" lvl="0" marL="0" rtl="0" algn="l">
              <a:spcBef>
                <a:spcPts val="0"/>
              </a:spcBef>
              <a:spcAft>
                <a:spcPts val="0"/>
              </a:spcAft>
              <a:buNone/>
            </a:pPr>
            <a:r>
              <a:t/>
            </a:r>
            <a:endParaRPr/>
          </a:p>
        </p:txBody>
      </p:sp>
      <p:sp>
        <p:nvSpPr>
          <p:cNvPr id="72" name="Google Shape;72;p16"/>
          <p:cNvSpPr txBox="1"/>
          <p:nvPr>
            <p:ph type="title"/>
          </p:nvPr>
        </p:nvSpPr>
        <p:spPr>
          <a:xfrm>
            <a:off x="435894" y="526617"/>
            <a:ext cx="8272200" cy="760200"/>
          </a:xfrm>
          <a:prstGeom prst="rect">
            <a:avLst/>
          </a:prstGeom>
          <a:noFill/>
          <a:ln>
            <a:noFill/>
          </a:ln>
        </p:spPr>
        <p:txBody>
          <a:bodyPr anchorCtr="0" anchor="b" bIns="34325" lIns="68675" spcFirstLastPara="1" rIns="68675" wrap="square" tIns="34325">
            <a:noAutofit/>
          </a:bodyPr>
          <a:lstStyle>
            <a:lvl1pPr lvl="0" rtl="0" algn="l">
              <a:spcBef>
                <a:spcPts val="0"/>
              </a:spcBef>
              <a:spcAft>
                <a:spcPts val="0"/>
              </a:spcAft>
              <a:buClr>
                <a:schemeClr val="lt1"/>
              </a:buClr>
              <a:buSzPts val="14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3" name="Google Shape;73;p16"/>
          <p:cNvSpPr txBox="1"/>
          <p:nvPr>
            <p:ph idx="1" type="body"/>
          </p:nvPr>
        </p:nvSpPr>
        <p:spPr>
          <a:xfrm>
            <a:off x="435895" y="1635373"/>
            <a:ext cx="8272200" cy="2758800"/>
          </a:xfrm>
          <a:prstGeom prst="rect">
            <a:avLst/>
          </a:prstGeom>
          <a:noFill/>
          <a:ln>
            <a:noFill/>
          </a:ln>
        </p:spPr>
        <p:txBody>
          <a:bodyPr anchorCtr="0" anchor="ctr" bIns="34325" lIns="68675" spcFirstLastPara="1" rIns="68675" wrap="square" tIns="34325">
            <a:noAutofit/>
          </a:bodyPr>
          <a:lstStyle>
            <a:lvl1pPr indent="-304800" lvl="0" marL="457200" rtl="0" algn="l">
              <a:spcBef>
                <a:spcPts val="300"/>
              </a:spcBef>
              <a:spcAft>
                <a:spcPts val="0"/>
              </a:spcAft>
              <a:buSzPts val="1200"/>
              <a:buChar char="◼"/>
              <a:defRPr/>
            </a:lvl1pPr>
            <a:lvl2pPr indent="-304800" lvl="1" marL="914400" rtl="0" algn="l">
              <a:spcBef>
                <a:spcPts val="400"/>
              </a:spcBef>
              <a:spcAft>
                <a:spcPts val="0"/>
              </a:spcAft>
              <a:buSzPts val="1200"/>
              <a:buChar char="◼"/>
              <a:defRPr/>
            </a:lvl2pPr>
            <a:lvl3pPr indent="-304800" lvl="2" marL="1371600" rtl="0" algn="l">
              <a:spcBef>
                <a:spcPts val="400"/>
              </a:spcBef>
              <a:spcAft>
                <a:spcPts val="0"/>
              </a:spcAft>
              <a:buSzPts val="1200"/>
              <a:buChar char="◼"/>
              <a:defRPr/>
            </a:lvl3pPr>
            <a:lvl4pPr indent="-304800" lvl="3" marL="1828800" rtl="0" algn="l">
              <a:spcBef>
                <a:spcPts val="400"/>
              </a:spcBef>
              <a:spcAft>
                <a:spcPts val="0"/>
              </a:spcAft>
              <a:buSzPts val="1200"/>
              <a:buChar char="◼"/>
              <a:defRPr/>
            </a:lvl4pPr>
            <a:lvl5pPr indent="-304800" lvl="4" marL="2286000" rtl="0" algn="l">
              <a:spcBef>
                <a:spcPts val="400"/>
              </a:spcBef>
              <a:spcAft>
                <a:spcPts val="0"/>
              </a:spcAft>
              <a:buSzPts val="1200"/>
              <a:buChar char="◼"/>
              <a:defRPr/>
            </a:lvl5pPr>
            <a:lvl6pPr indent="-304800" lvl="5" marL="2743200" rtl="0" algn="l">
              <a:spcBef>
                <a:spcPts val="400"/>
              </a:spcBef>
              <a:spcAft>
                <a:spcPts val="0"/>
              </a:spcAft>
              <a:buSzPts val="1200"/>
              <a:buChar char="◼"/>
              <a:defRPr/>
            </a:lvl6pPr>
            <a:lvl7pPr indent="-304800" lvl="6" marL="3200400" rtl="0" algn="l">
              <a:spcBef>
                <a:spcPts val="400"/>
              </a:spcBef>
              <a:spcAft>
                <a:spcPts val="0"/>
              </a:spcAft>
              <a:buSzPts val="1200"/>
              <a:buChar char="◼"/>
              <a:defRPr/>
            </a:lvl7pPr>
            <a:lvl8pPr indent="-304800" lvl="7" marL="3657600" rtl="0" algn="l">
              <a:spcBef>
                <a:spcPts val="400"/>
              </a:spcBef>
              <a:spcAft>
                <a:spcPts val="0"/>
              </a:spcAft>
              <a:buSzPts val="1200"/>
              <a:buChar char="◼"/>
              <a:defRPr/>
            </a:lvl8pPr>
            <a:lvl9pPr indent="-304800" lvl="8" marL="4114800" rtl="0" algn="l">
              <a:spcBef>
                <a:spcPts val="400"/>
              </a:spcBef>
              <a:spcAft>
                <a:spcPts val="400"/>
              </a:spcAft>
              <a:buSzPts val="1200"/>
              <a:buChar char="◼"/>
              <a:defRPr/>
            </a:lvl9pPr>
          </a:lstStyle>
          <a:p/>
        </p:txBody>
      </p:sp>
      <p:sp>
        <p:nvSpPr>
          <p:cNvPr id="74" name="Google Shape;74;p16"/>
          <p:cNvSpPr txBox="1"/>
          <p:nvPr/>
        </p:nvSpPr>
        <p:spPr>
          <a:xfrm>
            <a:off x="297299" y="107395"/>
            <a:ext cx="2771100" cy="257700"/>
          </a:xfrm>
          <a:prstGeom prst="rect">
            <a:avLst/>
          </a:prstGeom>
          <a:noFill/>
          <a:ln>
            <a:noFill/>
          </a:ln>
        </p:spPr>
        <p:txBody>
          <a:bodyPr anchorCtr="0" anchor="b" bIns="34325" lIns="68675" spcFirstLastPara="1" rIns="68675" wrap="square" tIns="34325">
            <a:noAutofit/>
          </a:bodyPr>
          <a:lstStyle/>
          <a:p>
            <a:pPr indent="0" lvl="0" marL="0" marR="0" rtl="0" algn="ctr">
              <a:spcBef>
                <a:spcPts val="0"/>
              </a:spcBef>
              <a:spcAft>
                <a:spcPts val="0"/>
              </a:spcAft>
              <a:buClr>
                <a:srgbClr val="0C1830"/>
              </a:buClr>
              <a:buSzPts val="1100"/>
              <a:buFont typeface="Arial"/>
              <a:buNone/>
            </a:pPr>
            <a:r>
              <a:rPr b="0" lang="en" sz="1100" cap="none">
                <a:solidFill>
                  <a:srgbClr val="0C1830"/>
                </a:solidFill>
                <a:latin typeface="Arial"/>
                <a:ea typeface="Arial"/>
                <a:cs typeface="Arial"/>
                <a:sym typeface="Arial"/>
              </a:rPr>
              <a:t> OFFICE  OF  EDUCATOR  EXCELLENCE</a:t>
            </a:r>
            <a:endParaRPr sz="1100"/>
          </a:p>
        </p:txBody>
      </p:sp>
      <p:sp>
        <p:nvSpPr>
          <p:cNvPr id="75" name="Google Shape;75;p16"/>
          <p:cNvSpPr txBox="1"/>
          <p:nvPr>
            <p:ph idx="10" type="dt"/>
          </p:nvPr>
        </p:nvSpPr>
        <p:spPr>
          <a:xfrm>
            <a:off x="6695189" y="80164"/>
            <a:ext cx="2139000" cy="273900"/>
          </a:xfrm>
          <a:prstGeom prst="rect">
            <a:avLst/>
          </a:prstGeom>
          <a:noFill/>
          <a:ln>
            <a:noFill/>
          </a:ln>
        </p:spPr>
        <p:txBody>
          <a:bodyPr anchorCtr="0" anchor="ctr" bIns="34325" lIns="68675" spcFirstLastPara="1" rIns="68675" wrap="square" tIns="34325">
            <a:noAutofit/>
          </a:bodyPr>
          <a:lstStyle>
            <a:lvl1pPr lvl="0" rtl="0" algn="r">
              <a:spcBef>
                <a:spcPts val="0"/>
              </a:spcBef>
              <a:spcAft>
                <a:spcPts val="0"/>
              </a:spcAft>
              <a:buSzPts val="1100"/>
              <a:buNone/>
              <a:defRPr sz="1100">
                <a:solidFill>
                  <a:srgbClr val="0C1830"/>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6" name="Google Shape;76;p16"/>
          <p:cNvSpPr txBox="1"/>
          <p:nvPr>
            <p:ph idx="12" type="sldNum"/>
          </p:nvPr>
        </p:nvSpPr>
        <p:spPr>
          <a:xfrm>
            <a:off x="0" y="4800601"/>
            <a:ext cx="436800" cy="342900"/>
          </a:xfrm>
          <a:prstGeom prst="rect">
            <a:avLst/>
          </a:prstGeom>
          <a:noFill/>
          <a:ln>
            <a:noFill/>
          </a:ln>
        </p:spPr>
        <p:txBody>
          <a:bodyPr anchorCtr="0" anchor="ctr" bIns="34325" lIns="68675" spcFirstLastPara="1" rIns="68675" wrap="square" tIns="34325">
            <a:noAutofit/>
          </a:bodyPr>
          <a:lstStyle>
            <a:lvl1pPr indent="0" lvl="0" marL="0" rtl="0" algn="r">
              <a:spcBef>
                <a:spcPts val="0"/>
              </a:spcBef>
              <a:buNone/>
              <a:defRPr sz="1100">
                <a:solidFill>
                  <a:srgbClr val="0C1830"/>
                </a:solidFill>
                <a:latin typeface="Gill Sans"/>
                <a:ea typeface="Gill Sans"/>
                <a:cs typeface="Gill Sans"/>
                <a:sym typeface="Gill Sans"/>
              </a:defRPr>
            </a:lvl1pPr>
            <a:lvl2pPr indent="0" lvl="1" marL="0" rtl="0" algn="r">
              <a:spcBef>
                <a:spcPts val="0"/>
              </a:spcBef>
              <a:buNone/>
              <a:defRPr sz="1100">
                <a:solidFill>
                  <a:srgbClr val="0C1830"/>
                </a:solidFill>
                <a:latin typeface="Gill Sans"/>
                <a:ea typeface="Gill Sans"/>
                <a:cs typeface="Gill Sans"/>
                <a:sym typeface="Gill Sans"/>
              </a:defRPr>
            </a:lvl2pPr>
            <a:lvl3pPr indent="0" lvl="2" marL="0" rtl="0" algn="r">
              <a:spcBef>
                <a:spcPts val="0"/>
              </a:spcBef>
              <a:buNone/>
              <a:defRPr sz="1100">
                <a:solidFill>
                  <a:srgbClr val="0C1830"/>
                </a:solidFill>
                <a:latin typeface="Gill Sans"/>
                <a:ea typeface="Gill Sans"/>
                <a:cs typeface="Gill Sans"/>
                <a:sym typeface="Gill Sans"/>
              </a:defRPr>
            </a:lvl3pPr>
            <a:lvl4pPr indent="0" lvl="3" marL="0" rtl="0" algn="r">
              <a:spcBef>
                <a:spcPts val="0"/>
              </a:spcBef>
              <a:buNone/>
              <a:defRPr sz="1100">
                <a:solidFill>
                  <a:srgbClr val="0C1830"/>
                </a:solidFill>
                <a:latin typeface="Gill Sans"/>
                <a:ea typeface="Gill Sans"/>
                <a:cs typeface="Gill Sans"/>
                <a:sym typeface="Gill Sans"/>
              </a:defRPr>
            </a:lvl4pPr>
            <a:lvl5pPr indent="0" lvl="4" marL="0" rtl="0" algn="r">
              <a:spcBef>
                <a:spcPts val="0"/>
              </a:spcBef>
              <a:buNone/>
              <a:defRPr sz="1100">
                <a:solidFill>
                  <a:srgbClr val="0C1830"/>
                </a:solidFill>
                <a:latin typeface="Gill Sans"/>
                <a:ea typeface="Gill Sans"/>
                <a:cs typeface="Gill Sans"/>
                <a:sym typeface="Gill Sans"/>
              </a:defRPr>
            </a:lvl5pPr>
            <a:lvl6pPr indent="0" lvl="5" marL="0" rtl="0" algn="r">
              <a:spcBef>
                <a:spcPts val="0"/>
              </a:spcBef>
              <a:buNone/>
              <a:defRPr sz="1100">
                <a:solidFill>
                  <a:srgbClr val="0C1830"/>
                </a:solidFill>
                <a:latin typeface="Gill Sans"/>
                <a:ea typeface="Gill Sans"/>
                <a:cs typeface="Gill Sans"/>
                <a:sym typeface="Gill Sans"/>
              </a:defRPr>
            </a:lvl6pPr>
            <a:lvl7pPr indent="0" lvl="6" marL="0" rtl="0" algn="r">
              <a:spcBef>
                <a:spcPts val="0"/>
              </a:spcBef>
              <a:buNone/>
              <a:defRPr sz="1100">
                <a:solidFill>
                  <a:srgbClr val="0C1830"/>
                </a:solidFill>
                <a:latin typeface="Gill Sans"/>
                <a:ea typeface="Gill Sans"/>
                <a:cs typeface="Gill Sans"/>
                <a:sym typeface="Gill Sans"/>
              </a:defRPr>
            </a:lvl7pPr>
            <a:lvl8pPr indent="0" lvl="7" marL="0" rtl="0" algn="r">
              <a:spcBef>
                <a:spcPts val="0"/>
              </a:spcBef>
              <a:buNone/>
              <a:defRPr sz="1100">
                <a:solidFill>
                  <a:srgbClr val="0C1830"/>
                </a:solidFill>
                <a:latin typeface="Gill Sans"/>
                <a:ea typeface="Gill Sans"/>
                <a:cs typeface="Gill Sans"/>
                <a:sym typeface="Gill Sans"/>
              </a:defRPr>
            </a:lvl8pPr>
            <a:lvl9pPr indent="0" lvl="8" marL="0" rtl="0" algn="r">
              <a:spcBef>
                <a:spcPts val="0"/>
              </a:spcBef>
              <a:buNone/>
              <a:defRPr sz="1100">
                <a:solidFill>
                  <a:srgbClr val="0C1830"/>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
              <a:t>‹#›</a:t>
            </a:fld>
            <a:endParaRPr/>
          </a:p>
        </p:txBody>
      </p:sp>
      <p:pic>
        <p:nvPicPr>
          <p:cNvPr id="77" name="Google Shape;77;p16"/>
          <p:cNvPicPr preferRelativeResize="0"/>
          <p:nvPr/>
        </p:nvPicPr>
        <p:blipFill rotWithShape="1">
          <a:blip r:embed="rId2">
            <a:alphaModFix/>
          </a:blip>
          <a:srcRect b="0" l="0" r="0" t="0"/>
          <a:stretch/>
        </p:blipFill>
        <p:spPr>
          <a:xfrm>
            <a:off x="7739336" y="4598274"/>
            <a:ext cx="1375002" cy="52629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78" name="Shape 78"/>
        <p:cNvGrpSpPr/>
        <p:nvPr/>
      </p:nvGrpSpPr>
      <p:grpSpPr>
        <a:xfrm>
          <a:off x="0" y="0"/>
          <a:ext cx="0" cy="0"/>
          <a:chOff x="0" y="0"/>
          <a:chExt cx="0" cy="0"/>
        </a:xfrm>
      </p:grpSpPr>
      <p:sp>
        <p:nvSpPr>
          <p:cNvPr id="79" name="Google Shape;79;p17"/>
          <p:cNvSpPr/>
          <p:nvPr/>
        </p:nvSpPr>
        <p:spPr>
          <a:xfrm>
            <a:off x="330513" y="454916"/>
            <a:ext cx="8475000" cy="944100"/>
          </a:xfrm>
          <a:prstGeom prst="rect">
            <a:avLst/>
          </a:prstGeom>
          <a:solidFill>
            <a:schemeClr val="accent1"/>
          </a:solidFill>
          <a:ln>
            <a:noFill/>
          </a:ln>
        </p:spPr>
        <p:txBody>
          <a:bodyPr anchorCtr="0" anchor="ctr" bIns="68675" lIns="68675" spcFirstLastPara="1" rIns="68675" wrap="square" tIns="68675">
            <a:noAutofit/>
          </a:bodyPr>
          <a:lstStyle/>
          <a:p>
            <a:pPr indent="0" lvl="0" marL="0" rtl="0" algn="l">
              <a:spcBef>
                <a:spcPts val="0"/>
              </a:spcBef>
              <a:spcAft>
                <a:spcPts val="0"/>
              </a:spcAft>
              <a:buNone/>
            </a:pPr>
            <a:r>
              <a:t/>
            </a:r>
            <a:endParaRPr/>
          </a:p>
        </p:txBody>
      </p:sp>
      <p:sp>
        <p:nvSpPr>
          <p:cNvPr id="80" name="Google Shape;80;p17"/>
          <p:cNvSpPr txBox="1"/>
          <p:nvPr>
            <p:ph type="title"/>
          </p:nvPr>
        </p:nvSpPr>
        <p:spPr>
          <a:xfrm>
            <a:off x="431921" y="547244"/>
            <a:ext cx="8272200" cy="741300"/>
          </a:xfrm>
          <a:prstGeom prst="rect">
            <a:avLst/>
          </a:prstGeom>
          <a:noFill/>
          <a:ln>
            <a:noFill/>
          </a:ln>
        </p:spPr>
        <p:txBody>
          <a:bodyPr anchorCtr="0" anchor="b" bIns="34325" lIns="68675" spcFirstLastPara="1" rIns="68675" wrap="square" tIns="34325">
            <a:noAutofit/>
          </a:bodyPr>
          <a:lstStyle>
            <a:lvl1pPr lvl="0" rtl="0" algn="l">
              <a:spcBef>
                <a:spcPts val="0"/>
              </a:spcBef>
              <a:spcAft>
                <a:spcPts val="0"/>
              </a:spcAft>
              <a:buClr>
                <a:schemeClr val="lt1"/>
              </a:buClr>
              <a:buSzPts val="14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1" name="Google Shape;81;p17"/>
          <p:cNvSpPr txBox="1"/>
          <p:nvPr/>
        </p:nvSpPr>
        <p:spPr>
          <a:xfrm>
            <a:off x="6695189" y="80164"/>
            <a:ext cx="2139000" cy="273900"/>
          </a:xfrm>
          <a:prstGeom prst="rect">
            <a:avLst/>
          </a:prstGeom>
          <a:noFill/>
          <a:ln>
            <a:noFill/>
          </a:ln>
        </p:spPr>
        <p:txBody>
          <a:bodyPr anchorCtr="0" anchor="ctr" bIns="34325" lIns="68675" spcFirstLastPara="1" rIns="68675" wrap="square" tIns="34325">
            <a:noAutofit/>
          </a:bodyPr>
          <a:lstStyle/>
          <a:p>
            <a:pPr indent="0" lvl="0" marL="0" marR="0" rtl="0" algn="r">
              <a:spcBef>
                <a:spcPts val="0"/>
              </a:spcBef>
              <a:spcAft>
                <a:spcPts val="0"/>
              </a:spcAft>
              <a:buNone/>
            </a:pPr>
            <a:r>
              <a:rPr lang="en" sz="1100">
                <a:solidFill>
                  <a:srgbClr val="0C1830"/>
                </a:solidFill>
                <a:latin typeface="Gill Sans"/>
                <a:ea typeface="Gill Sans"/>
                <a:cs typeface="Gill Sans"/>
                <a:sym typeface="Gill Sans"/>
              </a:rPr>
              <a:t>8/2/2019</a:t>
            </a:r>
            <a:endParaRPr sz="1100"/>
          </a:p>
        </p:txBody>
      </p:sp>
      <p:sp>
        <p:nvSpPr>
          <p:cNvPr id="82" name="Google Shape;82;p17"/>
          <p:cNvSpPr txBox="1"/>
          <p:nvPr/>
        </p:nvSpPr>
        <p:spPr>
          <a:xfrm>
            <a:off x="0" y="4800601"/>
            <a:ext cx="436800" cy="342900"/>
          </a:xfrm>
          <a:prstGeom prst="rect">
            <a:avLst/>
          </a:prstGeom>
          <a:noFill/>
          <a:ln>
            <a:noFill/>
          </a:ln>
        </p:spPr>
        <p:txBody>
          <a:bodyPr anchorCtr="0" anchor="ctr" bIns="34325" lIns="68675" spcFirstLastPara="1" rIns="68675" wrap="square" tIns="34325">
            <a:noAutofit/>
          </a:bodyPr>
          <a:lstStyle/>
          <a:p>
            <a:pPr indent="0" lvl="0" marL="0" marR="0" rtl="0" algn="r">
              <a:spcBef>
                <a:spcPts val="0"/>
              </a:spcBef>
              <a:spcAft>
                <a:spcPts val="0"/>
              </a:spcAft>
              <a:buNone/>
            </a:pPr>
            <a:fld id="{00000000-1234-1234-1234-123412341234}" type="slidenum">
              <a:rPr lang="en" sz="1100">
                <a:solidFill>
                  <a:srgbClr val="0C1830"/>
                </a:solidFill>
                <a:latin typeface="Gill Sans"/>
                <a:ea typeface="Gill Sans"/>
                <a:cs typeface="Gill Sans"/>
                <a:sym typeface="Gill Sans"/>
              </a:rPr>
              <a:t>‹#›</a:t>
            </a:fld>
            <a:endParaRPr sz="1100">
              <a:solidFill>
                <a:srgbClr val="0C1830"/>
              </a:solidFill>
              <a:latin typeface="Gill Sans"/>
              <a:ea typeface="Gill Sans"/>
              <a:cs typeface="Gill Sans"/>
              <a:sym typeface="Gill Sans"/>
            </a:endParaRPr>
          </a:p>
        </p:txBody>
      </p:sp>
      <p:pic>
        <p:nvPicPr>
          <p:cNvPr id="83" name="Google Shape;83;p17"/>
          <p:cNvPicPr preferRelativeResize="0"/>
          <p:nvPr/>
        </p:nvPicPr>
        <p:blipFill rotWithShape="1">
          <a:blip r:embed="rId2">
            <a:alphaModFix/>
          </a:blip>
          <a:srcRect b="0" l="0" r="0" t="0"/>
          <a:stretch/>
        </p:blipFill>
        <p:spPr>
          <a:xfrm>
            <a:off x="7739336" y="4598274"/>
            <a:ext cx="1375002" cy="526295"/>
          </a:xfrm>
          <a:prstGeom prst="rect">
            <a:avLst/>
          </a:prstGeom>
          <a:noFill/>
          <a:ln>
            <a:noFill/>
          </a:ln>
        </p:spPr>
      </p:pic>
      <p:sp>
        <p:nvSpPr>
          <p:cNvPr id="84" name="Google Shape;84;p17"/>
          <p:cNvSpPr txBox="1"/>
          <p:nvPr/>
        </p:nvSpPr>
        <p:spPr>
          <a:xfrm>
            <a:off x="331034" y="80164"/>
            <a:ext cx="2771100" cy="257700"/>
          </a:xfrm>
          <a:prstGeom prst="rect">
            <a:avLst/>
          </a:prstGeom>
          <a:noFill/>
          <a:ln>
            <a:noFill/>
          </a:ln>
        </p:spPr>
        <p:txBody>
          <a:bodyPr anchorCtr="0" anchor="b" bIns="34325" lIns="68675" spcFirstLastPara="1" rIns="68675" wrap="square" tIns="34325">
            <a:noAutofit/>
          </a:bodyPr>
          <a:lstStyle/>
          <a:p>
            <a:pPr indent="0" lvl="0" marL="0" marR="0" rtl="0" algn="ctr">
              <a:spcBef>
                <a:spcPts val="0"/>
              </a:spcBef>
              <a:spcAft>
                <a:spcPts val="0"/>
              </a:spcAft>
              <a:buClr>
                <a:srgbClr val="0C1830"/>
              </a:buClr>
              <a:buSzPts val="1100"/>
              <a:buFont typeface="Arial"/>
              <a:buNone/>
            </a:pPr>
            <a:r>
              <a:rPr b="1" lang="en" sz="1100" cap="none">
                <a:solidFill>
                  <a:srgbClr val="0C1830"/>
                </a:solidFill>
                <a:latin typeface="Arial"/>
                <a:ea typeface="Arial"/>
                <a:cs typeface="Arial"/>
                <a:sym typeface="Arial"/>
              </a:rPr>
              <a:t> OFFICE  OF  EDUCATOR  EXCELLENCE</a:t>
            </a:r>
            <a:endParaRPr sz="110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85" name="Shape 85"/>
        <p:cNvGrpSpPr/>
        <p:nvPr/>
      </p:nvGrpSpPr>
      <p:grpSpPr>
        <a:xfrm>
          <a:off x="0" y="0"/>
          <a:ext cx="0" cy="0"/>
          <a:chOff x="0" y="0"/>
          <a:chExt cx="0" cy="0"/>
        </a:xfrm>
      </p:grpSpPr>
      <p:sp>
        <p:nvSpPr>
          <p:cNvPr id="86" name="Google Shape;86;p18"/>
          <p:cNvSpPr/>
          <p:nvPr/>
        </p:nvSpPr>
        <p:spPr>
          <a:xfrm>
            <a:off x="335863" y="3856481"/>
            <a:ext cx="8468100" cy="944100"/>
          </a:xfrm>
          <a:prstGeom prst="rect">
            <a:avLst/>
          </a:prstGeom>
          <a:solidFill>
            <a:schemeClr val="accent1"/>
          </a:solidFill>
          <a:ln>
            <a:noFill/>
          </a:ln>
        </p:spPr>
        <p:txBody>
          <a:bodyPr anchorCtr="0" anchor="ctr" bIns="68675" lIns="68675" spcFirstLastPara="1" rIns="68675" wrap="square" tIns="68675">
            <a:noAutofit/>
          </a:bodyPr>
          <a:lstStyle/>
          <a:p>
            <a:pPr indent="0" lvl="0" marL="0" rtl="0" algn="l">
              <a:spcBef>
                <a:spcPts val="0"/>
              </a:spcBef>
              <a:spcAft>
                <a:spcPts val="0"/>
              </a:spcAft>
              <a:buNone/>
            </a:pPr>
            <a:r>
              <a:t/>
            </a:r>
            <a:endParaRPr/>
          </a:p>
        </p:txBody>
      </p:sp>
      <p:sp>
        <p:nvSpPr>
          <p:cNvPr id="87" name="Google Shape;87;p18"/>
          <p:cNvSpPr txBox="1"/>
          <p:nvPr>
            <p:ph type="title"/>
          </p:nvPr>
        </p:nvSpPr>
        <p:spPr>
          <a:xfrm>
            <a:off x="435895" y="2282933"/>
            <a:ext cx="8272200" cy="1123200"/>
          </a:xfrm>
          <a:prstGeom prst="rect">
            <a:avLst/>
          </a:prstGeom>
          <a:noFill/>
          <a:ln>
            <a:noFill/>
          </a:ln>
        </p:spPr>
        <p:txBody>
          <a:bodyPr anchorCtr="0" anchor="b" bIns="34325" lIns="68675" spcFirstLastPara="1" rIns="68675" wrap="square" tIns="34325">
            <a:noAutofit/>
          </a:bodyPr>
          <a:lstStyle>
            <a:lvl1pPr lvl="0" rtl="0" algn="l">
              <a:spcBef>
                <a:spcPts val="0"/>
              </a:spcBef>
              <a:spcAft>
                <a:spcPts val="0"/>
              </a:spcAft>
              <a:buClr>
                <a:schemeClr val="accent1"/>
              </a:buClr>
              <a:buSzPts val="2700"/>
              <a:buFont typeface="Gill Sans"/>
              <a:buNone/>
              <a:defRPr b="0" sz="2700" cap="none">
                <a:solidFill>
                  <a:schemeClr val="accent1"/>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8" name="Google Shape;88;p18"/>
          <p:cNvSpPr txBox="1"/>
          <p:nvPr>
            <p:ph idx="1" type="body"/>
          </p:nvPr>
        </p:nvSpPr>
        <p:spPr>
          <a:xfrm>
            <a:off x="435895" y="3406063"/>
            <a:ext cx="8272200" cy="450600"/>
          </a:xfrm>
          <a:prstGeom prst="rect">
            <a:avLst/>
          </a:prstGeom>
          <a:noFill/>
          <a:ln>
            <a:noFill/>
          </a:ln>
        </p:spPr>
        <p:txBody>
          <a:bodyPr anchorCtr="0" anchor="t" bIns="34325" lIns="68675" spcFirstLastPara="1" rIns="68675" wrap="square" tIns="34325">
            <a:noAutofit/>
          </a:bodyPr>
          <a:lstStyle>
            <a:lvl1pPr indent="-228600" lvl="0" marL="457200" rtl="0" algn="l">
              <a:spcBef>
                <a:spcPts val="300"/>
              </a:spcBef>
              <a:spcAft>
                <a:spcPts val="0"/>
              </a:spcAft>
              <a:buSzPts val="1200"/>
              <a:buNone/>
              <a:defRPr sz="1300" cap="none">
                <a:solidFill>
                  <a:schemeClr val="accent2"/>
                </a:solidFill>
              </a:defRPr>
            </a:lvl1pPr>
            <a:lvl2pPr indent="-228600" lvl="1" marL="914400" rtl="0" algn="l">
              <a:spcBef>
                <a:spcPts val="400"/>
              </a:spcBef>
              <a:spcAft>
                <a:spcPts val="0"/>
              </a:spcAft>
              <a:buSzPts val="1200"/>
              <a:buNone/>
              <a:defRPr sz="1300">
                <a:solidFill>
                  <a:srgbClr val="888888"/>
                </a:solidFill>
              </a:defRPr>
            </a:lvl2pPr>
            <a:lvl3pPr indent="-228600" lvl="2" marL="1371600" rtl="0" algn="l">
              <a:spcBef>
                <a:spcPts val="400"/>
              </a:spcBef>
              <a:spcAft>
                <a:spcPts val="0"/>
              </a:spcAft>
              <a:buSzPts val="1100"/>
              <a:buNone/>
              <a:defRPr sz="1200">
                <a:solidFill>
                  <a:srgbClr val="888888"/>
                </a:solidFill>
              </a:defRPr>
            </a:lvl3pPr>
            <a:lvl4pPr indent="-228600" lvl="3" marL="1828800" rtl="0" algn="l">
              <a:spcBef>
                <a:spcPts val="400"/>
              </a:spcBef>
              <a:spcAft>
                <a:spcPts val="0"/>
              </a:spcAft>
              <a:buSzPts val="1000"/>
              <a:buNone/>
              <a:defRPr sz="1000">
                <a:solidFill>
                  <a:srgbClr val="888888"/>
                </a:solidFill>
              </a:defRPr>
            </a:lvl4pPr>
            <a:lvl5pPr indent="-228600" lvl="4" marL="2286000" rtl="0" algn="l">
              <a:spcBef>
                <a:spcPts val="400"/>
              </a:spcBef>
              <a:spcAft>
                <a:spcPts val="0"/>
              </a:spcAft>
              <a:buSzPts val="1000"/>
              <a:buNone/>
              <a:defRPr sz="1000">
                <a:solidFill>
                  <a:srgbClr val="888888"/>
                </a:solidFill>
              </a:defRPr>
            </a:lvl5pPr>
            <a:lvl6pPr indent="-228600" lvl="5" marL="2743200" rtl="0" algn="l">
              <a:spcBef>
                <a:spcPts val="400"/>
              </a:spcBef>
              <a:spcAft>
                <a:spcPts val="0"/>
              </a:spcAft>
              <a:buSzPts val="1000"/>
              <a:buNone/>
              <a:defRPr sz="1000">
                <a:solidFill>
                  <a:srgbClr val="888888"/>
                </a:solidFill>
              </a:defRPr>
            </a:lvl6pPr>
            <a:lvl7pPr indent="-228600" lvl="6" marL="3200400" rtl="0" algn="l">
              <a:spcBef>
                <a:spcPts val="400"/>
              </a:spcBef>
              <a:spcAft>
                <a:spcPts val="0"/>
              </a:spcAft>
              <a:buSzPts val="1000"/>
              <a:buNone/>
              <a:defRPr sz="1000">
                <a:solidFill>
                  <a:srgbClr val="888888"/>
                </a:solidFill>
              </a:defRPr>
            </a:lvl7pPr>
            <a:lvl8pPr indent="-228600" lvl="7" marL="3657600" rtl="0" algn="l">
              <a:spcBef>
                <a:spcPts val="400"/>
              </a:spcBef>
              <a:spcAft>
                <a:spcPts val="0"/>
              </a:spcAft>
              <a:buSzPts val="1000"/>
              <a:buNone/>
              <a:defRPr sz="1000">
                <a:solidFill>
                  <a:srgbClr val="888888"/>
                </a:solidFill>
              </a:defRPr>
            </a:lvl8pPr>
            <a:lvl9pPr indent="-228600" lvl="8" marL="4114800" rtl="0" algn="l">
              <a:spcBef>
                <a:spcPts val="400"/>
              </a:spcBef>
              <a:spcAft>
                <a:spcPts val="400"/>
              </a:spcAft>
              <a:buSzPts val="1000"/>
              <a:buNone/>
              <a:defRPr sz="1000">
                <a:solidFill>
                  <a:srgbClr val="888888"/>
                </a:solidFill>
              </a:defRPr>
            </a:lvl9pPr>
          </a:lstStyle>
          <a:p/>
        </p:txBody>
      </p:sp>
      <p:sp>
        <p:nvSpPr>
          <p:cNvPr id="89" name="Google Shape;89;p18"/>
          <p:cNvSpPr txBox="1"/>
          <p:nvPr>
            <p:ph idx="10" type="dt"/>
          </p:nvPr>
        </p:nvSpPr>
        <p:spPr>
          <a:xfrm>
            <a:off x="5704470" y="4467103"/>
            <a:ext cx="2133600" cy="273900"/>
          </a:xfrm>
          <a:prstGeom prst="rect">
            <a:avLst/>
          </a:prstGeom>
          <a:noFill/>
          <a:ln>
            <a:noFill/>
          </a:ln>
        </p:spPr>
        <p:txBody>
          <a:bodyPr anchorCtr="0" anchor="ctr" bIns="34325" lIns="68675" spcFirstLastPara="1" rIns="68675" wrap="square" tIns="34325">
            <a:noAutofit/>
          </a:bodyPr>
          <a:lstStyle>
            <a:lvl1pPr lvl="0" rtl="0" algn="r">
              <a:spcBef>
                <a:spcPts val="0"/>
              </a:spcBef>
              <a:spcAft>
                <a:spcPts val="0"/>
              </a:spcAft>
              <a:buSzPts val="1100"/>
              <a:buNone/>
              <a:defRPr>
                <a:solidFill>
                  <a:srgbClr val="2D58AC"/>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0" name="Google Shape;90;p18"/>
          <p:cNvSpPr txBox="1"/>
          <p:nvPr>
            <p:ph idx="11" type="ftr"/>
          </p:nvPr>
        </p:nvSpPr>
        <p:spPr>
          <a:xfrm>
            <a:off x="435894" y="4463859"/>
            <a:ext cx="5187900" cy="273900"/>
          </a:xfrm>
          <a:prstGeom prst="rect">
            <a:avLst/>
          </a:prstGeom>
          <a:noFill/>
          <a:ln>
            <a:noFill/>
          </a:ln>
        </p:spPr>
        <p:txBody>
          <a:bodyPr anchorCtr="0" anchor="ctr" bIns="34325" lIns="68675" spcFirstLastPara="1" rIns="68675" wrap="square" tIns="34325">
            <a:noAutofit/>
          </a:bodyPr>
          <a:lstStyle>
            <a:lvl1pPr lvl="0" rtl="0" algn="l">
              <a:spcBef>
                <a:spcPts val="0"/>
              </a:spcBef>
              <a:spcAft>
                <a:spcPts val="0"/>
              </a:spcAft>
              <a:buSzPts val="1100"/>
              <a:buNone/>
              <a:defRPr>
                <a:solidFill>
                  <a:srgbClr val="2D58AC"/>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1" name="Google Shape;91;p18"/>
          <p:cNvSpPr txBox="1"/>
          <p:nvPr>
            <p:ph idx="12" type="sldNum"/>
          </p:nvPr>
        </p:nvSpPr>
        <p:spPr>
          <a:xfrm>
            <a:off x="7918734" y="4467103"/>
            <a:ext cx="789600" cy="273900"/>
          </a:xfrm>
          <a:prstGeom prst="rect">
            <a:avLst/>
          </a:prstGeom>
          <a:noFill/>
          <a:ln>
            <a:noFill/>
          </a:ln>
        </p:spPr>
        <p:txBody>
          <a:bodyPr anchorCtr="0" anchor="ctr" bIns="34325" lIns="68675" spcFirstLastPara="1" rIns="68675" wrap="square" tIns="34325">
            <a:noAutofit/>
          </a:bodyPr>
          <a:lstStyle>
            <a:lvl1pPr indent="0" lvl="0" marL="0" rtl="0" algn="r">
              <a:spcBef>
                <a:spcPts val="0"/>
              </a:spcBef>
              <a:buNone/>
              <a:defRPr sz="1000">
                <a:solidFill>
                  <a:schemeClr val="dk2"/>
                </a:solidFill>
                <a:latin typeface="Gill Sans"/>
                <a:ea typeface="Gill Sans"/>
                <a:cs typeface="Gill Sans"/>
                <a:sym typeface="Gill Sans"/>
              </a:defRPr>
            </a:lvl1pPr>
            <a:lvl2pPr indent="0" lvl="1" marL="0" rtl="0" algn="r">
              <a:spcBef>
                <a:spcPts val="0"/>
              </a:spcBef>
              <a:buNone/>
              <a:defRPr sz="1000">
                <a:solidFill>
                  <a:schemeClr val="dk2"/>
                </a:solidFill>
                <a:latin typeface="Gill Sans"/>
                <a:ea typeface="Gill Sans"/>
                <a:cs typeface="Gill Sans"/>
                <a:sym typeface="Gill Sans"/>
              </a:defRPr>
            </a:lvl2pPr>
            <a:lvl3pPr indent="0" lvl="2" marL="0" rtl="0" algn="r">
              <a:spcBef>
                <a:spcPts val="0"/>
              </a:spcBef>
              <a:buNone/>
              <a:defRPr sz="1000">
                <a:solidFill>
                  <a:schemeClr val="dk2"/>
                </a:solidFill>
                <a:latin typeface="Gill Sans"/>
                <a:ea typeface="Gill Sans"/>
                <a:cs typeface="Gill Sans"/>
                <a:sym typeface="Gill Sans"/>
              </a:defRPr>
            </a:lvl3pPr>
            <a:lvl4pPr indent="0" lvl="3" marL="0" rtl="0" algn="r">
              <a:spcBef>
                <a:spcPts val="0"/>
              </a:spcBef>
              <a:buNone/>
              <a:defRPr sz="1000">
                <a:solidFill>
                  <a:schemeClr val="dk2"/>
                </a:solidFill>
                <a:latin typeface="Gill Sans"/>
                <a:ea typeface="Gill Sans"/>
                <a:cs typeface="Gill Sans"/>
                <a:sym typeface="Gill Sans"/>
              </a:defRPr>
            </a:lvl4pPr>
            <a:lvl5pPr indent="0" lvl="4" marL="0" rtl="0" algn="r">
              <a:spcBef>
                <a:spcPts val="0"/>
              </a:spcBef>
              <a:buNone/>
              <a:defRPr sz="1000">
                <a:solidFill>
                  <a:schemeClr val="dk2"/>
                </a:solidFill>
                <a:latin typeface="Gill Sans"/>
                <a:ea typeface="Gill Sans"/>
                <a:cs typeface="Gill Sans"/>
                <a:sym typeface="Gill Sans"/>
              </a:defRPr>
            </a:lvl5pPr>
            <a:lvl6pPr indent="0" lvl="5" marL="0" rtl="0" algn="r">
              <a:spcBef>
                <a:spcPts val="0"/>
              </a:spcBef>
              <a:buNone/>
              <a:defRPr sz="1000">
                <a:solidFill>
                  <a:schemeClr val="dk2"/>
                </a:solidFill>
                <a:latin typeface="Gill Sans"/>
                <a:ea typeface="Gill Sans"/>
                <a:cs typeface="Gill Sans"/>
                <a:sym typeface="Gill Sans"/>
              </a:defRPr>
            </a:lvl6pPr>
            <a:lvl7pPr indent="0" lvl="6" marL="0" rtl="0" algn="r">
              <a:spcBef>
                <a:spcPts val="0"/>
              </a:spcBef>
              <a:buNone/>
              <a:defRPr sz="1000">
                <a:solidFill>
                  <a:schemeClr val="dk2"/>
                </a:solidFill>
                <a:latin typeface="Gill Sans"/>
                <a:ea typeface="Gill Sans"/>
                <a:cs typeface="Gill Sans"/>
                <a:sym typeface="Gill Sans"/>
              </a:defRPr>
            </a:lvl7pPr>
            <a:lvl8pPr indent="0" lvl="7" marL="0" rtl="0" algn="r">
              <a:spcBef>
                <a:spcPts val="0"/>
              </a:spcBef>
              <a:buNone/>
              <a:defRPr sz="1000">
                <a:solidFill>
                  <a:schemeClr val="dk2"/>
                </a:solidFill>
                <a:latin typeface="Gill Sans"/>
                <a:ea typeface="Gill Sans"/>
                <a:cs typeface="Gill Sans"/>
                <a:sym typeface="Gill Sans"/>
              </a:defRPr>
            </a:lvl8pPr>
            <a:lvl9pPr indent="0" lvl="8" marL="0" rtl="0" algn="r">
              <a:spcBef>
                <a:spcPts val="0"/>
              </a:spcBef>
              <a:buNone/>
              <a:defRPr sz="1000">
                <a:solidFill>
                  <a:schemeClr val="dk2"/>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
              <a:t>‹#›</a:t>
            </a:fld>
            <a:endParaRPr/>
          </a:p>
        </p:txBody>
      </p:sp>
      <p:sp>
        <p:nvSpPr>
          <p:cNvPr id="92" name="Google Shape;92;p18"/>
          <p:cNvSpPr txBox="1"/>
          <p:nvPr/>
        </p:nvSpPr>
        <p:spPr>
          <a:xfrm>
            <a:off x="297299" y="107395"/>
            <a:ext cx="2771100" cy="257700"/>
          </a:xfrm>
          <a:prstGeom prst="rect">
            <a:avLst/>
          </a:prstGeom>
          <a:noFill/>
          <a:ln>
            <a:noFill/>
          </a:ln>
        </p:spPr>
        <p:txBody>
          <a:bodyPr anchorCtr="0" anchor="b" bIns="34325" lIns="68675" spcFirstLastPara="1" rIns="68675" wrap="square" tIns="34325">
            <a:noAutofit/>
          </a:bodyPr>
          <a:lstStyle/>
          <a:p>
            <a:pPr indent="0" lvl="0" marL="0" marR="0" rtl="0" algn="ctr">
              <a:spcBef>
                <a:spcPts val="0"/>
              </a:spcBef>
              <a:spcAft>
                <a:spcPts val="0"/>
              </a:spcAft>
              <a:buClr>
                <a:srgbClr val="0C1830"/>
              </a:buClr>
              <a:buSzPts val="1100"/>
              <a:buFont typeface="Arial"/>
              <a:buNone/>
            </a:pPr>
            <a:r>
              <a:rPr b="1" lang="en" sz="1100" cap="none">
                <a:solidFill>
                  <a:srgbClr val="0C1830"/>
                </a:solidFill>
                <a:latin typeface="Arial"/>
                <a:ea typeface="Arial"/>
                <a:cs typeface="Arial"/>
                <a:sym typeface="Arial"/>
              </a:rPr>
              <a:t> OFFICE  OF  EDUCATOR  EXCELLENCE</a:t>
            </a:r>
            <a:endParaRPr sz="1100"/>
          </a:p>
        </p:txBody>
      </p:sp>
      <p:sp>
        <p:nvSpPr>
          <p:cNvPr id="93" name="Google Shape;93;p18"/>
          <p:cNvSpPr txBox="1"/>
          <p:nvPr/>
        </p:nvSpPr>
        <p:spPr>
          <a:xfrm>
            <a:off x="6695189" y="80164"/>
            <a:ext cx="2139000" cy="273900"/>
          </a:xfrm>
          <a:prstGeom prst="rect">
            <a:avLst/>
          </a:prstGeom>
          <a:noFill/>
          <a:ln>
            <a:noFill/>
          </a:ln>
        </p:spPr>
        <p:txBody>
          <a:bodyPr anchorCtr="0" anchor="ctr" bIns="34325" lIns="68675" spcFirstLastPara="1" rIns="68675" wrap="square" tIns="34325">
            <a:noAutofit/>
          </a:bodyPr>
          <a:lstStyle/>
          <a:p>
            <a:pPr indent="0" lvl="0" marL="0" marR="0" rtl="0" algn="r">
              <a:spcBef>
                <a:spcPts val="0"/>
              </a:spcBef>
              <a:spcAft>
                <a:spcPts val="0"/>
              </a:spcAft>
              <a:buNone/>
            </a:pPr>
            <a:r>
              <a:rPr lang="en" sz="1100">
                <a:solidFill>
                  <a:srgbClr val="0C1830"/>
                </a:solidFill>
                <a:latin typeface="Gill Sans"/>
                <a:ea typeface="Gill Sans"/>
                <a:cs typeface="Gill Sans"/>
                <a:sym typeface="Gill Sans"/>
              </a:rPr>
              <a:t>8/2/2019</a:t>
            </a:r>
            <a:endParaRPr sz="1100"/>
          </a:p>
        </p:txBody>
      </p:sp>
      <p:sp>
        <p:nvSpPr>
          <p:cNvPr id="94" name="Google Shape;94;p18"/>
          <p:cNvSpPr txBox="1"/>
          <p:nvPr/>
        </p:nvSpPr>
        <p:spPr>
          <a:xfrm>
            <a:off x="0" y="4800601"/>
            <a:ext cx="436800" cy="342900"/>
          </a:xfrm>
          <a:prstGeom prst="rect">
            <a:avLst/>
          </a:prstGeom>
          <a:noFill/>
          <a:ln>
            <a:noFill/>
          </a:ln>
        </p:spPr>
        <p:txBody>
          <a:bodyPr anchorCtr="0" anchor="ctr" bIns="34325" lIns="68675" spcFirstLastPara="1" rIns="68675" wrap="square" tIns="34325">
            <a:noAutofit/>
          </a:bodyPr>
          <a:lstStyle/>
          <a:p>
            <a:pPr indent="0" lvl="0" marL="0" marR="0" rtl="0" algn="r">
              <a:spcBef>
                <a:spcPts val="0"/>
              </a:spcBef>
              <a:spcAft>
                <a:spcPts val="0"/>
              </a:spcAft>
              <a:buNone/>
            </a:pPr>
            <a:fld id="{00000000-1234-1234-1234-123412341234}" type="slidenum">
              <a:rPr lang="en" sz="1100">
                <a:solidFill>
                  <a:srgbClr val="0C1830"/>
                </a:solidFill>
                <a:latin typeface="Gill Sans"/>
                <a:ea typeface="Gill Sans"/>
                <a:cs typeface="Gill Sans"/>
                <a:sym typeface="Gill Sans"/>
              </a:rPr>
              <a:t>‹#›</a:t>
            </a:fld>
            <a:endParaRPr sz="1100">
              <a:solidFill>
                <a:srgbClr val="0C1830"/>
              </a:solidFill>
              <a:latin typeface="Gill Sans"/>
              <a:ea typeface="Gill Sans"/>
              <a:cs typeface="Gill Sans"/>
              <a:sym typeface="Gill Sans"/>
            </a:endParaRPr>
          </a:p>
        </p:txBody>
      </p:sp>
      <p:pic>
        <p:nvPicPr>
          <p:cNvPr id="95" name="Google Shape;95;p18"/>
          <p:cNvPicPr preferRelativeResize="0"/>
          <p:nvPr/>
        </p:nvPicPr>
        <p:blipFill rotWithShape="1">
          <a:blip r:embed="rId2">
            <a:alphaModFix/>
          </a:blip>
          <a:srcRect b="0" l="0" r="0" t="0"/>
          <a:stretch/>
        </p:blipFill>
        <p:spPr>
          <a:xfrm>
            <a:off x="3571162" y="516439"/>
            <a:ext cx="1992611" cy="76269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 Only">
  <p:cSld name="1_Title Only">
    <p:spTree>
      <p:nvGrpSpPr>
        <p:cNvPr id="96" name="Shape 96"/>
        <p:cNvGrpSpPr/>
        <p:nvPr/>
      </p:nvGrpSpPr>
      <p:grpSpPr>
        <a:xfrm>
          <a:off x="0" y="0"/>
          <a:ext cx="0" cy="0"/>
          <a:chOff x="0" y="0"/>
          <a:chExt cx="0" cy="0"/>
        </a:xfrm>
      </p:grpSpPr>
      <p:sp>
        <p:nvSpPr>
          <p:cNvPr id="97" name="Google Shape;97;p19"/>
          <p:cNvSpPr txBox="1"/>
          <p:nvPr>
            <p:ph type="title"/>
          </p:nvPr>
        </p:nvSpPr>
        <p:spPr>
          <a:xfrm>
            <a:off x="626365" y="192024"/>
            <a:ext cx="7891500" cy="457200"/>
          </a:xfrm>
          <a:prstGeom prst="rect">
            <a:avLst/>
          </a:prstGeom>
          <a:noFill/>
          <a:ln>
            <a:noFill/>
          </a:ln>
        </p:spPr>
        <p:txBody>
          <a:bodyPr anchorCtr="0" anchor="ctr" bIns="34325" lIns="68675" spcFirstLastPara="1" rIns="68675" wrap="square" tIns="34325">
            <a:noAutofit/>
          </a:bodyPr>
          <a:lstStyle>
            <a:lvl1pPr lvl="0" rtl="0" algn="ctr">
              <a:spcBef>
                <a:spcPts val="0"/>
              </a:spcBef>
              <a:spcAft>
                <a:spcPts val="0"/>
              </a:spcAft>
              <a:buClr>
                <a:schemeClr val="dk2"/>
              </a:buClr>
              <a:buSzPts val="2100"/>
              <a:buFont typeface="Gill Sans"/>
              <a:buNone/>
              <a:defRPr>
                <a:solidFill>
                  <a:schemeClr val="dk2"/>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8" name="Google Shape;98;p19"/>
          <p:cNvSpPr txBox="1"/>
          <p:nvPr>
            <p:ph idx="1" type="body"/>
          </p:nvPr>
        </p:nvSpPr>
        <p:spPr>
          <a:xfrm flipH="1">
            <a:off x="626145" y="640080"/>
            <a:ext cx="7891500" cy="274200"/>
          </a:xfrm>
          <a:prstGeom prst="rect">
            <a:avLst/>
          </a:prstGeom>
          <a:noFill/>
          <a:ln>
            <a:noFill/>
          </a:ln>
        </p:spPr>
        <p:txBody>
          <a:bodyPr anchorCtr="0" anchor="ctr" bIns="34325" lIns="68675" spcFirstLastPara="1" rIns="68675" wrap="square" tIns="34325">
            <a:noAutofit/>
          </a:bodyPr>
          <a:lstStyle>
            <a:lvl1pPr indent="-228600" lvl="0" marL="457200" rtl="0" algn="ctr">
              <a:lnSpc>
                <a:spcPct val="100000"/>
              </a:lnSpc>
              <a:spcBef>
                <a:spcPts val="0"/>
              </a:spcBef>
              <a:spcAft>
                <a:spcPts val="0"/>
              </a:spcAft>
              <a:buSzPts val="2000"/>
              <a:buFont typeface="Arial"/>
              <a:buNone/>
              <a:defRPr b="0" sz="2200" cap="none">
                <a:solidFill>
                  <a:schemeClr val="accent1"/>
                </a:solidFill>
                <a:latin typeface="Gill Sans"/>
                <a:ea typeface="Gill Sans"/>
                <a:cs typeface="Gill Sans"/>
                <a:sym typeface="Gill Sans"/>
              </a:defRPr>
            </a:lvl1pPr>
            <a:lvl2pPr indent="-304800" lvl="1" marL="914400" rtl="0" algn="l">
              <a:spcBef>
                <a:spcPts val="400"/>
              </a:spcBef>
              <a:spcAft>
                <a:spcPts val="0"/>
              </a:spcAft>
              <a:buSzPts val="1200"/>
              <a:buChar char="◼"/>
              <a:defRPr/>
            </a:lvl2pPr>
            <a:lvl3pPr indent="-304800" lvl="2" marL="1371600" rtl="0" algn="l">
              <a:spcBef>
                <a:spcPts val="400"/>
              </a:spcBef>
              <a:spcAft>
                <a:spcPts val="0"/>
              </a:spcAft>
              <a:buSzPts val="1200"/>
              <a:buChar char="◼"/>
              <a:defRPr/>
            </a:lvl3pPr>
            <a:lvl4pPr indent="-304800" lvl="3" marL="1828800" rtl="0" algn="l">
              <a:spcBef>
                <a:spcPts val="400"/>
              </a:spcBef>
              <a:spcAft>
                <a:spcPts val="0"/>
              </a:spcAft>
              <a:buSzPts val="1200"/>
              <a:buChar char="◼"/>
              <a:defRPr/>
            </a:lvl4pPr>
            <a:lvl5pPr indent="-304800" lvl="4" marL="2286000" rtl="0" algn="l">
              <a:spcBef>
                <a:spcPts val="400"/>
              </a:spcBef>
              <a:spcAft>
                <a:spcPts val="0"/>
              </a:spcAft>
              <a:buSzPts val="1200"/>
              <a:buChar char="◼"/>
              <a:defRPr/>
            </a:lvl5pPr>
            <a:lvl6pPr indent="-304800" lvl="5" marL="2743200" rtl="0" algn="l">
              <a:spcBef>
                <a:spcPts val="400"/>
              </a:spcBef>
              <a:spcAft>
                <a:spcPts val="0"/>
              </a:spcAft>
              <a:buSzPts val="1200"/>
              <a:buChar char="◼"/>
              <a:defRPr/>
            </a:lvl6pPr>
            <a:lvl7pPr indent="-304800" lvl="6" marL="3200400" rtl="0" algn="l">
              <a:spcBef>
                <a:spcPts val="400"/>
              </a:spcBef>
              <a:spcAft>
                <a:spcPts val="0"/>
              </a:spcAft>
              <a:buSzPts val="1200"/>
              <a:buChar char="◼"/>
              <a:defRPr/>
            </a:lvl7pPr>
            <a:lvl8pPr indent="-304800" lvl="7" marL="3657600" rtl="0" algn="l">
              <a:spcBef>
                <a:spcPts val="400"/>
              </a:spcBef>
              <a:spcAft>
                <a:spcPts val="0"/>
              </a:spcAft>
              <a:buSzPts val="1200"/>
              <a:buChar char="◼"/>
              <a:defRPr/>
            </a:lvl8pPr>
            <a:lvl9pPr indent="-304800" lvl="8" marL="4114800" rtl="0" algn="l">
              <a:spcBef>
                <a:spcPts val="400"/>
              </a:spcBef>
              <a:spcAft>
                <a:spcPts val="400"/>
              </a:spcAft>
              <a:buSzPts val="1200"/>
              <a:buChar char="◼"/>
              <a:defRPr/>
            </a:lvl9pPr>
          </a:lstStyle>
          <a:p/>
        </p:txBody>
      </p:sp>
      <p:sp>
        <p:nvSpPr>
          <p:cNvPr id="99" name="Google Shape;99;p19"/>
          <p:cNvSpPr txBox="1"/>
          <p:nvPr>
            <p:ph idx="12" type="sldNum"/>
          </p:nvPr>
        </p:nvSpPr>
        <p:spPr>
          <a:xfrm>
            <a:off x="7918734" y="4467103"/>
            <a:ext cx="789600" cy="273900"/>
          </a:xfrm>
          <a:prstGeom prst="rect">
            <a:avLst/>
          </a:prstGeom>
          <a:noFill/>
          <a:ln>
            <a:noFill/>
          </a:ln>
        </p:spPr>
        <p:txBody>
          <a:bodyPr anchorCtr="0" anchor="ctr" bIns="34325" lIns="68675" spcFirstLastPara="1" rIns="68675" wrap="square" tIns="3432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00" name="Google Shape;100;p19"/>
          <p:cNvSpPr txBox="1"/>
          <p:nvPr/>
        </p:nvSpPr>
        <p:spPr>
          <a:xfrm>
            <a:off x="297299" y="107395"/>
            <a:ext cx="2771100" cy="257700"/>
          </a:xfrm>
          <a:prstGeom prst="rect">
            <a:avLst/>
          </a:prstGeom>
          <a:noFill/>
          <a:ln>
            <a:noFill/>
          </a:ln>
        </p:spPr>
        <p:txBody>
          <a:bodyPr anchorCtr="0" anchor="b" bIns="34325" lIns="68675" spcFirstLastPara="1" rIns="68675" wrap="square" tIns="34325">
            <a:noAutofit/>
          </a:bodyPr>
          <a:lstStyle/>
          <a:p>
            <a:pPr indent="0" lvl="0" marL="0" marR="0" rtl="0" algn="ctr">
              <a:spcBef>
                <a:spcPts val="0"/>
              </a:spcBef>
              <a:spcAft>
                <a:spcPts val="0"/>
              </a:spcAft>
              <a:buClr>
                <a:srgbClr val="0C1830"/>
              </a:buClr>
              <a:buSzPts val="1100"/>
              <a:buFont typeface="Arial"/>
              <a:buNone/>
            </a:pPr>
            <a:r>
              <a:rPr b="0" lang="en" sz="1100" cap="none">
                <a:solidFill>
                  <a:srgbClr val="0C1830"/>
                </a:solidFill>
                <a:latin typeface="Arial"/>
                <a:ea typeface="Arial"/>
                <a:cs typeface="Arial"/>
                <a:sym typeface="Arial"/>
              </a:rPr>
              <a:t> OFFICE  OF  EDUCATOR  EXCELLENCE</a:t>
            </a:r>
            <a:endParaRPr sz="1100"/>
          </a:p>
        </p:txBody>
      </p:sp>
      <p:sp>
        <p:nvSpPr>
          <p:cNvPr id="101" name="Google Shape;101;p19"/>
          <p:cNvSpPr txBox="1"/>
          <p:nvPr>
            <p:ph idx="10" type="dt"/>
          </p:nvPr>
        </p:nvSpPr>
        <p:spPr>
          <a:xfrm>
            <a:off x="6695189" y="80164"/>
            <a:ext cx="2139000" cy="273900"/>
          </a:xfrm>
          <a:prstGeom prst="rect">
            <a:avLst/>
          </a:prstGeom>
          <a:noFill/>
          <a:ln>
            <a:noFill/>
          </a:ln>
        </p:spPr>
        <p:txBody>
          <a:bodyPr anchorCtr="0" anchor="ctr" bIns="34325" lIns="68675" spcFirstLastPara="1" rIns="68675" wrap="square" tIns="34325">
            <a:noAutofit/>
          </a:bodyPr>
          <a:lstStyle>
            <a:lvl1pPr lvl="0" rtl="0" algn="r">
              <a:spcBef>
                <a:spcPts val="0"/>
              </a:spcBef>
              <a:spcAft>
                <a:spcPts val="0"/>
              </a:spcAft>
              <a:buSzPts val="1100"/>
              <a:buNone/>
              <a:defRPr sz="1100">
                <a:solidFill>
                  <a:srgbClr val="0C1830"/>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2" name="Google Shape;102;p19"/>
          <p:cNvSpPr txBox="1"/>
          <p:nvPr/>
        </p:nvSpPr>
        <p:spPr>
          <a:xfrm>
            <a:off x="0" y="4800601"/>
            <a:ext cx="436800" cy="342900"/>
          </a:xfrm>
          <a:prstGeom prst="rect">
            <a:avLst/>
          </a:prstGeom>
          <a:noFill/>
          <a:ln>
            <a:noFill/>
          </a:ln>
        </p:spPr>
        <p:txBody>
          <a:bodyPr anchorCtr="0" anchor="ctr" bIns="34325" lIns="68675" spcFirstLastPara="1" rIns="68675" wrap="square" tIns="34325">
            <a:noAutofit/>
          </a:bodyPr>
          <a:lstStyle/>
          <a:p>
            <a:pPr indent="0" lvl="0" marL="0" marR="0" rtl="0" algn="r">
              <a:spcBef>
                <a:spcPts val="0"/>
              </a:spcBef>
              <a:spcAft>
                <a:spcPts val="0"/>
              </a:spcAft>
              <a:buNone/>
            </a:pPr>
            <a:fld id="{00000000-1234-1234-1234-123412341234}" type="slidenum">
              <a:rPr lang="en" sz="1100">
                <a:solidFill>
                  <a:srgbClr val="0C1830"/>
                </a:solidFill>
                <a:latin typeface="Gill Sans"/>
                <a:ea typeface="Gill Sans"/>
                <a:cs typeface="Gill Sans"/>
                <a:sym typeface="Gill Sans"/>
              </a:rPr>
              <a:t>‹#›</a:t>
            </a:fld>
            <a:endParaRPr sz="1100">
              <a:solidFill>
                <a:srgbClr val="0C1830"/>
              </a:solidFill>
              <a:latin typeface="Gill Sans"/>
              <a:ea typeface="Gill Sans"/>
              <a:cs typeface="Gill Sans"/>
              <a:sym typeface="Gill Sans"/>
            </a:endParaRPr>
          </a:p>
        </p:txBody>
      </p:sp>
      <p:pic>
        <p:nvPicPr>
          <p:cNvPr id="103" name="Google Shape;103;p19"/>
          <p:cNvPicPr preferRelativeResize="0"/>
          <p:nvPr/>
        </p:nvPicPr>
        <p:blipFill rotWithShape="1">
          <a:blip r:embed="rId2">
            <a:alphaModFix/>
          </a:blip>
          <a:srcRect b="0" l="0" r="0" t="0"/>
          <a:stretch/>
        </p:blipFill>
        <p:spPr>
          <a:xfrm>
            <a:off x="7739336" y="4598274"/>
            <a:ext cx="1375002" cy="526295"/>
          </a:xfrm>
          <a:prstGeom prst="rect">
            <a:avLst/>
          </a:prstGeom>
          <a:noFill/>
          <a:ln>
            <a:noFill/>
          </a:ln>
        </p:spPr>
      </p:pic>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Content with Caption">
  <p:cSld name="1_Content with Caption">
    <p:bg>
      <p:bgPr>
        <a:blipFill>
          <a:blip r:embed="rId2">
            <a:alphaModFix/>
          </a:blip>
          <a:stretch>
            <a:fillRect/>
          </a:stretch>
        </a:blipFill>
      </p:bgPr>
    </p:bg>
    <p:spTree>
      <p:nvGrpSpPr>
        <p:cNvPr id="104" name="Shape 104"/>
        <p:cNvGrpSpPr/>
        <p:nvPr/>
      </p:nvGrpSpPr>
      <p:grpSpPr>
        <a:xfrm>
          <a:off x="0" y="0"/>
          <a:ext cx="0" cy="0"/>
          <a:chOff x="0" y="0"/>
          <a:chExt cx="0" cy="0"/>
        </a:xfrm>
      </p:grpSpPr>
      <p:sp>
        <p:nvSpPr>
          <p:cNvPr id="105" name="Google Shape;105;p20"/>
          <p:cNvSpPr txBox="1"/>
          <p:nvPr>
            <p:ph type="title"/>
          </p:nvPr>
        </p:nvSpPr>
        <p:spPr>
          <a:xfrm>
            <a:off x="0" y="228887"/>
            <a:ext cx="3127200" cy="345600"/>
          </a:xfrm>
          <a:prstGeom prst="rect">
            <a:avLst/>
          </a:prstGeom>
          <a:noFill/>
          <a:ln>
            <a:noFill/>
          </a:ln>
        </p:spPr>
        <p:txBody>
          <a:bodyPr anchorCtr="0" anchor="t" bIns="34325" lIns="68675" spcFirstLastPara="1" rIns="68675" wrap="square" tIns="34325">
            <a:noAutofit/>
          </a:bodyPr>
          <a:lstStyle>
            <a:lvl1pPr lvl="0" rtl="0" algn="ctr">
              <a:spcBef>
                <a:spcPts val="0"/>
              </a:spcBef>
              <a:spcAft>
                <a:spcPts val="0"/>
              </a:spcAft>
              <a:buClr>
                <a:schemeClr val="lt1"/>
              </a:buClr>
              <a:buSzPts val="1800"/>
              <a:buFont typeface="Gill Sans"/>
              <a:buNone/>
              <a:defRPr sz="1800">
                <a:solidFill>
                  <a:schemeClr val="lt1"/>
                </a:solidFill>
                <a:latin typeface="Gill Sans"/>
                <a:ea typeface="Gill Sans"/>
                <a:cs typeface="Gill Sans"/>
                <a:sym typeface="Gill Sans"/>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6" name="Google Shape;106;p20"/>
          <p:cNvSpPr txBox="1"/>
          <p:nvPr>
            <p:ph idx="1" type="body"/>
          </p:nvPr>
        </p:nvSpPr>
        <p:spPr>
          <a:xfrm>
            <a:off x="3127252" y="192025"/>
            <a:ext cx="6016800" cy="430800"/>
          </a:xfrm>
          <a:prstGeom prst="rect">
            <a:avLst/>
          </a:prstGeom>
          <a:noFill/>
          <a:ln>
            <a:noFill/>
          </a:ln>
        </p:spPr>
        <p:txBody>
          <a:bodyPr anchorCtr="0" anchor="ctr" bIns="34325" lIns="206075" spcFirstLastPara="1" rIns="206075" wrap="square" tIns="34325">
            <a:noAutofit/>
          </a:bodyPr>
          <a:lstStyle>
            <a:lvl1pPr indent="-228600" lvl="0" marL="457200" rtl="0" algn="l">
              <a:lnSpc>
                <a:spcPct val="100000"/>
              </a:lnSpc>
              <a:spcBef>
                <a:spcPts val="0"/>
              </a:spcBef>
              <a:spcAft>
                <a:spcPts val="0"/>
              </a:spcAft>
              <a:buSzPts val="2000"/>
              <a:buFont typeface="Arial"/>
              <a:buNone/>
              <a:defRPr b="0" i="0" sz="2200" cap="none">
                <a:solidFill>
                  <a:schemeClr val="dk2"/>
                </a:solidFill>
                <a:latin typeface="Gill Sans"/>
                <a:ea typeface="Gill Sans"/>
                <a:cs typeface="Gill Sans"/>
                <a:sym typeface="Gill Sans"/>
              </a:defRPr>
            </a:lvl1pPr>
            <a:lvl2pPr indent="-228600" lvl="1" marL="914400" rtl="0" algn="r">
              <a:spcBef>
                <a:spcPts val="400"/>
              </a:spcBef>
              <a:spcAft>
                <a:spcPts val="0"/>
              </a:spcAft>
              <a:buSzPts val="1300"/>
              <a:buFont typeface="Gill Sans"/>
              <a:buNone/>
              <a:defRPr b="1" sz="1400">
                <a:solidFill>
                  <a:schemeClr val="lt1"/>
                </a:solidFill>
              </a:defRPr>
            </a:lvl2pPr>
            <a:lvl3pPr indent="-228600" lvl="2" marL="1371600" rtl="0" algn="r">
              <a:spcBef>
                <a:spcPts val="400"/>
              </a:spcBef>
              <a:spcAft>
                <a:spcPts val="0"/>
              </a:spcAft>
              <a:buSzPts val="1300"/>
              <a:buFont typeface="Gill Sans"/>
              <a:buNone/>
              <a:defRPr b="1" sz="1400">
                <a:solidFill>
                  <a:schemeClr val="lt1"/>
                </a:solidFill>
              </a:defRPr>
            </a:lvl3pPr>
            <a:lvl4pPr indent="-228600" lvl="3" marL="1828800" rtl="0" algn="r">
              <a:spcBef>
                <a:spcPts val="400"/>
              </a:spcBef>
              <a:spcAft>
                <a:spcPts val="0"/>
              </a:spcAft>
              <a:buSzPts val="1300"/>
              <a:buFont typeface="Gill Sans"/>
              <a:buNone/>
              <a:defRPr b="1" sz="1400">
                <a:solidFill>
                  <a:schemeClr val="lt1"/>
                </a:solidFill>
              </a:defRPr>
            </a:lvl4pPr>
            <a:lvl5pPr indent="-228600" lvl="4" marL="2286000" rtl="0" algn="r">
              <a:spcBef>
                <a:spcPts val="400"/>
              </a:spcBef>
              <a:spcAft>
                <a:spcPts val="0"/>
              </a:spcAft>
              <a:buSzPts val="1300"/>
              <a:buFont typeface="Gill Sans"/>
              <a:buNone/>
              <a:defRPr b="1" sz="1400">
                <a:solidFill>
                  <a:schemeClr val="lt1"/>
                </a:solidFill>
              </a:defRPr>
            </a:lvl5pPr>
            <a:lvl6pPr indent="-304800" lvl="5" marL="2743200" rtl="0" algn="l">
              <a:spcBef>
                <a:spcPts val="400"/>
              </a:spcBef>
              <a:spcAft>
                <a:spcPts val="0"/>
              </a:spcAft>
              <a:buSzPts val="1200"/>
              <a:buChar char="◼"/>
              <a:defRPr/>
            </a:lvl6pPr>
            <a:lvl7pPr indent="-304800" lvl="6" marL="3200400" rtl="0" algn="l">
              <a:spcBef>
                <a:spcPts val="400"/>
              </a:spcBef>
              <a:spcAft>
                <a:spcPts val="0"/>
              </a:spcAft>
              <a:buSzPts val="1200"/>
              <a:buChar char="◼"/>
              <a:defRPr/>
            </a:lvl7pPr>
            <a:lvl8pPr indent="-304800" lvl="7" marL="3657600" rtl="0" algn="l">
              <a:spcBef>
                <a:spcPts val="400"/>
              </a:spcBef>
              <a:spcAft>
                <a:spcPts val="0"/>
              </a:spcAft>
              <a:buSzPts val="1200"/>
              <a:buChar char="◼"/>
              <a:defRPr/>
            </a:lvl8pPr>
            <a:lvl9pPr indent="-304800" lvl="8" marL="4114800" rtl="0" algn="l">
              <a:spcBef>
                <a:spcPts val="400"/>
              </a:spcBef>
              <a:spcAft>
                <a:spcPts val="400"/>
              </a:spcAft>
              <a:buSzPts val="1200"/>
              <a:buChar char="◼"/>
              <a:defRPr/>
            </a:lvl9pPr>
          </a:lstStyle>
          <a:p/>
        </p:txBody>
      </p:sp>
      <p:sp>
        <p:nvSpPr>
          <p:cNvPr id="107" name="Google Shape;107;p20"/>
          <p:cNvSpPr txBox="1"/>
          <p:nvPr>
            <p:ph idx="2" type="body"/>
          </p:nvPr>
        </p:nvSpPr>
        <p:spPr>
          <a:xfrm>
            <a:off x="3127252" y="636359"/>
            <a:ext cx="6016800" cy="4507200"/>
          </a:xfrm>
          <a:prstGeom prst="rect">
            <a:avLst/>
          </a:prstGeom>
          <a:noFill/>
          <a:ln>
            <a:noFill/>
          </a:ln>
        </p:spPr>
        <p:txBody>
          <a:bodyPr anchorCtr="0" anchor="t" bIns="68675" lIns="206075" spcFirstLastPara="1" rIns="343475" wrap="square" tIns="34325">
            <a:noAutofit/>
          </a:bodyPr>
          <a:lstStyle>
            <a:lvl1pPr indent="-304800" lvl="0" marL="457200" rtl="0" algn="l">
              <a:spcBef>
                <a:spcPts val="300"/>
              </a:spcBef>
              <a:spcAft>
                <a:spcPts val="0"/>
              </a:spcAft>
              <a:buSzPts val="1200"/>
              <a:buChar char="◼"/>
              <a:defRPr>
                <a:latin typeface="Gill Sans"/>
                <a:ea typeface="Gill Sans"/>
                <a:cs typeface="Gill Sans"/>
                <a:sym typeface="Gill Sans"/>
              </a:defRPr>
            </a:lvl1pPr>
            <a:lvl2pPr indent="-298450" lvl="1" marL="914400" rtl="0" algn="l">
              <a:spcBef>
                <a:spcPts val="400"/>
              </a:spcBef>
              <a:spcAft>
                <a:spcPts val="0"/>
              </a:spcAft>
              <a:buSzPts val="1100"/>
              <a:buChar char="◼"/>
              <a:defRPr>
                <a:latin typeface="Gill Sans"/>
                <a:ea typeface="Gill Sans"/>
                <a:cs typeface="Gill Sans"/>
                <a:sym typeface="Gill Sans"/>
              </a:defRPr>
            </a:lvl2pPr>
            <a:lvl3pPr indent="-292100" lvl="2" marL="1371600" rtl="0" algn="l">
              <a:spcBef>
                <a:spcPts val="400"/>
              </a:spcBef>
              <a:spcAft>
                <a:spcPts val="0"/>
              </a:spcAft>
              <a:buSzPts val="1000"/>
              <a:buChar char="◼"/>
              <a:defRPr>
                <a:latin typeface="Gill Sans"/>
                <a:ea typeface="Gill Sans"/>
                <a:cs typeface="Gill Sans"/>
                <a:sym typeface="Gill Sans"/>
              </a:defRPr>
            </a:lvl3pPr>
            <a:lvl4pPr indent="-304800" lvl="3" marL="1828800" rtl="0" algn="l">
              <a:spcBef>
                <a:spcPts val="400"/>
              </a:spcBef>
              <a:spcAft>
                <a:spcPts val="0"/>
              </a:spcAft>
              <a:buSzPts val="1200"/>
              <a:buChar char="◼"/>
              <a:defRPr/>
            </a:lvl4pPr>
            <a:lvl5pPr indent="-304800" lvl="4" marL="2286000" rtl="0" algn="l">
              <a:spcBef>
                <a:spcPts val="400"/>
              </a:spcBef>
              <a:spcAft>
                <a:spcPts val="0"/>
              </a:spcAft>
              <a:buSzPts val="1200"/>
              <a:buChar char="◼"/>
              <a:defRPr/>
            </a:lvl5pPr>
            <a:lvl6pPr indent="-304800" lvl="5" marL="2743200" rtl="0" algn="l">
              <a:spcBef>
                <a:spcPts val="400"/>
              </a:spcBef>
              <a:spcAft>
                <a:spcPts val="0"/>
              </a:spcAft>
              <a:buSzPts val="1200"/>
              <a:buChar char="◼"/>
              <a:defRPr/>
            </a:lvl6pPr>
            <a:lvl7pPr indent="-304800" lvl="6" marL="3200400" rtl="0" algn="l">
              <a:spcBef>
                <a:spcPts val="400"/>
              </a:spcBef>
              <a:spcAft>
                <a:spcPts val="0"/>
              </a:spcAft>
              <a:buSzPts val="1200"/>
              <a:buChar char="◼"/>
              <a:defRPr/>
            </a:lvl7pPr>
            <a:lvl8pPr indent="-304800" lvl="7" marL="3657600" rtl="0" algn="l">
              <a:spcBef>
                <a:spcPts val="400"/>
              </a:spcBef>
              <a:spcAft>
                <a:spcPts val="0"/>
              </a:spcAft>
              <a:buSzPts val="1200"/>
              <a:buChar char="◼"/>
              <a:defRPr/>
            </a:lvl8pPr>
            <a:lvl9pPr indent="-304800" lvl="8" marL="4114800" rtl="0" algn="l">
              <a:spcBef>
                <a:spcPts val="400"/>
              </a:spcBef>
              <a:spcAft>
                <a:spcPts val="400"/>
              </a:spcAft>
              <a:buSzPts val="1200"/>
              <a:buChar char="◼"/>
              <a:defRPr/>
            </a:lvl9pPr>
          </a:lstStyle>
          <a:p/>
        </p:txBody>
      </p:sp>
      <p:sp>
        <p:nvSpPr>
          <p:cNvPr id="108" name="Google Shape;108;p20"/>
          <p:cNvSpPr txBox="1"/>
          <p:nvPr>
            <p:ph idx="3" type="body"/>
          </p:nvPr>
        </p:nvSpPr>
        <p:spPr>
          <a:xfrm>
            <a:off x="411481" y="996694"/>
            <a:ext cx="2304300" cy="615600"/>
          </a:xfrm>
          <a:prstGeom prst="rect">
            <a:avLst/>
          </a:prstGeom>
          <a:noFill/>
          <a:ln>
            <a:noFill/>
          </a:ln>
        </p:spPr>
        <p:txBody>
          <a:bodyPr anchorCtr="0" anchor="t" bIns="34325" lIns="68675" spcFirstLastPara="1" rIns="68675" wrap="square" tIns="34325">
            <a:noAutofit/>
          </a:bodyPr>
          <a:lstStyle>
            <a:lvl1pPr indent="-228600" lvl="0" marL="457200" rtl="0" algn="l">
              <a:spcBef>
                <a:spcPts val="400"/>
              </a:spcBef>
              <a:spcAft>
                <a:spcPts val="0"/>
              </a:spcAft>
              <a:buSzPts val="1800"/>
              <a:buFont typeface="Arial"/>
              <a:buNone/>
              <a:defRPr b="0" sz="2000" cap="none">
                <a:solidFill>
                  <a:schemeClr val="lt1"/>
                </a:solidFill>
                <a:latin typeface="Gill Sans"/>
                <a:ea typeface="Gill Sans"/>
                <a:cs typeface="Gill Sans"/>
                <a:sym typeface="Gill Sans"/>
              </a:defRPr>
            </a:lvl1pPr>
            <a:lvl2pPr indent="-304800" lvl="1" marL="914400" rtl="0" algn="l">
              <a:spcBef>
                <a:spcPts val="400"/>
              </a:spcBef>
              <a:spcAft>
                <a:spcPts val="0"/>
              </a:spcAft>
              <a:buSzPts val="1200"/>
              <a:buChar char="◼"/>
              <a:defRPr/>
            </a:lvl2pPr>
            <a:lvl3pPr indent="-304800" lvl="2" marL="1371600" rtl="0" algn="l">
              <a:spcBef>
                <a:spcPts val="400"/>
              </a:spcBef>
              <a:spcAft>
                <a:spcPts val="0"/>
              </a:spcAft>
              <a:buSzPts val="1200"/>
              <a:buChar char="◼"/>
              <a:defRPr/>
            </a:lvl3pPr>
            <a:lvl4pPr indent="-304800" lvl="3" marL="1828800" rtl="0" algn="l">
              <a:spcBef>
                <a:spcPts val="400"/>
              </a:spcBef>
              <a:spcAft>
                <a:spcPts val="0"/>
              </a:spcAft>
              <a:buSzPts val="1200"/>
              <a:buChar char="◼"/>
              <a:defRPr/>
            </a:lvl4pPr>
            <a:lvl5pPr indent="-304800" lvl="4" marL="2286000" rtl="0" algn="l">
              <a:spcBef>
                <a:spcPts val="400"/>
              </a:spcBef>
              <a:spcAft>
                <a:spcPts val="0"/>
              </a:spcAft>
              <a:buSzPts val="1200"/>
              <a:buChar char="◼"/>
              <a:defRPr/>
            </a:lvl5pPr>
            <a:lvl6pPr indent="-304800" lvl="5" marL="2743200" rtl="0" algn="l">
              <a:spcBef>
                <a:spcPts val="400"/>
              </a:spcBef>
              <a:spcAft>
                <a:spcPts val="0"/>
              </a:spcAft>
              <a:buSzPts val="1200"/>
              <a:buChar char="◼"/>
              <a:defRPr/>
            </a:lvl6pPr>
            <a:lvl7pPr indent="-304800" lvl="6" marL="3200400" rtl="0" algn="l">
              <a:spcBef>
                <a:spcPts val="400"/>
              </a:spcBef>
              <a:spcAft>
                <a:spcPts val="0"/>
              </a:spcAft>
              <a:buSzPts val="1200"/>
              <a:buChar char="◼"/>
              <a:defRPr/>
            </a:lvl7pPr>
            <a:lvl8pPr indent="-304800" lvl="7" marL="3657600" rtl="0" algn="l">
              <a:spcBef>
                <a:spcPts val="400"/>
              </a:spcBef>
              <a:spcAft>
                <a:spcPts val="0"/>
              </a:spcAft>
              <a:buSzPts val="1200"/>
              <a:buChar char="◼"/>
              <a:defRPr/>
            </a:lvl8pPr>
            <a:lvl9pPr indent="-304800" lvl="8" marL="4114800" rtl="0" algn="l">
              <a:spcBef>
                <a:spcPts val="400"/>
              </a:spcBef>
              <a:spcAft>
                <a:spcPts val="400"/>
              </a:spcAft>
              <a:buSzPts val="1200"/>
              <a:buChar char="◼"/>
              <a:defRPr/>
            </a:lvl9pPr>
          </a:lstStyle>
          <a:p/>
        </p:txBody>
      </p:sp>
      <p:sp>
        <p:nvSpPr>
          <p:cNvPr id="109" name="Google Shape;109;p20"/>
          <p:cNvSpPr txBox="1"/>
          <p:nvPr>
            <p:ph idx="12" type="sldNum"/>
          </p:nvPr>
        </p:nvSpPr>
        <p:spPr>
          <a:xfrm>
            <a:off x="7918734" y="4467103"/>
            <a:ext cx="789600" cy="273900"/>
          </a:xfrm>
          <a:prstGeom prst="rect">
            <a:avLst/>
          </a:prstGeom>
          <a:noFill/>
          <a:ln>
            <a:noFill/>
          </a:ln>
        </p:spPr>
        <p:txBody>
          <a:bodyPr anchorCtr="0" anchor="ctr" bIns="34325" lIns="68675" spcFirstLastPara="1" rIns="68675" wrap="square" tIns="3432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110" name="Shape 110"/>
        <p:cNvGrpSpPr/>
        <p:nvPr/>
      </p:nvGrpSpPr>
      <p:grpSpPr>
        <a:xfrm>
          <a:off x="0" y="0"/>
          <a:ext cx="0" cy="0"/>
          <a:chOff x="0" y="0"/>
          <a:chExt cx="0" cy="0"/>
        </a:xfrm>
      </p:grpSpPr>
      <p:sp>
        <p:nvSpPr>
          <p:cNvPr id="111" name="Google Shape;111;p21"/>
          <p:cNvSpPr/>
          <p:nvPr/>
        </p:nvSpPr>
        <p:spPr>
          <a:xfrm>
            <a:off x="334487" y="454916"/>
            <a:ext cx="8475000" cy="944100"/>
          </a:xfrm>
          <a:prstGeom prst="rect">
            <a:avLst/>
          </a:prstGeom>
          <a:solidFill>
            <a:schemeClr val="accent1"/>
          </a:solidFill>
          <a:ln>
            <a:noFill/>
          </a:ln>
        </p:spPr>
        <p:txBody>
          <a:bodyPr anchorCtr="0" anchor="ctr" bIns="68675" lIns="68675" spcFirstLastPara="1" rIns="68675" wrap="square" tIns="68675">
            <a:noAutofit/>
          </a:bodyPr>
          <a:lstStyle/>
          <a:p>
            <a:pPr indent="0" lvl="0" marL="0" rtl="0" algn="l">
              <a:spcBef>
                <a:spcPts val="0"/>
              </a:spcBef>
              <a:spcAft>
                <a:spcPts val="0"/>
              </a:spcAft>
              <a:buNone/>
            </a:pPr>
            <a:r>
              <a:t/>
            </a:r>
            <a:endParaRPr/>
          </a:p>
        </p:txBody>
      </p:sp>
      <p:sp>
        <p:nvSpPr>
          <p:cNvPr id="112" name="Google Shape;112;p21"/>
          <p:cNvSpPr txBox="1"/>
          <p:nvPr>
            <p:ph type="title"/>
          </p:nvPr>
        </p:nvSpPr>
        <p:spPr>
          <a:xfrm>
            <a:off x="435895" y="547244"/>
            <a:ext cx="8272200" cy="741300"/>
          </a:xfrm>
          <a:prstGeom prst="rect">
            <a:avLst/>
          </a:prstGeom>
          <a:noFill/>
          <a:ln>
            <a:noFill/>
          </a:ln>
        </p:spPr>
        <p:txBody>
          <a:bodyPr anchorCtr="0" anchor="b" bIns="34325" lIns="68675" spcFirstLastPara="1" rIns="68675" wrap="square" tIns="34325">
            <a:noAutofit/>
          </a:bodyPr>
          <a:lstStyle>
            <a:lvl1pPr lvl="0" rtl="0" algn="l">
              <a:spcBef>
                <a:spcPts val="0"/>
              </a:spcBef>
              <a:spcAft>
                <a:spcPts val="0"/>
              </a:spcAft>
              <a:buClr>
                <a:schemeClr val="lt1"/>
              </a:buClr>
              <a:buSzPts val="14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3" name="Google Shape;113;p21"/>
          <p:cNvSpPr txBox="1"/>
          <p:nvPr>
            <p:ph idx="1" type="body"/>
          </p:nvPr>
        </p:nvSpPr>
        <p:spPr>
          <a:xfrm>
            <a:off x="435895" y="1671003"/>
            <a:ext cx="4066800" cy="2724900"/>
          </a:xfrm>
          <a:prstGeom prst="rect">
            <a:avLst/>
          </a:prstGeom>
          <a:noFill/>
          <a:ln>
            <a:noFill/>
          </a:ln>
        </p:spPr>
        <p:txBody>
          <a:bodyPr anchorCtr="0" anchor="ctr" bIns="34325" lIns="68675" spcFirstLastPara="1" rIns="68675" wrap="square" tIns="34325">
            <a:noAutofit/>
          </a:bodyPr>
          <a:lstStyle>
            <a:lvl1pPr indent="-304800" lvl="0" marL="457200" rtl="0" algn="l">
              <a:spcBef>
                <a:spcPts val="300"/>
              </a:spcBef>
              <a:spcAft>
                <a:spcPts val="0"/>
              </a:spcAft>
              <a:buSzPts val="1200"/>
              <a:buChar char="◼"/>
              <a:defRPr/>
            </a:lvl1pPr>
            <a:lvl2pPr indent="-304800" lvl="1" marL="914400" rtl="0" algn="l">
              <a:spcBef>
                <a:spcPts val="400"/>
              </a:spcBef>
              <a:spcAft>
                <a:spcPts val="0"/>
              </a:spcAft>
              <a:buSzPts val="1200"/>
              <a:buChar char="◼"/>
              <a:defRPr/>
            </a:lvl2pPr>
            <a:lvl3pPr indent="-304800" lvl="2" marL="1371600" rtl="0" algn="l">
              <a:spcBef>
                <a:spcPts val="400"/>
              </a:spcBef>
              <a:spcAft>
                <a:spcPts val="0"/>
              </a:spcAft>
              <a:buSzPts val="1200"/>
              <a:buChar char="◼"/>
              <a:defRPr/>
            </a:lvl3pPr>
            <a:lvl4pPr indent="-304800" lvl="3" marL="1828800" rtl="0" algn="l">
              <a:spcBef>
                <a:spcPts val="400"/>
              </a:spcBef>
              <a:spcAft>
                <a:spcPts val="0"/>
              </a:spcAft>
              <a:buSzPts val="1200"/>
              <a:buChar char="◼"/>
              <a:defRPr/>
            </a:lvl4pPr>
            <a:lvl5pPr indent="-304800" lvl="4" marL="2286000" rtl="0" algn="l">
              <a:spcBef>
                <a:spcPts val="400"/>
              </a:spcBef>
              <a:spcAft>
                <a:spcPts val="0"/>
              </a:spcAft>
              <a:buSzPts val="1200"/>
              <a:buChar char="◼"/>
              <a:defRPr/>
            </a:lvl5pPr>
            <a:lvl6pPr indent="-304800" lvl="5" marL="2743200" rtl="0" algn="l">
              <a:spcBef>
                <a:spcPts val="400"/>
              </a:spcBef>
              <a:spcAft>
                <a:spcPts val="0"/>
              </a:spcAft>
              <a:buSzPts val="1200"/>
              <a:buChar char="◼"/>
              <a:defRPr/>
            </a:lvl6pPr>
            <a:lvl7pPr indent="-304800" lvl="6" marL="3200400" rtl="0" algn="l">
              <a:spcBef>
                <a:spcPts val="400"/>
              </a:spcBef>
              <a:spcAft>
                <a:spcPts val="0"/>
              </a:spcAft>
              <a:buSzPts val="1200"/>
              <a:buChar char="◼"/>
              <a:defRPr/>
            </a:lvl7pPr>
            <a:lvl8pPr indent="-304800" lvl="7" marL="3657600" rtl="0" algn="l">
              <a:spcBef>
                <a:spcPts val="400"/>
              </a:spcBef>
              <a:spcAft>
                <a:spcPts val="0"/>
              </a:spcAft>
              <a:buSzPts val="1200"/>
              <a:buChar char="◼"/>
              <a:defRPr/>
            </a:lvl8pPr>
            <a:lvl9pPr indent="-304800" lvl="8" marL="4114800" rtl="0" algn="l">
              <a:spcBef>
                <a:spcPts val="400"/>
              </a:spcBef>
              <a:spcAft>
                <a:spcPts val="400"/>
              </a:spcAft>
              <a:buSzPts val="1200"/>
              <a:buChar char="◼"/>
              <a:defRPr/>
            </a:lvl9pPr>
          </a:lstStyle>
          <a:p/>
        </p:txBody>
      </p:sp>
      <p:sp>
        <p:nvSpPr>
          <p:cNvPr id="114" name="Google Shape;114;p21"/>
          <p:cNvSpPr txBox="1"/>
          <p:nvPr>
            <p:ph idx="2" type="body"/>
          </p:nvPr>
        </p:nvSpPr>
        <p:spPr>
          <a:xfrm>
            <a:off x="4641318" y="1671003"/>
            <a:ext cx="4066800" cy="2724900"/>
          </a:xfrm>
          <a:prstGeom prst="rect">
            <a:avLst/>
          </a:prstGeom>
          <a:noFill/>
          <a:ln>
            <a:noFill/>
          </a:ln>
        </p:spPr>
        <p:txBody>
          <a:bodyPr anchorCtr="0" anchor="ctr" bIns="34325" lIns="68675" spcFirstLastPara="1" rIns="68675" wrap="square" tIns="34325">
            <a:noAutofit/>
          </a:bodyPr>
          <a:lstStyle>
            <a:lvl1pPr indent="-304800" lvl="0" marL="457200" rtl="0" algn="l">
              <a:spcBef>
                <a:spcPts val="300"/>
              </a:spcBef>
              <a:spcAft>
                <a:spcPts val="0"/>
              </a:spcAft>
              <a:buSzPts val="1200"/>
              <a:buChar char="◼"/>
              <a:defRPr/>
            </a:lvl1pPr>
            <a:lvl2pPr indent="-304800" lvl="1" marL="914400" rtl="0" algn="l">
              <a:spcBef>
                <a:spcPts val="400"/>
              </a:spcBef>
              <a:spcAft>
                <a:spcPts val="0"/>
              </a:spcAft>
              <a:buSzPts val="1200"/>
              <a:buChar char="◼"/>
              <a:defRPr/>
            </a:lvl2pPr>
            <a:lvl3pPr indent="-304800" lvl="2" marL="1371600" rtl="0" algn="l">
              <a:spcBef>
                <a:spcPts val="400"/>
              </a:spcBef>
              <a:spcAft>
                <a:spcPts val="0"/>
              </a:spcAft>
              <a:buSzPts val="1200"/>
              <a:buChar char="◼"/>
              <a:defRPr/>
            </a:lvl3pPr>
            <a:lvl4pPr indent="-304800" lvl="3" marL="1828800" rtl="0" algn="l">
              <a:spcBef>
                <a:spcPts val="400"/>
              </a:spcBef>
              <a:spcAft>
                <a:spcPts val="0"/>
              </a:spcAft>
              <a:buSzPts val="1200"/>
              <a:buChar char="◼"/>
              <a:defRPr/>
            </a:lvl4pPr>
            <a:lvl5pPr indent="-304800" lvl="4" marL="2286000" rtl="0" algn="l">
              <a:spcBef>
                <a:spcPts val="400"/>
              </a:spcBef>
              <a:spcAft>
                <a:spcPts val="0"/>
              </a:spcAft>
              <a:buSzPts val="1200"/>
              <a:buChar char="◼"/>
              <a:defRPr/>
            </a:lvl5pPr>
            <a:lvl6pPr indent="-304800" lvl="5" marL="2743200" rtl="0" algn="l">
              <a:spcBef>
                <a:spcPts val="400"/>
              </a:spcBef>
              <a:spcAft>
                <a:spcPts val="0"/>
              </a:spcAft>
              <a:buSzPts val="1200"/>
              <a:buChar char="◼"/>
              <a:defRPr/>
            </a:lvl6pPr>
            <a:lvl7pPr indent="-304800" lvl="6" marL="3200400" rtl="0" algn="l">
              <a:spcBef>
                <a:spcPts val="400"/>
              </a:spcBef>
              <a:spcAft>
                <a:spcPts val="0"/>
              </a:spcAft>
              <a:buSzPts val="1200"/>
              <a:buChar char="◼"/>
              <a:defRPr/>
            </a:lvl7pPr>
            <a:lvl8pPr indent="-304800" lvl="7" marL="3657600" rtl="0" algn="l">
              <a:spcBef>
                <a:spcPts val="400"/>
              </a:spcBef>
              <a:spcAft>
                <a:spcPts val="0"/>
              </a:spcAft>
              <a:buSzPts val="1200"/>
              <a:buChar char="◼"/>
              <a:defRPr/>
            </a:lvl8pPr>
            <a:lvl9pPr indent="-304800" lvl="8" marL="4114800" rtl="0" algn="l">
              <a:spcBef>
                <a:spcPts val="400"/>
              </a:spcBef>
              <a:spcAft>
                <a:spcPts val="400"/>
              </a:spcAft>
              <a:buSzPts val="1200"/>
              <a:buChar char="◼"/>
              <a:defRPr/>
            </a:lvl9pPr>
          </a:lstStyle>
          <a:p/>
        </p:txBody>
      </p:sp>
      <p:sp>
        <p:nvSpPr>
          <p:cNvPr id="115" name="Google Shape;115;p21"/>
          <p:cNvSpPr txBox="1"/>
          <p:nvPr/>
        </p:nvSpPr>
        <p:spPr>
          <a:xfrm>
            <a:off x="297299" y="107395"/>
            <a:ext cx="2771100" cy="257700"/>
          </a:xfrm>
          <a:prstGeom prst="rect">
            <a:avLst/>
          </a:prstGeom>
          <a:noFill/>
          <a:ln>
            <a:noFill/>
          </a:ln>
        </p:spPr>
        <p:txBody>
          <a:bodyPr anchorCtr="0" anchor="b" bIns="34325" lIns="68675" spcFirstLastPara="1" rIns="68675" wrap="square" tIns="34325">
            <a:noAutofit/>
          </a:bodyPr>
          <a:lstStyle/>
          <a:p>
            <a:pPr indent="0" lvl="0" marL="0" marR="0" rtl="0" algn="ctr">
              <a:spcBef>
                <a:spcPts val="0"/>
              </a:spcBef>
              <a:spcAft>
                <a:spcPts val="0"/>
              </a:spcAft>
              <a:buClr>
                <a:srgbClr val="0C1830"/>
              </a:buClr>
              <a:buSzPts val="1100"/>
              <a:buFont typeface="Arial"/>
              <a:buNone/>
            </a:pPr>
            <a:r>
              <a:rPr b="1" lang="en" sz="1100" cap="none">
                <a:solidFill>
                  <a:srgbClr val="0C1830"/>
                </a:solidFill>
                <a:latin typeface="Arial"/>
                <a:ea typeface="Arial"/>
                <a:cs typeface="Arial"/>
                <a:sym typeface="Arial"/>
              </a:rPr>
              <a:t> OFFICE  OF  EDUCATOR  EXCELLENCE</a:t>
            </a:r>
            <a:endParaRPr sz="1100"/>
          </a:p>
        </p:txBody>
      </p:sp>
      <p:sp>
        <p:nvSpPr>
          <p:cNvPr id="116" name="Google Shape;116;p21"/>
          <p:cNvSpPr txBox="1"/>
          <p:nvPr/>
        </p:nvSpPr>
        <p:spPr>
          <a:xfrm>
            <a:off x="6695189" y="80164"/>
            <a:ext cx="2139000" cy="273900"/>
          </a:xfrm>
          <a:prstGeom prst="rect">
            <a:avLst/>
          </a:prstGeom>
          <a:noFill/>
          <a:ln>
            <a:noFill/>
          </a:ln>
        </p:spPr>
        <p:txBody>
          <a:bodyPr anchorCtr="0" anchor="ctr" bIns="34325" lIns="68675" spcFirstLastPara="1" rIns="68675" wrap="square" tIns="34325">
            <a:noAutofit/>
          </a:bodyPr>
          <a:lstStyle/>
          <a:p>
            <a:pPr indent="0" lvl="0" marL="0" marR="0" rtl="0" algn="r">
              <a:spcBef>
                <a:spcPts val="0"/>
              </a:spcBef>
              <a:spcAft>
                <a:spcPts val="0"/>
              </a:spcAft>
              <a:buNone/>
            </a:pPr>
            <a:r>
              <a:rPr lang="en" sz="1100">
                <a:solidFill>
                  <a:srgbClr val="0C1830"/>
                </a:solidFill>
                <a:latin typeface="Gill Sans"/>
                <a:ea typeface="Gill Sans"/>
                <a:cs typeface="Gill Sans"/>
                <a:sym typeface="Gill Sans"/>
              </a:rPr>
              <a:t>8/2/2019</a:t>
            </a:r>
            <a:endParaRPr sz="1100"/>
          </a:p>
        </p:txBody>
      </p:sp>
      <p:sp>
        <p:nvSpPr>
          <p:cNvPr id="117" name="Google Shape;117;p21"/>
          <p:cNvSpPr txBox="1"/>
          <p:nvPr/>
        </p:nvSpPr>
        <p:spPr>
          <a:xfrm>
            <a:off x="0" y="4800601"/>
            <a:ext cx="436800" cy="342900"/>
          </a:xfrm>
          <a:prstGeom prst="rect">
            <a:avLst/>
          </a:prstGeom>
          <a:noFill/>
          <a:ln>
            <a:noFill/>
          </a:ln>
        </p:spPr>
        <p:txBody>
          <a:bodyPr anchorCtr="0" anchor="ctr" bIns="34325" lIns="68675" spcFirstLastPara="1" rIns="68675" wrap="square" tIns="34325">
            <a:noAutofit/>
          </a:bodyPr>
          <a:lstStyle/>
          <a:p>
            <a:pPr indent="0" lvl="0" marL="0" marR="0" rtl="0" algn="r">
              <a:spcBef>
                <a:spcPts val="0"/>
              </a:spcBef>
              <a:spcAft>
                <a:spcPts val="0"/>
              </a:spcAft>
              <a:buNone/>
            </a:pPr>
            <a:fld id="{00000000-1234-1234-1234-123412341234}" type="slidenum">
              <a:rPr lang="en" sz="1100">
                <a:solidFill>
                  <a:srgbClr val="0C1830"/>
                </a:solidFill>
                <a:latin typeface="Gill Sans"/>
                <a:ea typeface="Gill Sans"/>
                <a:cs typeface="Gill Sans"/>
                <a:sym typeface="Gill Sans"/>
              </a:rPr>
              <a:t>‹#›</a:t>
            </a:fld>
            <a:endParaRPr sz="1100">
              <a:solidFill>
                <a:srgbClr val="0C1830"/>
              </a:solidFill>
              <a:latin typeface="Gill Sans"/>
              <a:ea typeface="Gill Sans"/>
              <a:cs typeface="Gill Sans"/>
              <a:sym typeface="Gill Sans"/>
            </a:endParaRPr>
          </a:p>
        </p:txBody>
      </p:sp>
      <p:pic>
        <p:nvPicPr>
          <p:cNvPr id="118" name="Google Shape;118;p21"/>
          <p:cNvPicPr preferRelativeResize="0"/>
          <p:nvPr/>
        </p:nvPicPr>
        <p:blipFill rotWithShape="1">
          <a:blip r:embed="rId2">
            <a:alphaModFix/>
          </a:blip>
          <a:srcRect b="0" l="0" r="0" t="0"/>
          <a:stretch/>
        </p:blipFill>
        <p:spPr>
          <a:xfrm>
            <a:off x="7739336" y="4598274"/>
            <a:ext cx="1375002" cy="52629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119" name="Shape 119"/>
        <p:cNvGrpSpPr/>
        <p:nvPr/>
      </p:nvGrpSpPr>
      <p:grpSpPr>
        <a:xfrm>
          <a:off x="0" y="0"/>
          <a:ext cx="0" cy="0"/>
          <a:chOff x="0" y="0"/>
          <a:chExt cx="0" cy="0"/>
        </a:xfrm>
      </p:grpSpPr>
      <p:sp>
        <p:nvSpPr>
          <p:cNvPr id="120" name="Google Shape;120;p22"/>
          <p:cNvSpPr/>
          <p:nvPr/>
        </p:nvSpPr>
        <p:spPr>
          <a:xfrm>
            <a:off x="334487" y="454916"/>
            <a:ext cx="8475000" cy="944100"/>
          </a:xfrm>
          <a:prstGeom prst="rect">
            <a:avLst/>
          </a:prstGeom>
          <a:solidFill>
            <a:schemeClr val="accent1"/>
          </a:solidFill>
          <a:ln>
            <a:noFill/>
          </a:ln>
        </p:spPr>
        <p:txBody>
          <a:bodyPr anchorCtr="0" anchor="ctr" bIns="68675" lIns="68675" spcFirstLastPara="1" rIns="68675" wrap="square" tIns="68675">
            <a:noAutofit/>
          </a:bodyPr>
          <a:lstStyle/>
          <a:p>
            <a:pPr indent="0" lvl="0" marL="0" rtl="0" algn="l">
              <a:spcBef>
                <a:spcPts val="0"/>
              </a:spcBef>
              <a:spcAft>
                <a:spcPts val="0"/>
              </a:spcAft>
              <a:buNone/>
            </a:pPr>
            <a:r>
              <a:t/>
            </a:r>
            <a:endParaRPr/>
          </a:p>
        </p:txBody>
      </p:sp>
      <p:sp>
        <p:nvSpPr>
          <p:cNvPr id="121" name="Google Shape;121;p22"/>
          <p:cNvSpPr txBox="1"/>
          <p:nvPr>
            <p:ph type="title"/>
          </p:nvPr>
        </p:nvSpPr>
        <p:spPr>
          <a:xfrm>
            <a:off x="435895" y="547244"/>
            <a:ext cx="8272200" cy="741300"/>
          </a:xfrm>
          <a:prstGeom prst="rect">
            <a:avLst/>
          </a:prstGeom>
          <a:noFill/>
          <a:ln>
            <a:noFill/>
          </a:ln>
        </p:spPr>
        <p:txBody>
          <a:bodyPr anchorCtr="0" anchor="b" bIns="34325" lIns="68675" spcFirstLastPara="1" rIns="68675" wrap="square" tIns="34325">
            <a:noAutofit/>
          </a:bodyPr>
          <a:lstStyle>
            <a:lvl1pPr lvl="0" rtl="0" algn="l">
              <a:spcBef>
                <a:spcPts val="0"/>
              </a:spcBef>
              <a:spcAft>
                <a:spcPts val="0"/>
              </a:spcAft>
              <a:buClr>
                <a:schemeClr val="lt1"/>
              </a:buClr>
              <a:buSzPts val="14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2" name="Google Shape;122;p22"/>
          <p:cNvSpPr txBox="1"/>
          <p:nvPr>
            <p:ph idx="1" type="body"/>
          </p:nvPr>
        </p:nvSpPr>
        <p:spPr>
          <a:xfrm>
            <a:off x="665416" y="1688170"/>
            <a:ext cx="3815400" cy="402000"/>
          </a:xfrm>
          <a:prstGeom prst="rect">
            <a:avLst/>
          </a:prstGeom>
          <a:noFill/>
          <a:ln>
            <a:noFill/>
          </a:ln>
        </p:spPr>
        <p:txBody>
          <a:bodyPr anchorCtr="0" anchor="b" bIns="34325" lIns="68675" spcFirstLastPara="1" rIns="68675" wrap="square" tIns="34325">
            <a:noAutofit/>
          </a:bodyPr>
          <a:lstStyle>
            <a:lvl1pPr indent="-228600" lvl="0" marL="457200" rtl="0" algn="l">
              <a:spcBef>
                <a:spcPts val="300"/>
              </a:spcBef>
              <a:spcAft>
                <a:spcPts val="0"/>
              </a:spcAft>
              <a:buSzPts val="1500"/>
              <a:buNone/>
              <a:defRPr b="0" sz="1600">
                <a:solidFill>
                  <a:schemeClr val="accent2"/>
                </a:solidFill>
              </a:defRPr>
            </a:lvl1pPr>
            <a:lvl2pPr indent="-228600" lvl="1" marL="914400" rtl="0" algn="l">
              <a:spcBef>
                <a:spcPts val="400"/>
              </a:spcBef>
              <a:spcAft>
                <a:spcPts val="0"/>
              </a:spcAft>
              <a:buSzPts val="1400"/>
              <a:buNone/>
              <a:defRPr b="1" sz="1500"/>
            </a:lvl2pPr>
            <a:lvl3pPr indent="-228600" lvl="2" marL="1371600" rtl="0" algn="l">
              <a:spcBef>
                <a:spcPts val="400"/>
              </a:spcBef>
              <a:spcAft>
                <a:spcPts val="0"/>
              </a:spcAft>
              <a:buSzPts val="1200"/>
              <a:buNone/>
              <a:defRPr b="1" sz="1300"/>
            </a:lvl3pPr>
            <a:lvl4pPr indent="-228600" lvl="3" marL="1828800" rtl="0" algn="l">
              <a:spcBef>
                <a:spcPts val="400"/>
              </a:spcBef>
              <a:spcAft>
                <a:spcPts val="0"/>
              </a:spcAft>
              <a:buSzPts val="1100"/>
              <a:buNone/>
              <a:defRPr b="1" sz="1200"/>
            </a:lvl4pPr>
            <a:lvl5pPr indent="-228600" lvl="4" marL="2286000" rtl="0" algn="l">
              <a:spcBef>
                <a:spcPts val="400"/>
              </a:spcBef>
              <a:spcAft>
                <a:spcPts val="0"/>
              </a:spcAft>
              <a:buSzPts val="1100"/>
              <a:buNone/>
              <a:defRPr b="1" sz="1200"/>
            </a:lvl5pPr>
            <a:lvl6pPr indent="-228600" lvl="5" marL="2743200" rtl="0" algn="l">
              <a:spcBef>
                <a:spcPts val="400"/>
              </a:spcBef>
              <a:spcAft>
                <a:spcPts val="0"/>
              </a:spcAft>
              <a:buSzPts val="1100"/>
              <a:buNone/>
              <a:defRPr b="1" sz="1200"/>
            </a:lvl6pPr>
            <a:lvl7pPr indent="-228600" lvl="6" marL="3200400" rtl="0" algn="l">
              <a:spcBef>
                <a:spcPts val="400"/>
              </a:spcBef>
              <a:spcAft>
                <a:spcPts val="0"/>
              </a:spcAft>
              <a:buSzPts val="1100"/>
              <a:buNone/>
              <a:defRPr b="1" sz="1200"/>
            </a:lvl7pPr>
            <a:lvl8pPr indent="-228600" lvl="7" marL="3657600" rtl="0" algn="l">
              <a:spcBef>
                <a:spcPts val="400"/>
              </a:spcBef>
              <a:spcAft>
                <a:spcPts val="0"/>
              </a:spcAft>
              <a:buSzPts val="1100"/>
              <a:buNone/>
              <a:defRPr b="1" sz="1200"/>
            </a:lvl8pPr>
            <a:lvl9pPr indent="-228600" lvl="8" marL="4114800" rtl="0" algn="l">
              <a:spcBef>
                <a:spcPts val="400"/>
              </a:spcBef>
              <a:spcAft>
                <a:spcPts val="400"/>
              </a:spcAft>
              <a:buSzPts val="1100"/>
              <a:buNone/>
              <a:defRPr b="1" sz="1200"/>
            </a:lvl9pPr>
          </a:lstStyle>
          <a:p/>
        </p:txBody>
      </p:sp>
      <p:sp>
        <p:nvSpPr>
          <p:cNvPr id="123" name="Google Shape;123;p22"/>
          <p:cNvSpPr txBox="1"/>
          <p:nvPr>
            <p:ph idx="2" type="body"/>
          </p:nvPr>
        </p:nvSpPr>
        <p:spPr>
          <a:xfrm>
            <a:off x="435896" y="2194540"/>
            <a:ext cx="4044900" cy="2201100"/>
          </a:xfrm>
          <a:prstGeom prst="rect">
            <a:avLst/>
          </a:prstGeom>
          <a:noFill/>
          <a:ln>
            <a:noFill/>
          </a:ln>
        </p:spPr>
        <p:txBody>
          <a:bodyPr anchorCtr="0" anchor="t" bIns="34325" lIns="68675" spcFirstLastPara="1" rIns="68675" wrap="square" tIns="34325">
            <a:noAutofit/>
          </a:bodyPr>
          <a:lstStyle>
            <a:lvl1pPr indent="-304800" lvl="0" marL="457200" rtl="0" algn="l">
              <a:spcBef>
                <a:spcPts val="300"/>
              </a:spcBef>
              <a:spcAft>
                <a:spcPts val="0"/>
              </a:spcAft>
              <a:buSzPts val="1200"/>
              <a:buChar char="◼"/>
              <a:defRPr/>
            </a:lvl1pPr>
            <a:lvl2pPr indent="-304800" lvl="1" marL="914400" rtl="0" algn="l">
              <a:spcBef>
                <a:spcPts val="400"/>
              </a:spcBef>
              <a:spcAft>
                <a:spcPts val="0"/>
              </a:spcAft>
              <a:buSzPts val="1200"/>
              <a:buChar char="◼"/>
              <a:defRPr/>
            </a:lvl2pPr>
            <a:lvl3pPr indent="-304800" lvl="2" marL="1371600" rtl="0" algn="l">
              <a:spcBef>
                <a:spcPts val="400"/>
              </a:spcBef>
              <a:spcAft>
                <a:spcPts val="0"/>
              </a:spcAft>
              <a:buSzPts val="1200"/>
              <a:buChar char="◼"/>
              <a:defRPr/>
            </a:lvl3pPr>
            <a:lvl4pPr indent="-304800" lvl="3" marL="1828800" rtl="0" algn="l">
              <a:spcBef>
                <a:spcPts val="400"/>
              </a:spcBef>
              <a:spcAft>
                <a:spcPts val="0"/>
              </a:spcAft>
              <a:buSzPts val="1200"/>
              <a:buChar char="◼"/>
              <a:defRPr/>
            </a:lvl4pPr>
            <a:lvl5pPr indent="-304800" lvl="4" marL="2286000" rtl="0" algn="l">
              <a:spcBef>
                <a:spcPts val="400"/>
              </a:spcBef>
              <a:spcAft>
                <a:spcPts val="0"/>
              </a:spcAft>
              <a:buSzPts val="1200"/>
              <a:buChar char="◼"/>
              <a:defRPr/>
            </a:lvl5pPr>
            <a:lvl6pPr indent="-304800" lvl="5" marL="2743200" rtl="0" algn="l">
              <a:spcBef>
                <a:spcPts val="400"/>
              </a:spcBef>
              <a:spcAft>
                <a:spcPts val="0"/>
              </a:spcAft>
              <a:buSzPts val="1200"/>
              <a:buChar char="◼"/>
              <a:defRPr/>
            </a:lvl6pPr>
            <a:lvl7pPr indent="-304800" lvl="6" marL="3200400" rtl="0" algn="l">
              <a:spcBef>
                <a:spcPts val="400"/>
              </a:spcBef>
              <a:spcAft>
                <a:spcPts val="0"/>
              </a:spcAft>
              <a:buSzPts val="1200"/>
              <a:buChar char="◼"/>
              <a:defRPr/>
            </a:lvl7pPr>
            <a:lvl8pPr indent="-304800" lvl="7" marL="3657600" rtl="0" algn="l">
              <a:spcBef>
                <a:spcPts val="400"/>
              </a:spcBef>
              <a:spcAft>
                <a:spcPts val="0"/>
              </a:spcAft>
              <a:buSzPts val="1200"/>
              <a:buChar char="◼"/>
              <a:defRPr/>
            </a:lvl8pPr>
            <a:lvl9pPr indent="-304800" lvl="8" marL="4114800" rtl="0" algn="l">
              <a:spcBef>
                <a:spcPts val="400"/>
              </a:spcBef>
              <a:spcAft>
                <a:spcPts val="400"/>
              </a:spcAft>
              <a:buSzPts val="1200"/>
              <a:buChar char="◼"/>
              <a:defRPr/>
            </a:lvl9pPr>
          </a:lstStyle>
          <a:p/>
        </p:txBody>
      </p:sp>
      <p:sp>
        <p:nvSpPr>
          <p:cNvPr id="124" name="Google Shape;124;p22"/>
          <p:cNvSpPr txBox="1"/>
          <p:nvPr>
            <p:ph idx="3" type="body"/>
          </p:nvPr>
        </p:nvSpPr>
        <p:spPr>
          <a:xfrm>
            <a:off x="4892807" y="1688170"/>
            <a:ext cx="3815400" cy="415200"/>
          </a:xfrm>
          <a:prstGeom prst="rect">
            <a:avLst/>
          </a:prstGeom>
          <a:noFill/>
          <a:ln>
            <a:noFill/>
          </a:ln>
        </p:spPr>
        <p:txBody>
          <a:bodyPr anchorCtr="0" anchor="b" bIns="34325" lIns="68675" spcFirstLastPara="1" rIns="68675" wrap="square" tIns="34325">
            <a:noAutofit/>
          </a:bodyPr>
          <a:lstStyle>
            <a:lvl1pPr indent="-228600" lvl="0" marL="457200" rtl="0" algn="l">
              <a:spcBef>
                <a:spcPts val="300"/>
              </a:spcBef>
              <a:spcAft>
                <a:spcPts val="0"/>
              </a:spcAft>
              <a:buSzPts val="1500"/>
              <a:buNone/>
              <a:defRPr b="0" sz="1600">
                <a:solidFill>
                  <a:schemeClr val="accent2"/>
                </a:solidFill>
              </a:defRPr>
            </a:lvl1pPr>
            <a:lvl2pPr indent="-228600" lvl="1" marL="914400" rtl="0" algn="l">
              <a:spcBef>
                <a:spcPts val="400"/>
              </a:spcBef>
              <a:spcAft>
                <a:spcPts val="0"/>
              </a:spcAft>
              <a:buSzPts val="1400"/>
              <a:buNone/>
              <a:defRPr b="1" sz="1500"/>
            </a:lvl2pPr>
            <a:lvl3pPr indent="-228600" lvl="2" marL="1371600" rtl="0" algn="l">
              <a:spcBef>
                <a:spcPts val="400"/>
              </a:spcBef>
              <a:spcAft>
                <a:spcPts val="0"/>
              </a:spcAft>
              <a:buSzPts val="1200"/>
              <a:buNone/>
              <a:defRPr b="1" sz="1300"/>
            </a:lvl3pPr>
            <a:lvl4pPr indent="-228600" lvl="3" marL="1828800" rtl="0" algn="l">
              <a:spcBef>
                <a:spcPts val="400"/>
              </a:spcBef>
              <a:spcAft>
                <a:spcPts val="0"/>
              </a:spcAft>
              <a:buSzPts val="1100"/>
              <a:buNone/>
              <a:defRPr b="1" sz="1200"/>
            </a:lvl4pPr>
            <a:lvl5pPr indent="-228600" lvl="4" marL="2286000" rtl="0" algn="l">
              <a:spcBef>
                <a:spcPts val="400"/>
              </a:spcBef>
              <a:spcAft>
                <a:spcPts val="0"/>
              </a:spcAft>
              <a:buSzPts val="1100"/>
              <a:buNone/>
              <a:defRPr b="1" sz="1200"/>
            </a:lvl5pPr>
            <a:lvl6pPr indent="-228600" lvl="5" marL="2743200" rtl="0" algn="l">
              <a:spcBef>
                <a:spcPts val="400"/>
              </a:spcBef>
              <a:spcAft>
                <a:spcPts val="0"/>
              </a:spcAft>
              <a:buSzPts val="1100"/>
              <a:buNone/>
              <a:defRPr b="1" sz="1200"/>
            </a:lvl6pPr>
            <a:lvl7pPr indent="-228600" lvl="6" marL="3200400" rtl="0" algn="l">
              <a:spcBef>
                <a:spcPts val="400"/>
              </a:spcBef>
              <a:spcAft>
                <a:spcPts val="0"/>
              </a:spcAft>
              <a:buSzPts val="1100"/>
              <a:buNone/>
              <a:defRPr b="1" sz="1200"/>
            </a:lvl7pPr>
            <a:lvl8pPr indent="-228600" lvl="7" marL="3657600" rtl="0" algn="l">
              <a:spcBef>
                <a:spcPts val="400"/>
              </a:spcBef>
              <a:spcAft>
                <a:spcPts val="0"/>
              </a:spcAft>
              <a:buSzPts val="1100"/>
              <a:buNone/>
              <a:defRPr b="1" sz="1200"/>
            </a:lvl8pPr>
            <a:lvl9pPr indent="-228600" lvl="8" marL="4114800" rtl="0" algn="l">
              <a:spcBef>
                <a:spcPts val="400"/>
              </a:spcBef>
              <a:spcAft>
                <a:spcPts val="400"/>
              </a:spcAft>
              <a:buSzPts val="1100"/>
              <a:buNone/>
              <a:defRPr b="1" sz="1200"/>
            </a:lvl9pPr>
          </a:lstStyle>
          <a:p/>
        </p:txBody>
      </p:sp>
      <p:sp>
        <p:nvSpPr>
          <p:cNvPr id="125" name="Google Shape;125;p22"/>
          <p:cNvSpPr txBox="1"/>
          <p:nvPr>
            <p:ph idx="4" type="body"/>
          </p:nvPr>
        </p:nvSpPr>
        <p:spPr>
          <a:xfrm>
            <a:off x="4663287" y="2194540"/>
            <a:ext cx="4044900" cy="2201100"/>
          </a:xfrm>
          <a:prstGeom prst="rect">
            <a:avLst/>
          </a:prstGeom>
          <a:noFill/>
          <a:ln>
            <a:noFill/>
          </a:ln>
        </p:spPr>
        <p:txBody>
          <a:bodyPr anchorCtr="0" anchor="t" bIns="34325" lIns="68675" spcFirstLastPara="1" rIns="68675" wrap="square" tIns="34325">
            <a:noAutofit/>
          </a:bodyPr>
          <a:lstStyle>
            <a:lvl1pPr indent="-304800" lvl="0" marL="457200" rtl="0" algn="l">
              <a:spcBef>
                <a:spcPts val="300"/>
              </a:spcBef>
              <a:spcAft>
                <a:spcPts val="0"/>
              </a:spcAft>
              <a:buSzPts val="1200"/>
              <a:buChar char="◼"/>
              <a:defRPr/>
            </a:lvl1pPr>
            <a:lvl2pPr indent="-304800" lvl="1" marL="914400" rtl="0" algn="l">
              <a:spcBef>
                <a:spcPts val="400"/>
              </a:spcBef>
              <a:spcAft>
                <a:spcPts val="0"/>
              </a:spcAft>
              <a:buSzPts val="1200"/>
              <a:buChar char="◼"/>
              <a:defRPr/>
            </a:lvl2pPr>
            <a:lvl3pPr indent="-304800" lvl="2" marL="1371600" rtl="0" algn="l">
              <a:spcBef>
                <a:spcPts val="400"/>
              </a:spcBef>
              <a:spcAft>
                <a:spcPts val="0"/>
              </a:spcAft>
              <a:buSzPts val="1200"/>
              <a:buChar char="◼"/>
              <a:defRPr/>
            </a:lvl3pPr>
            <a:lvl4pPr indent="-304800" lvl="3" marL="1828800" rtl="0" algn="l">
              <a:spcBef>
                <a:spcPts val="400"/>
              </a:spcBef>
              <a:spcAft>
                <a:spcPts val="0"/>
              </a:spcAft>
              <a:buSzPts val="1200"/>
              <a:buChar char="◼"/>
              <a:defRPr/>
            </a:lvl4pPr>
            <a:lvl5pPr indent="-304800" lvl="4" marL="2286000" rtl="0" algn="l">
              <a:spcBef>
                <a:spcPts val="400"/>
              </a:spcBef>
              <a:spcAft>
                <a:spcPts val="0"/>
              </a:spcAft>
              <a:buSzPts val="1200"/>
              <a:buChar char="◼"/>
              <a:defRPr/>
            </a:lvl5pPr>
            <a:lvl6pPr indent="-304800" lvl="5" marL="2743200" rtl="0" algn="l">
              <a:spcBef>
                <a:spcPts val="400"/>
              </a:spcBef>
              <a:spcAft>
                <a:spcPts val="0"/>
              </a:spcAft>
              <a:buSzPts val="1200"/>
              <a:buChar char="◼"/>
              <a:defRPr/>
            </a:lvl6pPr>
            <a:lvl7pPr indent="-304800" lvl="6" marL="3200400" rtl="0" algn="l">
              <a:spcBef>
                <a:spcPts val="400"/>
              </a:spcBef>
              <a:spcAft>
                <a:spcPts val="0"/>
              </a:spcAft>
              <a:buSzPts val="1200"/>
              <a:buChar char="◼"/>
              <a:defRPr/>
            </a:lvl7pPr>
            <a:lvl8pPr indent="-304800" lvl="7" marL="3657600" rtl="0" algn="l">
              <a:spcBef>
                <a:spcPts val="400"/>
              </a:spcBef>
              <a:spcAft>
                <a:spcPts val="0"/>
              </a:spcAft>
              <a:buSzPts val="1200"/>
              <a:buChar char="◼"/>
              <a:defRPr/>
            </a:lvl8pPr>
            <a:lvl9pPr indent="-304800" lvl="8" marL="4114800" rtl="0" algn="l">
              <a:spcBef>
                <a:spcPts val="400"/>
              </a:spcBef>
              <a:spcAft>
                <a:spcPts val="400"/>
              </a:spcAft>
              <a:buSzPts val="1200"/>
              <a:buChar char="◼"/>
              <a:defRPr/>
            </a:lvl9pPr>
          </a:lstStyle>
          <a:p/>
        </p:txBody>
      </p:sp>
      <p:sp>
        <p:nvSpPr>
          <p:cNvPr id="126" name="Google Shape;126;p22"/>
          <p:cNvSpPr txBox="1"/>
          <p:nvPr/>
        </p:nvSpPr>
        <p:spPr>
          <a:xfrm>
            <a:off x="297299" y="107395"/>
            <a:ext cx="2771100" cy="257700"/>
          </a:xfrm>
          <a:prstGeom prst="rect">
            <a:avLst/>
          </a:prstGeom>
          <a:noFill/>
          <a:ln>
            <a:noFill/>
          </a:ln>
        </p:spPr>
        <p:txBody>
          <a:bodyPr anchorCtr="0" anchor="b" bIns="34325" lIns="68675" spcFirstLastPara="1" rIns="68675" wrap="square" tIns="34325">
            <a:noAutofit/>
          </a:bodyPr>
          <a:lstStyle/>
          <a:p>
            <a:pPr indent="0" lvl="0" marL="0" marR="0" rtl="0" algn="ctr">
              <a:spcBef>
                <a:spcPts val="0"/>
              </a:spcBef>
              <a:spcAft>
                <a:spcPts val="0"/>
              </a:spcAft>
              <a:buClr>
                <a:srgbClr val="0C1830"/>
              </a:buClr>
              <a:buSzPts val="1100"/>
              <a:buFont typeface="Arial"/>
              <a:buNone/>
            </a:pPr>
            <a:r>
              <a:rPr b="1" lang="en" sz="1100" cap="none">
                <a:solidFill>
                  <a:srgbClr val="0C1830"/>
                </a:solidFill>
                <a:latin typeface="Arial"/>
                <a:ea typeface="Arial"/>
                <a:cs typeface="Arial"/>
                <a:sym typeface="Arial"/>
              </a:rPr>
              <a:t> OFFICE  OF  EDUCATOR  EXCELLENCE</a:t>
            </a:r>
            <a:endParaRPr sz="1100"/>
          </a:p>
        </p:txBody>
      </p:sp>
      <p:sp>
        <p:nvSpPr>
          <p:cNvPr id="127" name="Google Shape;127;p22"/>
          <p:cNvSpPr txBox="1"/>
          <p:nvPr/>
        </p:nvSpPr>
        <p:spPr>
          <a:xfrm>
            <a:off x="6695189" y="80164"/>
            <a:ext cx="2139000" cy="273900"/>
          </a:xfrm>
          <a:prstGeom prst="rect">
            <a:avLst/>
          </a:prstGeom>
          <a:noFill/>
          <a:ln>
            <a:noFill/>
          </a:ln>
        </p:spPr>
        <p:txBody>
          <a:bodyPr anchorCtr="0" anchor="ctr" bIns="34325" lIns="68675" spcFirstLastPara="1" rIns="68675" wrap="square" tIns="34325">
            <a:noAutofit/>
          </a:bodyPr>
          <a:lstStyle/>
          <a:p>
            <a:pPr indent="0" lvl="0" marL="0" marR="0" rtl="0" algn="r">
              <a:spcBef>
                <a:spcPts val="0"/>
              </a:spcBef>
              <a:spcAft>
                <a:spcPts val="0"/>
              </a:spcAft>
              <a:buNone/>
            </a:pPr>
            <a:r>
              <a:rPr lang="en" sz="1100">
                <a:solidFill>
                  <a:srgbClr val="0C1830"/>
                </a:solidFill>
                <a:latin typeface="Gill Sans"/>
                <a:ea typeface="Gill Sans"/>
                <a:cs typeface="Gill Sans"/>
                <a:sym typeface="Gill Sans"/>
              </a:rPr>
              <a:t>11/5/2019</a:t>
            </a:r>
            <a:endParaRPr sz="1100">
              <a:solidFill>
                <a:srgbClr val="0C1830"/>
              </a:solidFill>
              <a:latin typeface="Gill Sans"/>
              <a:ea typeface="Gill Sans"/>
              <a:cs typeface="Gill Sans"/>
              <a:sym typeface="Gill Sans"/>
            </a:endParaRPr>
          </a:p>
        </p:txBody>
      </p:sp>
      <p:sp>
        <p:nvSpPr>
          <p:cNvPr id="128" name="Google Shape;128;p22"/>
          <p:cNvSpPr txBox="1"/>
          <p:nvPr/>
        </p:nvSpPr>
        <p:spPr>
          <a:xfrm>
            <a:off x="0" y="4800601"/>
            <a:ext cx="436800" cy="342900"/>
          </a:xfrm>
          <a:prstGeom prst="rect">
            <a:avLst/>
          </a:prstGeom>
          <a:noFill/>
          <a:ln>
            <a:noFill/>
          </a:ln>
        </p:spPr>
        <p:txBody>
          <a:bodyPr anchorCtr="0" anchor="ctr" bIns="34325" lIns="68675" spcFirstLastPara="1" rIns="68675" wrap="square" tIns="34325">
            <a:noAutofit/>
          </a:bodyPr>
          <a:lstStyle/>
          <a:p>
            <a:pPr indent="0" lvl="0" marL="0" marR="0" rtl="0" algn="r">
              <a:spcBef>
                <a:spcPts val="0"/>
              </a:spcBef>
              <a:spcAft>
                <a:spcPts val="0"/>
              </a:spcAft>
              <a:buNone/>
            </a:pPr>
            <a:fld id="{00000000-1234-1234-1234-123412341234}" type="slidenum">
              <a:rPr lang="en" sz="1100">
                <a:solidFill>
                  <a:srgbClr val="0C1830"/>
                </a:solidFill>
                <a:latin typeface="Gill Sans"/>
                <a:ea typeface="Gill Sans"/>
                <a:cs typeface="Gill Sans"/>
                <a:sym typeface="Gill Sans"/>
              </a:rPr>
              <a:t>‹#›</a:t>
            </a:fld>
            <a:endParaRPr sz="1100">
              <a:solidFill>
                <a:srgbClr val="0C1830"/>
              </a:solidFill>
              <a:latin typeface="Gill Sans"/>
              <a:ea typeface="Gill Sans"/>
              <a:cs typeface="Gill Sans"/>
              <a:sym typeface="Gill Sans"/>
            </a:endParaRPr>
          </a:p>
        </p:txBody>
      </p:sp>
      <p:pic>
        <p:nvPicPr>
          <p:cNvPr id="129" name="Google Shape;129;p22"/>
          <p:cNvPicPr preferRelativeResize="0"/>
          <p:nvPr/>
        </p:nvPicPr>
        <p:blipFill rotWithShape="1">
          <a:blip r:embed="rId2">
            <a:alphaModFix/>
          </a:blip>
          <a:srcRect b="0" l="0" r="0" t="0"/>
          <a:stretch/>
        </p:blipFill>
        <p:spPr>
          <a:xfrm>
            <a:off x="7739336" y="4598274"/>
            <a:ext cx="1375002" cy="526295"/>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30" name="Shape 130"/>
        <p:cNvGrpSpPr/>
        <p:nvPr/>
      </p:nvGrpSpPr>
      <p:grpSpPr>
        <a:xfrm>
          <a:off x="0" y="0"/>
          <a:ext cx="0" cy="0"/>
          <a:chOff x="0" y="0"/>
          <a:chExt cx="0" cy="0"/>
        </a:xfrm>
      </p:grpSpPr>
      <p:sp>
        <p:nvSpPr>
          <p:cNvPr id="131" name="Google Shape;131;p23"/>
          <p:cNvSpPr txBox="1"/>
          <p:nvPr/>
        </p:nvSpPr>
        <p:spPr>
          <a:xfrm>
            <a:off x="297299" y="107395"/>
            <a:ext cx="2771100" cy="257700"/>
          </a:xfrm>
          <a:prstGeom prst="rect">
            <a:avLst/>
          </a:prstGeom>
          <a:noFill/>
          <a:ln>
            <a:noFill/>
          </a:ln>
        </p:spPr>
        <p:txBody>
          <a:bodyPr anchorCtr="0" anchor="b" bIns="34325" lIns="68675" spcFirstLastPara="1" rIns="68675" wrap="square" tIns="34325">
            <a:noAutofit/>
          </a:bodyPr>
          <a:lstStyle/>
          <a:p>
            <a:pPr indent="0" lvl="0" marL="0" marR="0" rtl="0" algn="ctr">
              <a:spcBef>
                <a:spcPts val="0"/>
              </a:spcBef>
              <a:spcAft>
                <a:spcPts val="0"/>
              </a:spcAft>
              <a:buClr>
                <a:srgbClr val="0C1830"/>
              </a:buClr>
              <a:buSzPts val="1100"/>
              <a:buFont typeface="Arial"/>
              <a:buNone/>
            </a:pPr>
            <a:r>
              <a:rPr b="0" lang="en" sz="1100" cap="none">
                <a:solidFill>
                  <a:srgbClr val="0C1830"/>
                </a:solidFill>
                <a:latin typeface="Arial"/>
                <a:ea typeface="Arial"/>
                <a:cs typeface="Arial"/>
                <a:sym typeface="Arial"/>
              </a:rPr>
              <a:t> OFFICE  OF  EDUCATOR  EXCELLENCE</a:t>
            </a:r>
            <a:endParaRPr sz="1100"/>
          </a:p>
        </p:txBody>
      </p:sp>
      <p:sp>
        <p:nvSpPr>
          <p:cNvPr id="132" name="Google Shape;132;p23"/>
          <p:cNvSpPr txBox="1"/>
          <p:nvPr>
            <p:ph idx="10" type="dt"/>
          </p:nvPr>
        </p:nvSpPr>
        <p:spPr>
          <a:xfrm>
            <a:off x="6695189" y="80164"/>
            <a:ext cx="2139000" cy="273900"/>
          </a:xfrm>
          <a:prstGeom prst="rect">
            <a:avLst/>
          </a:prstGeom>
          <a:noFill/>
          <a:ln>
            <a:noFill/>
          </a:ln>
        </p:spPr>
        <p:txBody>
          <a:bodyPr anchorCtr="0" anchor="ctr" bIns="34325" lIns="68675" spcFirstLastPara="1" rIns="68675" wrap="square" tIns="34325">
            <a:noAutofit/>
          </a:bodyPr>
          <a:lstStyle>
            <a:lvl1pPr lvl="0" rtl="0" algn="r">
              <a:spcBef>
                <a:spcPts val="0"/>
              </a:spcBef>
              <a:spcAft>
                <a:spcPts val="0"/>
              </a:spcAft>
              <a:buSzPts val="1100"/>
              <a:buNone/>
              <a:defRPr sz="1100">
                <a:solidFill>
                  <a:srgbClr val="0C1830"/>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3" name="Google Shape;133;p23"/>
          <p:cNvSpPr txBox="1"/>
          <p:nvPr>
            <p:ph idx="12" type="sldNum"/>
          </p:nvPr>
        </p:nvSpPr>
        <p:spPr>
          <a:xfrm>
            <a:off x="0" y="4800601"/>
            <a:ext cx="436800" cy="342900"/>
          </a:xfrm>
          <a:prstGeom prst="rect">
            <a:avLst/>
          </a:prstGeom>
          <a:noFill/>
          <a:ln>
            <a:noFill/>
          </a:ln>
        </p:spPr>
        <p:txBody>
          <a:bodyPr anchorCtr="0" anchor="ctr" bIns="34325" lIns="68675" spcFirstLastPara="1" rIns="68675" wrap="square" tIns="34325">
            <a:noAutofit/>
          </a:bodyPr>
          <a:lstStyle>
            <a:lvl1pPr indent="0" lvl="0" marL="0" rtl="0" algn="r">
              <a:spcBef>
                <a:spcPts val="0"/>
              </a:spcBef>
              <a:buNone/>
              <a:defRPr sz="1100">
                <a:solidFill>
                  <a:srgbClr val="0C1830"/>
                </a:solidFill>
                <a:latin typeface="Gill Sans"/>
                <a:ea typeface="Gill Sans"/>
                <a:cs typeface="Gill Sans"/>
                <a:sym typeface="Gill Sans"/>
              </a:defRPr>
            </a:lvl1pPr>
            <a:lvl2pPr indent="0" lvl="1" marL="0" rtl="0" algn="r">
              <a:spcBef>
                <a:spcPts val="0"/>
              </a:spcBef>
              <a:buNone/>
              <a:defRPr sz="1100">
                <a:solidFill>
                  <a:srgbClr val="0C1830"/>
                </a:solidFill>
                <a:latin typeface="Gill Sans"/>
                <a:ea typeface="Gill Sans"/>
                <a:cs typeface="Gill Sans"/>
                <a:sym typeface="Gill Sans"/>
              </a:defRPr>
            </a:lvl2pPr>
            <a:lvl3pPr indent="0" lvl="2" marL="0" rtl="0" algn="r">
              <a:spcBef>
                <a:spcPts val="0"/>
              </a:spcBef>
              <a:buNone/>
              <a:defRPr sz="1100">
                <a:solidFill>
                  <a:srgbClr val="0C1830"/>
                </a:solidFill>
                <a:latin typeface="Gill Sans"/>
                <a:ea typeface="Gill Sans"/>
                <a:cs typeface="Gill Sans"/>
                <a:sym typeface="Gill Sans"/>
              </a:defRPr>
            </a:lvl3pPr>
            <a:lvl4pPr indent="0" lvl="3" marL="0" rtl="0" algn="r">
              <a:spcBef>
                <a:spcPts val="0"/>
              </a:spcBef>
              <a:buNone/>
              <a:defRPr sz="1100">
                <a:solidFill>
                  <a:srgbClr val="0C1830"/>
                </a:solidFill>
                <a:latin typeface="Gill Sans"/>
                <a:ea typeface="Gill Sans"/>
                <a:cs typeface="Gill Sans"/>
                <a:sym typeface="Gill Sans"/>
              </a:defRPr>
            </a:lvl4pPr>
            <a:lvl5pPr indent="0" lvl="4" marL="0" rtl="0" algn="r">
              <a:spcBef>
                <a:spcPts val="0"/>
              </a:spcBef>
              <a:buNone/>
              <a:defRPr sz="1100">
                <a:solidFill>
                  <a:srgbClr val="0C1830"/>
                </a:solidFill>
                <a:latin typeface="Gill Sans"/>
                <a:ea typeface="Gill Sans"/>
                <a:cs typeface="Gill Sans"/>
                <a:sym typeface="Gill Sans"/>
              </a:defRPr>
            </a:lvl5pPr>
            <a:lvl6pPr indent="0" lvl="5" marL="0" rtl="0" algn="r">
              <a:spcBef>
                <a:spcPts val="0"/>
              </a:spcBef>
              <a:buNone/>
              <a:defRPr sz="1100">
                <a:solidFill>
                  <a:srgbClr val="0C1830"/>
                </a:solidFill>
                <a:latin typeface="Gill Sans"/>
                <a:ea typeface="Gill Sans"/>
                <a:cs typeface="Gill Sans"/>
                <a:sym typeface="Gill Sans"/>
              </a:defRPr>
            </a:lvl6pPr>
            <a:lvl7pPr indent="0" lvl="6" marL="0" rtl="0" algn="r">
              <a:spcBef>
                <a:spcPts val="0"/>
              </a:spcBef>
              <a:buNone/>
              <a:defRPr sz="1100">
                <a:solidFill>
                  <a:srgbClr val="0C1830"/>
                </a:solidFill>
                <a:latin typeface="Gill Sans"/>
                <a:ea typeface="Gill Sans"/>
                <a:cs typeface="Gill Sans"/>
                <a:sym typeface="Gill Sans"/>
              </a:defRPr>
            </a:lvl7pPr>
            <a:lvl8pPr indent="0" lvl="7" marL="0" rtl="0" algn="r">
              <a:spcBef>
                <a:spcPts val="0"/>
              </a:spcBef>
              <a:buNone/>
              <a:defRPr sz="1100">
                <a:solidFill>
                  <a:srgbClr val="0C1830"/>
                </a:solidFill>
                <a:latin typeface="Gill Sans"/>
                <a:ea typeface="Gill Sans"/>
                <a:cs typeface="Gill Sans"/>
                <a:sym typeface="Gill Sans"/>
              </a:defRPr>
            </a:lvl8pPr>
            <a:lvl9pPr indent="0" lvl="8" marL="0" rtl="0" algn="r">
              <a:spcBef>
                <a:spcPts val="0"/>
              </a:spcBef>
              <a:buNone/>
              <a:defRPr sz="1100">
                <a:solidFill>
                  <a:srgbClr val="0C1830"/>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
              <a:t>‹#›</a:t>
            </a:fld>
            <a:endParaRPr/>
          </a:p>
        </p:txBody>
      </p:sp>
      <p:pic>
        <p:nvPicPr>
          <p:cNvPr id="134" name="Google Shape;134;p23"/>
          <p:cNvPicPr preferRelativeResize="0"/>
          <p:nvPr/>
        </p:nvPicPr>
        <p:blipFill rotWithShape="1">
          <a:blip r:embed="rId2">
            <a:alphaModFix/>
          </a:blip>
          <a:srcRect b="0" l="0" r="0" t="0"/>
          <a:stretch/>
        </p:blipFill>
        <p:spPr>
          <a:xfrm>
            <a:off x="7739336" y="4598274"/>
            <a:ext cx="1375002" cy="526295"/>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135" name="Shape 135"/>
        <p:cNvGrpSpPr/>
        <p:nvPr/>
      </p:nvGrpSpPr>
      <p:grpSpPr>
        <a:xfrm>
          <a:off x="0" y="0"/>
          <a:ext cx="0" cy="0"/>
          <a:chOff x="0" y="0"/>
          <a:chExt cx="0" cy="0"/>
        </a:xfrm>
      </p:grpSpPr>
      <p:sp>
        <p:nvSpPr>
          <p:cNvPr id="136" name="Google Shape;136;p24"/>
          <p:cNvSpPr/>
          <p:nvPr/>
        </p:nvSpPr>
        <p:spPr>
          <a:xfrm>
            <a:off x="335863" y="3856480"/>
            <a:ext cx="8473500" cy="956100"/>
          </a:xfrm>
          <a:prstGeom prst="rect">
            <a:avLst/>
          </a:prstGeom>
          <a:solidFill>
            <a:schemeClr val="accent1"/>
          </a:solidFill>
          <a:ln>
            <a:noFill/>
          </a:ln>
        </p:spPr>
        <p:txBody>
          <a:bodyPr anchorCtr="0" anchor="ctr" bIns="68675" lIns="68675" spcFirstLastPara="1" rIns="68675" wrap="square" tIns="68675">
            <a:noAutofit/>
          </a:bodyPr>
          <a:lstStyle/>
          <a:p>
            <a:pPr indent="0" lvl="0" marL="0" rtl="0" algn="l">
              <a:spcBef>
                <a:spcPts val="0"/>
              </a:spcBef>
              <a:spcAft>
                <a:spcPts val="0"/>
              </a:spcAft>
              <a:buNone/>
            </a:pPr>
            <a:r>
              <a:t/>
            </a:r>
            <a:endParaRPr/>
          </a:p>
        </p:txBody>
      </p:sp>
      <p:sp>
        <p:nvSpPr>
          <p:cNvPr id="137" name="Google Shape;137;p24"/>
          <p:cNvSpPr txBox="1"/>
          <p:nvPr>
            <p:ph type="title"/>
          </p:nvPr>
        </p:nvSpPr>
        <p:spPr>
          <a:xfrm>
            <a:off x="435895" y="3946722"/>
            <a:ext cx="3681900" cy="517200"/>
          </a:xfrm>
          <a:prstGeom prst="rect">
            <a:avLst/>
          </a:prstGeom>
          <a:noFill/>
          <a:ln>
            <a:noFill/>
          </a:ln>
        </p:spPr>
        <p:txBody>
          <a:bodyPr anchorCtr="0" anchor="ctr" bIns="34325" lIns="68675" spcFirstLastPara="1" rIns="68675" wrap="square" tIns="34325">
            <a:noAutofit/>
          </a:bodyPr>
          <a:lstStyle>
            <a:lvl1pPr lvl="0" rtl="0" algn="l">
              <a:spcBef>
                <a:spcPts val="0"/>
              </a:spcBef>
              <a:spcAft>
                <a:spcPts val="0"/>
              </a:spcAft>
              <a:buClr>
                <a:srgbClr val="2D58AC"/>
              </a:buClr>
              <a:buSzPts val="1500"/>
              <a:buFont typeface="Gill Sans"/>
              <a:buNone/>
              <a:defRPr b="0" sz="1500">
                <a:solidFill>
                  <a:srgbClr val="2D58AC"/>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8" name="Google Shape;138;p24"/>
          <p:cNvSpPr txBox="1"/>
          <p:nvPr>
            <p:ph idx="1" type="body"/>
          </p:nvPr>
        </p:nvSpPr>
        <p:spPr>
          <a:xfrm>
            <a:off x="335862" y="450900"/>
            <a:ext cx="8469600" cy="3153600"/>
          </a:xfrm>
          <a:prstGeom prst="rect">
            <a:avLst/>
          </a:prstGeom>
          <a:noFill/>
          <a:ln>
            <a:noFill/>
          </a:ln>
        </p:spPr>
        <p:txBody>
          <a:bodyPr anchorCtr="0" anchor="ctr" bIns="34325" lIns="68675" spcFirstLastPara="1" rIns="68675" wrap="square" tIns="34325">
            <a:noAutofit/>
          </a:bodyPr>
          <a:lstStyle>
            <a:lvl1pPr indent="-317500" lvl="0" marL="457200" rtl="0" algn="l">
              <a:spcBef>
                <a:spcPts val="300"/>
              </a:spcBef>
              <a:spcAft>
                <a:spcPts val="0"/>
              </a:spcAft>
              <a:buSzPts val="1400"/>
              <a:buChar char="◼"/>
              <a:defRPr sz="1500">
                <a:solidFill>
                  <a:schemeClr val="dk2"/>
                </a:solidFill>
              </a:defRPr>
            </a:lvl1pPr>
            <a:lvl2pPr indent="-304800" lvl="1" marL="914400" rtl="0" algn="l">
              <a:spcBef>
                <a:spcPts val="400"/>
              </a:spcBef>
              <a:spcAft>
                <a:spcPts val="0"/>
              </a:spcAft>
              <a:buSzPts val="1200"/>
              <a:buChar char="◼"/>
              <a:defRPr sz="1300">
                <a:solidFill>
                  <a:schemeClr val="dk2"/>
                </a:solidFill>
              </a:defRPr>
            </a:lvl2pPr>
            <a:lvl3pPr indent="-298450" lvl="2" marL="1371600" rtl="0" algn="l">
              <a:spcBef>
                <a:spcPts val="400"/>
              </a:spcBef>
              <a:spcAft>
                <a:spcPts val="0"/>
              </a:spcAft>
              <a:buSzPts val="1100"/>
              <a:buChar char="◼"/>
              <a:defRPr sz="1200">
                <a:solidFill>
                  <a:schemeClr val="dk2"/>
                </a:solidFill>
              </a:defRPr>
            </a:lvl3pPr>
            <a:lvl4pPr indent="-292100" lvl="3" marL="1828800" rtl="0" algn="l">
              <a:spcBef>
                <a:spcPts val="400"/>
              </a:spcBef>
              <a:spcAft>
                <a:spcPts val="0"/>
              </a:spcAft>
              <a:buSzPts val="1000"/>
              <a:buChar char="◼"/>
              <a:defRPr sz="1000">
                <a:solidFill>
                  <a:schemeClr val="dk2"/>
                </a:solidFill>
              </a:defRPr>
            </a:lvl4pPr>
            <a:lvl5pPr indent="-292100" lvl="4" marL="2286000" rtl="0" algn="l">
              <a:spcBef>
                <a:spcPts val="400"/>
              </a:spcBef>
              <a:spcAft>
                <a:spcPts val="0"/>
              </a:spcAft>
              <a:buSzPts val="1000"/>
              <a:buChar char="◼"/>
              <a:defRPr sz="1000">
                <a:solidFill>
                  <a:schemeClr val="dk2"/>
                </a:solidFill>
              </a:defRPr>
            </a:lvl5pPr>
            <a:lvl6pPr indent="-292100" lvl="5" marL="2743200" rtl="0" algn="l">
              <a:spcBef>
                <a:spcPts val="400"/>
              </a:spcBef>
              <a:spcAft>
                <a:spcPts val="0"/>
              </a:spcAft>
              <a:buSzPts val="1000"/>
              <a:buChar char="◼"/>
              <a:defRPr sz="1000">
                <a:solidFill>
                  <a:schemeClr val="dk2"/>
                </a:solidFill>
              </a:defRPr>
            </a:lvl6pPr>
            <a:lvl7pPr indent="-292100" lvl="6" marL="3200400" rtl="0" algn="l">
              <a:spcBef>
                <a:spcPts val="400"/>
              </a:spcBef>
              <a:spcAft>
                <a:spcPts val="0"/>
              </a:spcAft>
              <a:buSzPts val="1000"/>
              <a:buChar char="◼"/>
              <a:defRPr sz="1000">
                <a:solidFill>
                  <a:schemeClr val="dk2"/>
                </a:solidFill>
              </a:defRPr>
            </a:lvl7pPr>
            <a:lvl8pPr indent="-292100" lvl="7" marL="3657600" rtl="0" algn="l">
              <a:spcBef>
                <a:spcPts val="400"/>
              </a:spcBef>
              <a:spcAft>
                <a:spcPts val="0"/>
              </a:spcAft>
              <a:buSzPts val="1000"/>
              <a:buChar char="◼"/>
              <a:defRPr sz="1000">
                <a:solidFill>
                  <a:schemeClr val="dk2"/>
                </a:solidFill>
              </a:defRPr>
            </a:lvl8pPr>
            <a:lvl9pPr indent="-292100" lvl="8" marL="4114800" rtl="0" algn="l">
              <a:spcBef>
                <a:spcPts val="400"/>
              </a:spcBef>
              <a:spcAft>
                <a:spcPts val="400"/>
              </a:spcAft>
              <a:buSzPts val="1000"/>
              <a:buChar char="◼"/>
              <a:defRPr sz="1000">
                <a:solidFill>
                  <a:schemeClr val="dk2"/>
                </a:solidFill>
              </a:defRPr>
            </a:lvl9pPr>
          </a:lstStyle>
          <a:p/>
        </p:txBody>
      </p:sp>
      <p:sp>
        <p:nvSpPr>
          <p:cNvPr id="139" name="Google Shape;139;p24"/>
          <p:cNvSpPr txBox="1"/>
          <p:nvPr>
            <p:ph idx="2" type="body"/>
          </p:nvPr>
        </p:nvSpPr>
        <p:spPr>
          <a:xfrm>
            <a:off x="4305622" y="3946723"/>
            <a:ext cx="4402500" cy="517200"/>
          </a:xfrm>
          <a:prstGeom prst="rect">
            <a:avLst/>
          </a:prstGeom>
          <a:noFill/>
          <a:ln>
            <a:noFill/>
          </a:ln>
        </p:spPr>
        <p:txBody>
          <a:bodyPr anchorCtr="0" anchor="ctr" bIns="34325" lIns="68675" spcFirstLastPara="1" rIns="68675" wrap="square" tIns="34325">
            <a:noAutofit/>
          </a:bodyPr>
          <a:lstStyle>
            <a:lvl1pPr indent="-228600" lvl="0" marL="457200" rtl="0" algn="r">
              <a:spcBef>
                <a:spcPts val="200"/>
              </a:spcBef>
              <a:spcAft>
                <a:spcPts val="0"/>
              </a:spcAft>
              <a:buSzPts val="800"/>
              <a:buNone/>
              <a:defRPr sz="800">
                <a:solidFill>
                  <a:schemeClr val="lt1"/>
                </a:solidFill>
              </a:defRPr>
            </a:lvl1pPr>
            <a:lvl2pPr indent="-228600" lvl="1" marL="914400" rtl="0" algn="l">
              <a:spcBef>
                <a:spcPts val="400"/>
              </a:spcBef>
              <a:spcAft>
                <a:spcPts val="0"/>
              </a:spcAft>
              <a:buSzPts val="800"/>
              <a:buNone/>
              <a:defRPr sz="800"/>
            </a:lvl2pPr>
            <a:lvl3pPr indent="-228600" lvl="2" marL="1371600" rtl="0" algn="l">
              <a:spcBef>
                <a:spcPts val="400"/>
              </a:spcBef>
              <a:spcAft>
                <a:spcPts val="0"/>
              </a:spcAft>
              <a:buSzPts val="700"/>
              <a:buNone/>
              <a:defRPr sz="700"/>
            </a:lvl3pPr>
            <a:lvl4pPr indent="-228600" lvl="3" marL="1828800" rtl="0" algn="l">
              <a:spcBef>
                <a:spcPts val="400"/>
              </a:spcBef>
              <a:spcAft>
                <a:spcPts val="0"/>
              </a:spcAft>
              <a:buSzPts val="600"/>
              <a:buNone/>
              <a:defRPr sz="700"/>
            </a:lvl4pPr>
            <a:lvl5pPr indent="-228600" lvl="4" marL="2286000" rtl="0" algn="l">
              <a:spcBef>
                <a:spcPts val="400"/>
              </a:spcBef>
              <a:spcAft>
                <a:spcPts val="0"/>
              </a:spcAft>
              <a:buSzPts val="600"/>
              <a:buNone/>
              <a:defRPr sz="700"/>
            </a:lvl5pPr>
            <a:lvl6pPr indent="-228600" lvl="5" marL="2743200" rtl="0" algn="l">
              <a:spcBef>
                <a:spcPts val="400"/>
              </a:spcBef>
              <a:spcAft>
                <a:spcPts val="0"/>
              </a:spcAft>
              <a:buSzPts val="600"/>
              <a:buNone/>
              <a:defRPr sz="700"/>
            </a:lvl6pPr>
            <a:lvl7pPr indent="-228600" lvl="6" marL="3200400" rtl="0" algn="l">
              <a:spcBef>
                <a:spcPts val="400"/>
              </a:spcBef>
              <a:spcAft>
                <a:spcPts val="0"/>
              </a:spcAft>
              <a:buSzPts val="600"/>
              <a:buNone/>
              <a:defRPr sz="700"/>
            </a:lvl7pPr>
            <a:lvl8pPr indent="-228600" lvl="7" marL="3657600" rtl="0" algn="l">
              <a:spcBef>
                <a:spcPts val="400"/>
              </a:spcBef>
              <a:spcAft>
                <a:spcPts val="0"/>
              </a:spcAft>
              <a:buSzPts val="600"/>
              <a:buNone/>
              <a:defRPr sz="700"/>
            </a:lvl8pPr>
            <a:lvl9pPr indent="-228600" lvl="8" marL="4114800" rtl="0" algn="l">
              <a:spcBef>
                <a:spcPts val="400"/>
              </a:spcBef>
              <a:spcAft>
                <a:spcPts val="400"/>
              </a:spcAft>
              <a:buSzPts val="600"/>
              <a:buNone/>
              <a:defRPr sz="700"/>
            </a:lvl9pPr>
          </a:lstStyle>
          <a:p/>
        </p:txBody>
      </p:sp>
      <p:sp>
        <p:nvSpPr>
          <p:cNvPr id="140" name="Google Shape;140;p24"/>
          <p:cNvSpPr txBox="1"/>
          <p:nvPr>
            <p:ph idx="10" type="dt"/>
          </p:nvPr>
        </p:nvSpPr>
        <p:spPr>
          <a:xfrm>
            <a:off x="5704470" y="4467103"/>
            <a:ext cx="2133600" cy="273900"/>
          </a:xfrm>
          <a:prstGeom prst="rect">
            <a:avLst/>
          </a:prstGeom>
          <a:noFill/>
          <a:ln>
            <a:noFill/>
          </a:ln>
        </p:spPr>
        <p:txBody>
          <a:bodyPr anchorCtr="0" anchor="ctr" bIns="34325" lIns="68675" spcFirstLastPara="1" rIns="68675" wrap="square" tIns="34325">
            <a:noAutofit/>
          </a:bodyPr>
          <a:lstStyle>
            <a:lvl1pPr lvl="0" rtl="0" algn="r">
              <a:spcBef>
                <a:spcPts val="0"/>
              </a:spcBef>
              <a:spcAft>
                <a:spcPts val="0"/>
              </a:spcAft>
              <a:buSzPts val="1100"/>
              <a:buNone/>
              <a:defRPr>
                <a:solidFill>
                  <a:srgbClr val="2D58AC"/>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41" name="Google Shape;141;p24"/>
          <p:cNvSpPr txBox="1"/>
          <p:nvPr>
            <p:ph idx="11" type="ftr"/>
          </p:nvPr>
        </p:nvSpPr>
        <p:spPr>
          <a:xfrm>
            <a:off x="435894" y="4463859"/>
            <a:ext cx="5187900" cy="273900"/>
          </a:xfrm>
          <a:prstGeom prst="rect">
            <a:avLst/>
          </a:prstGeom>
          <a:noFill/>
          <a:ln>
            <a:noFill/>
          </a:ln>
        </p:spPr>
        <p:txBody>
          <a:bodyPr anchorCtr="0" anchor="ctr" bIns="34325" lIns="68675" spcFirstLastPara="1" rIns="68675" wrap="square" tIns="34325">
            <a:noAutofit/>
          </a:bodyPr>
          <a:lstStyle>
            <a:lvl1pPr lvl="0" rtl="0" algn="l">
              <a:spcBef>
                <a:spcPts val="0"/>
              </a:spcBef>
              <a:spcAft>
                <a:spcPts val="0"/>
              </a:spcAft>
              <a:buSzPts val="1100"/>
              <a:buNone/>
              <a:defRPr>
                <a:solidFill>
                  <a:srgbClr val="2D58AC"/>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42" name="Google Shape;142;p24"/>
          <p:cNvSpPr txBox="1"/>
          <p:nvPr>
            <p:ph idx="12" type="sldNum"/>
          </p:nvPr>
        </p:nvSpPr>
        <p:spPr>
          <a:xfrm>
            <a:off x="7918734" y="4467103"/>
            <a:ext cx="789600" cy="273900"/>
          </a:xfrm>
          <a:prstGeom prst="rect">
            <a:avLst/>
          </a:prstGeom>
          <a:noFill/>
          <a:ln>
            <a:noFill/>
          </a:ln>
        </p:spPr>
        <p:txBody>
          <a:bodyPr anchorCtr="0" anchor="ctr" bIns="34325" lIns="68675" spcFirstLastPara="1" rIns="68675" wrap="square" tIns="34325">
            <a:noAutofit/>
          </a:bodyPr>
          <a:lstStyle>
            <a:lvl1pPr indent="0" lvl="0" marL="0" rtl="0" algn="r">
              <a:spcBef>
                <a:spcPts val="0"/>
              </a:spcBef>
              <a:buNone/>
              <a:defRPr sz="1000">
                <a:solidFill>
                  <a:schemeClr val="dk2"/>
                </a:solidFill>
                <a:latin typeface="Gill Sans"/>
                <a:ea typeface="Gill Sans"/>
                <a:cs typeface="Gill Sans"/>
                <a:sym typeface="Gill Sans"/>
              </a:defRPr>
            </a:lvl1pPr>
            <a:lvl2pPr indent="0" lvl="1" marL="0" rtl="0" algn="r">
              <a:spcBef>
                <a:spcPts val="0"/>
              </a:spcBef>
              <a:buNone/>
              <a:defRPr sz="1000">
                <a:solidFill>
                  <a:schemeClr val="dk2"/>
                </a:solidFill>
                <a:latin typeface="Gill Sans"/>
                <a:ea typeface="Gill Sans"/>
                <a:cs typeface="Gill Sans"/>
                <a:sym typeface="Gill Sans"/>
              </a:defRPr>
            </a:lvl2pPr>
            <a:lvl3pPr indent="0" lvl="2" marL="0" rtl="0" algn="r">
              <a:spcBef>
                <a:spcPts val="0"/>
              </a:spcBef>
              <a:buNone/>
              <a:defRPr sz="1000">
                <a:solidFill>
                  <a:schemeClr val="dk2"/>
                </a:solidFill>
                <a:latin typeface="Gill Sans"/>
                <a:ea typeface="Gill Sans"/>
                <a:cs typeface="Gill Sans"/>
                <a:sym typeface="Gill Sans"/>
              </a:defRPr>
            </a:lvl3pPr>
            <a:lvl4pPr indent="0" lvl="3" marL="0" rtl="0" algn="r">
              <a:spcBef>
                <a:spcPts val="0"/>
              </a:spcBef>
              <a:buNone/>
              <a:defRPr sz="1000">
                <a:solidFill>
                  <a:schemeClr val="dk2"/>
                </a:solidFill>
                <a:latin typeface="Gill Sans"/>
                <a:ea typeface="Gill Sans"/>
                <a:cs typeface="Gill Sans"/>
                <a:sym typeface="Gill Sans"/>
              </a:defRPr>
            </a:lvl4pPr>
            <a:lvl5pPr indent="0" lvl="4" marL="0" rtl="0" algn="r">
              <a:spcBef>
                <a:spcPts val="0"/>
              </a:spcBef>
              <a:buNone/>
              <a:defRPr sz="1000">
                <a:solidFill>
                  <a:schemeClr val="dk2"/>
                </a:solidFill>
                <a:latin typeface="Gill Sans"/>
                <a:ea typeface="Gill Sans"/>
                <a:cs typeface="Gill Sans"/>
                <a:sym typeface="Gill Sans"/>
              </a:defRPr>
            </a:lvl5pPr>
            <a:lvl6pPr indent="0" lvl="5" marL="0" rtl="0" algn="r">
              <a:spcBef>
                <a:spcPts val="0"/>
              </a:spcBef>
              <a:buNone/>
              <a:defRPr sz="1000">
                <a:solidFill>
                  <a:schemeClr val="dk2"/>
                </a:solidFill>
                <a:latin typeface="Gill Sans"/>
                <a:ea typeface="Gill Sans"/>
                <a:cs typeface="Gill Sans"/>
                <a:sym typeface="Gill Sans"/>
              </a:defRPr>
            </a:lvl6pPr>
            <a:lvl7pPr indent="0" lvl="6" marL="0" rtl="0" algn="r">
              <a:spcBef>
                <a:spcPts val="0"/>
              </a:spcBef>
              <a:buNone/>
              <a:defRPr sz="1000">
                <a:solidFill>
                  <a:schemeClr val="dk2"/>
                </a:solidFill>
                <a:latin typeface="Gill Sans"/>
                <a:ea typeface="Gill Sans"/>
                <a:cs typeface="Gill Sans"/>
                <a:sym typeface="Gill Sans"/>
              </a:defRPr>
            </a:lvl7pPr>
            <a:lvl8pPr indent="0" lvl="7" marL="0" rtl="0" algn="r">
              <a:spcBef>
                <a:spcPts val="0"/>
              </a:spcBef>
              <a:buNone/>
              <a:defRPr sz="1000">
                <a:solidFill>
                  <a:schemeClr val="dk2"/>
                </a:solidFill>
                <a:latin typeface="Gill Sans"/>
                <a:ea typeface="Gill Sans"/>
                <a:cs typeface="Gill Sans"/>
                <a:sym typeface="Gill Sans"/>
              </a:defRPr>
            </a:lvl8pPr>
            <a:lvl9pPr indent="0" lvl="8" marL="0" rtl="0" algn="r">
              <a:spcBef>
                <a:spcPts val="0"/>
              </a:spcBef>
              <a:buNone/>
              <a:defRPr sz="1000">
                <a:solidFill>
                  <a:schemeClr val="dk2"/>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43" name="Shape 143"/>
        <p:cNvGrpSpPr/>
        <p:nvPr/>
      </p:nvGrpSpPr>
      <p:grpSpPr>
        <a:xfrm>
          <a:off x="0" y="0"/>
          <a:ext cx="0" cy="0"/>
          <a:chOff x="0" y="0"/>
          <a:chExt cx="0" cy="0"/>
        </a:xfrm>
      </p:grpSpPr>
      <p:sp>
        <p:nvSpPr>
          <p:cNvPr id="144" name="Google Shape;144;p25"/>
          <p:cNvSpPr txBox="1"/>
          <p:nvPr>
            <p:ph type="title"/>
          </p:nvPr>
        </p:nvSpPr>
        <p:spPr>
          <a:xfrm>
            <a:off x="435895" y="3520042"/>
            <a:ext cx="8272200" cy="425100"/>
          </a:xfrm>
          <a:prstGeom prst="rect">
            <a:avLst/>
          </a:prstGeom>
          <a:noFill/>
          <a:ln>
            <a:noFill/>
          </a:ln>
        </p:spPr>
        <p:txBody>
          <a:bodyPr anchorCtr="0" anchor="b" bIns="34325" lIns="68675" spcFirstLastPara="1" rIns="68675" wrap="square" tIns="34325">
            <a:noAutofit/>
          </a:bodyPr>
          <a:lstStyle>
            <a:lvl1pPr lvl="0" rtl="0" algn="l">
              <a:spcBef>
                <a:spcPts val="0"/>
              </a:spcBef>
              <a:spcAft>
                <a:spcPts val="0"/>
              </a:spcAft>
              <a:buClr>
                <a:schemeClr val="accent1"/>
              </a:buClr>
              <a:buSzPts val="1800"/>
              <a:buFont typeface="Gill Sans"/>
              <a:buNone/>
              <a:defRPr b="0" sz="1800">
                <a:solidFill>
                  <a:schemeClr val="accent1"/>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45" name="Google Shape;145;p25"/>
          <p:cNvSpPr/>
          <p:nvPr>
            <p:ph idx="2" type="pic"/>
          </p:nvPr>
        </p:nvSpPr>
        <p:spPr>
          <a:xfrm>
            <a:off x="335864" y="449794"/>
            <a:ext cx="8468100" cy="2667900"/>
          </a:xfrm>
          <a:prstGeom prst="rect">
            <a:avLst/>
          </a:prstGeom>
          <a:noFill/>
          <a:ln>
            <a:noFill/>
          </a:ln>
        </p:spPr>
        <p:txBody>
          <a:bodyPr anchorCtr="0" anchor="t" bIns="34325" lIns="68675" spcFirstLastPara="1" rIns="68675" wrap="square" tIns="34325">
            <a:noAutofit/>
          </a:bodyPr>
          <a:lstStyle>
            <a:lvl1pPr lvl="0" marR="0" rtl="0" algn="ctr">
              <a:spcBef>
                <a:spcPts val="200"/>
              </a:spcBef>
              <a:spcAft>
                <a:spcPts val="0"/>
              </a:spcAft>
              <a:buClr>
                <a:schemeClr val="accent2"/>
              </a:buClr>
              <a:buSzPts val="1100"/>
              <a:buFont typeface="Noto Sans Symbols"/>
              <a:buNone/>
              <a:defRPr b="0" i="0" sz="1200" u="none" cap="none" strike="noStrike">
                <a:solidFill>
                  <a:schemeClr val="dk2"/>
                </a:solidFill>
                <a:latin typeface="Gill Sans"/>
                <a:ea typeface="Gill Sans"/>
                <a:cs typeface="Gill Sans"/>
                <a:sym typeface="Gill Sans"/>
              </a:defRPr>
            </a:lvl1pPr>
            <a:lvl2pPr lvl="1" marR="0" rtl="0" algn="l">
              <a:spcBef>
                <a:spcPts val="400"/>
              </a:spcBef>
              <a:spcAft>
                <a:spcPts val="0"/>
              </a:spcAft>
              <a:buClr>
                <a:schemeClr val="accent2"/>
              </a:buClr>
              <a:buSzPts val="1100"/>
              <a:buFont typeface="Noto Sans Symbols"/>
              <a:buNone/>
              <a:defRPr b="0" i="0" sz="1200" u="none" cap="none" strike="noStrike">
                <a:solidFill>
                  <a:schemeClr val="dk2"/>
                </a:solidFill>
                <a:latin typeface="Gill Sans"/>
                <a:ea typeface="Gill Sans"/>
                <a:cs typeface="Gill Sans"/>
                <a:sym typeface="Gill Sans"/>
              </a:defRPr>
            </a:lvl2pPr>
            <a:lvl3pPr lvl="2" marR="0" rtl="0" algn="l">
              <a:spcBef>
                <a:spcPts val="400"/>
              </a:spcBef>
              <a:spcAft>
                <a:spcPts val="0"/>
              </a:spcAft>
              <a:buClr>
                <a:schemeClr val="accent2"/>
              </a:buClr>
              <a:buSzPts val="1100"/>
              <a:buFont typeface="Noto Sans Symbols"/>
              <a:buNone/>
              <a:defRPr b="0" i="0" sz="1200" u="none" cap="none" strike="noStrike">
                <a:solidFill>
                  <a:schemeClr val="dk2"/>
                </a:solidFill>
                <a:latin typeface="Gill Sans"/>
                <a:ea typeface="Gill Sans"/>
                <a:cs typeface="Gill Sans"/>
                <a:sym typeface="Gill Sans"/>
              </a:defRPr>
            </a:lvl3pPr>
            <a:lvl4pPr lvl="3" marR="0" rtl="0" algn="l">
              <a:spcBef>
                <a:spcPts val="400"/>
              </a:spcBef>
              <a:spcAft>
                <a:spcPts val="0"/>
              </a:spcAft>
              <a:buClr>
                <a:schemeClr val="accent2"/>
              </a:buClr>
              <a:buSzPts val="1100"/>
              <a:buFont typeface="Noto Sans Symbols"/>
              <a:buNone/>
              <a:defRPr b="0" i="0" sz="1200" u="none" cap="none" strike="noStrike">
                <a:solidFill>
                  <a:schemeClr val="dk2"/>
                </a:solidFill>
                <a:latin typeface="Gill Sans"/>
                <a:ea typeface="Gill Sans"/>
                <a:cs typeface="Gill Sans"/>
                <a:sym typeface="Gill Sans"/>
              </a:defRPr>
            </a:lvl4pPr>
            <a:lvl5pPr lvl="4" marR="0" rtl="0" algn="l">
              <a:spcBef>
                <a:spcPts val="400"/>
              </a:spcBef>
              <a:spcAft>
                <a:spcPts val="0"/>
              </a:spcAft>
              <a:buClr>
                <a:schemeClr val="accent2"/>
              </a:buClr>
              <a:buSzPts val="1100"/>
              <a:buFont typeface="Noto Sans Symbols"/>
              <a:buNone/>
              <a:defRPr b="0" i="0" sz="1200" u="none" cap="none" strike="noStrike">
                <a:solidFill>
                  <a:schemeClr val="dk2"/>
                </a:solidFill>
                <a:latin typeface="Gill Sans"/>
                <a:ea typeface="Gill Sans"/>
                <a:cs typeface="Gill Sans"/>
                <a:sym typeface="Gill Sans"/>
              </a:defRPr>
            </a:lvl5pPr>
            <a:lvl6pPr lvl="5" marR="0" rtl="0" algn="l">
              <a:spcBef>
                <a:spcPts val="400"/>
              </a:spcBef>
              <a:spcAft>
                <a:spcPts val="0"/>
              </a:spcAft>
              <a:buClr>
                <a:schemeClr val="accent2"/>
              </a:buClr>
              <a:buSzPts val="1100"/>
              <a:buFont typeface="Noto Sans Symbols"/>
              <a:buNone/>
              <a:defRPr b="0" i="0" sz="1200" u="none" cap="none" strike="noStrike">
                <a:solidFill>
                  <a:schemeClr val="dk2"/>
                </a:solidFill>
                <a:latin typeface="Gill Sans"/>
                <a:ea typeface="Gill Sans"/>
                <a:cs typeface="Gill Sans"/>
                <a:sym typeface="Gill Sans"/>
              </a:defRPr>
            </a:lvl6pPr>
            <a:lvl7pPr lvl="6" marR="0" rtl="0" algn="l">
              <a:spcBef>
                <a:spcPts val="400"/>
              </a:spcBef>
              <a:spcAft>
                <a:spcPts val="0"/>
              </a:spcAft>
              <a:buClr>
                <a:schemeClr val="accent2"/>
              </a:buClr>
              <a:buSzPts val="1100"/>
              <a:buFont typeface="Noto Sans Symbols"/>
              <a:buNone/>
              <a:defRPr b="0" i="0" sz="1200" u="none" cap="none" strike="noStrike">
                <a:solidFill>
                  <a:schemeClr val="dk2"/>
                </a:solidFill>
                <a:latin typeface="Gill Sans"/>
                <a:ea typeface="Gill Sans"/>
                <a:cs typeface="Gill Sans"/>
                <a:sym typeface="Gill Sans"/>
              </a:defRPr>
            </a:lvl7pPr>
            <a:lvl8pPr lvl="7" marR="0" rtl="0" algn="l">
              <a:spcBef>
                <a:spcPts val="400"/>
              </a:spcBef>
              <a:spcAft>
                <a:spcPts val="0"/>
              </a:spcAft>
              <a:buClr>
                <a:schemeClr val="accent2"/>
              </a:buClr>
              <a:buSzPts val="1100"/>
              <a:buFont typeface="Noto Sans Symbols"/>
              <a:buNone/>
              <a:defRPr b="0" i="0" sz="1200" u="none" cap="none" strike="noStrike">
                <a:solidFill>
                  <a:schemeClr val="dk2"/>
                </a:solidFill>
                <a:latin typeface="Gill Sans"/>
                <a:ea typeface="Gill Sans"/>
                <a:cs typeface="Gill Sans"/>
                <a:sym typeface="Gill Sans"/>
              </a:defRPr>
            </a:lvl8pPr>
            <a:lvl9pPr lvl="8" marR="0" rtl="0" algn="l">
              <a:spcBef>
                <a:spcPts val="400"/>
              </a:spcBef>
              <a:spcAft>
                <a:spcPts val="400"/>
              </a:spcAft>
              <a:buClr>
                <a:schemeClr val="accent2"/>
              </a:buClr>
              <a:buSzPts val="1100"/>
              <a:buFont typeface="Noto Sans Symbols"/>
              <a:buNone/>
              <a:defRPr b="0" i="0" sz="1200" u="none" cap="none" strike="noStrike">
                <a:solidFill>
                  <a:schemeClr val="dk2"/>
                </a:solidFill>
                <a:latin typeface="Gill Sans"/>
                <a:ea typeface="Gill Sans"/>
                <a:cs typeface="Gill Sans"/>
                <a:sym typeface="Gill Sans"/>
              </a:defRPr>
            </a:lvl9pPr>
          </a:lstStyle>
          <a:p/>
        </p:txBody>
      </p:sp>
      <p:sp>
        <p:nvSpPr>
          <p:cNvPr id="146" name="Google Shape;146;p25"/>
          <p:cNvSpPr txBox="1"/>
          <p:nvPr>
            <p:ph idx="1" type="body"/>
          </p:nvPr>
        </p:nvSpPr>
        <p:spPr>
          <a:xfrm>
            <a:off x="435894" y="3945096"/>
            <a:ext cx="8272200" cy="449100"/>
          </a:xfrm>
          <a:prstGeom prst="rect">
            <a:avLst/>
          </a:prstGeom>
          <a:noFill/>
          <a:ln>
            <a:noFill/>
          </a:ln>
        </p:spPr>
        <p:txBody>
          <a:bodyPr anchorCtr="0" anchor="ctr" bIns="34325" lIns="68675" spcFirstLastPara="1" rIns="68675" wrap="square" tIns="34325">
            <a:noAutofit/>
          </a:bodyPr>
          <a:lstStyle>
            <a:lvl1pPr indent="-228600" lvl="0" marL="457200" rtl="0" algn="l">
              <a:spcBef>
                <a:spcPts val="200"/>
              </a:spcBef>
              <a:spcAft>
                <a:spcPts val="0"/>
              </a:spcAft>
              <a:buSzPts val="800"/>
              <a:buNone/>
              <a:defRPr sz="900"/>
            </a:lvl1pPr>
            <a:lvl2pPr indent="-228600" lvl="1" marL="914400" rtl="0" algn="l">
              <a:spcBef>
                <a:spcPts val="400"/>
              </a:spcBef>
              <a:spcAft>
                <a:spcPts val="0"/>
              </a:spcAft>
              <a:buSzPts val="800"/>
              <a:buNone/>
              <a:defRPr sz="900"/>
            </a:lvl2pPr>
            <a:lvl3pPr indent="-228600" lvl="2" marL="1371600" rtl="0" algn="l">
              <a:spcBef>
                <a:spcPts val="400"/>
              </a:spcBef>
              <a:spcAft>
                <a:spcPts val="0"/>
              </a:spcAft>
              <a:buSzPts val="700"/>
              <a:buNone/>
              <a:defRPr sz="700"/>
            </a:lvl3pPr>
            <a:lvl4pPr indent="-228600" lvl="3" marL="1828800" rtl="0" algn="l">
              <a:spcBef>
                <a:spcPts val="400"/>
              </a:spcBef>
              <a:spcAft>
                <a:spcPts val="0"/>
              </a:spcAft>
              <a:buSzPts val="600"/>
              <a:buNone/>
              <a:defRPr sz="700"/>
            </a:lvl4pPr>
            <a:lvl5pPr indent="-228600" lvl="4" marL="2286000" rtl="0" algn="l">
              <a:spcBef>
                <a:spcPts val="400"/>
              </a:spcBef>
              <a:spcAft>
                <a:spcPts val="0"/>
              </a:spcAft>
              <a:buSzPts val="600"/>
              <a:buNone/>
              <a:defRPr sz="700"/>
            </a:lvl5pPr>
            <a:lvl6pPr indent="-228600" lvl="5" marL="2743200" rtl="0" algn="l">
              <a:spcBef>
                <a:spcPts val="400"/>
              </a:spcBef>
              <a:spcAft>
                <a:spcPts val="0"/>
              </a:spcAft>
              <a:buSzPts val="600"/>
              <a:buNone/>
              <a:defRPr sz="700"/>
            </a:lvl6pPr>
            <a:lvl7pPr indent="-228600" lvl="6" marL="3200400" rtl="0" algn="l">
              <a:spcBef>
                <a:spcPts val="400"/>
              </a:spcBef>
              <a:spcAft>
                <a:spcPts val="0"/>
              </a:spcAft>
              <a:buSzPts val="600"/>
              <a:buNone/>
              <a:defRPr sz="700"/>
            </a:lvl7pPr>
            <a:lvl8pPr indent="-228600" lvl="7" marL="3657600" rtl="0" algn="l">
              <a:spcBef>
                <a:spcPts val="400"/>
              </a:spcBef>
              <a:spcAft>
                <a:spcPts val="0"/>
              </a:spcAft>
              <a:buSzPts val="600"/>
              <a:buNone/>
              <a:defRPr sz="700"/>
            </a:lvl8pPr>
            <a:lvl9pPr indent="-228600" lvl="8" marL="4114800" rtl="0" algn="l">
              <a:spcBef>
                <a:spcPts val="400"/>
              </a:spcBef>
              <a:spcAft>
                <a:spcPts val="400"/>
              </a:spcAft>
              <a:buSzPts val="600"/>
              <a:buNone/>
              <a:defRPr sz="700"/>
            </a:lvl9pPr>
          </a:lstStyle>
          <a:p/>
        </p:txBody>
      </p:sp>
      <p:sp>
        <p:nvSpPr>
          <p:cNvPr id="147" name="Google Shape;147;p25"/>
          <p:cNvSpPr txBox="1"/>
          <p:nvPr>
            <p:ph idx="10" type="dt"/>
          </p:nvPr>
        </p:nvSpPr>
        <p:spPr>
          <a:xfrm>
            <a:off x="5704470" y="4467103"/>
            <a:ext cx="2133600" cy="273900"/>
          </a:xfrm>
          <a:prstGeom prst="rect">
            <a:avLst/>
          </a:prstGeom>
          <a:noFill/>
          <a:ln>
            <a:noFill/>
          </a:ln>
        </p:spPr>
        <p:txBody>
          <a:bodyPr anchorCtr="0" anchor="ctr" bIns="34325" lIns="68675" spcFirstLastPara="1" rIns="68675" wrap="square" tIns="3432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48" name="Google Shape;148;p25"/>
          <p:cNvSpPr txBox="1"/>
          <p:nvPr>
            <p:ph idx="11" type="ftr"/>
          </p:nvPr>
        </p:nvSpPr>
        <p:spPr>
          <a:xfrm>
            <a:off x="435894" y="4463859"/>
            <a:ext cx="5187900" cy="273900"/>
          </a:xfrm>
          <a:prstGeom prst="rect">
            <a:avLst/>
          </a:prstGeom>
          <a:noFill/>
          <a:ln>
            <a:noFill/>
          </a:ln>
        </p:spPr>
        <p:txBody>
          <a:bodyPr anchorCtr="0" anchor="ctr" bIns="34325" lIns="68675" spcFirstLastPara="1" rIns="68675" wrap="square" tIns="3432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49" name="Google Shape;149;p25"/>
          <p:cNvSpPr txBox="1"/>
          <p:nvPr>
            <p:ph idx="12" type="sldNum"/>
          </p:nvPr>
        </p:nvSpPr>
        <p:spPr>
          <a:xfrm>
            <a:off x="7918734" y="4467103"/>
            <a:ext cx="789600" cy="273900"/>
          </a:xfrm>
          <a:prstGeom prst="rect">
            <a:avLst/>
          </a:prstGeom>
          <a:noFill/>
          <a:ln>
            <a:noFill/>
          </a:ln>
        </p:spPr>
        <p:txBody>
          <a:bodyPr anchorCtr="0" anchor="ctr" bIns="34325" lIns="68675" spcFirstLastPara="1" rIns="68675" wrap="square" tIns="34325">
            <a:noAutofit/>
          </a:bodyPr>
          <a:lstStyle>
            <a:lvl1pPr indent="0" lvl="0" marL="0" rtl="0" algn="r">
              <a:spcBef>
                <a:spcPts val="0"/>
              </a:spcBef>
              <a:buNone/>
              <a:defRPr sz="1000">
                <a:solidFill>
                  <a:schemeClr val="dk2"/>
                </a:solidFill>
              </a:defRPr>
            </a:lvl1pPr>
            <a:lvl2pPr indent="0" lvl="1" marL="0" rtl="0" algn="r">
              <a:spcBef>
                <a:spcPts val="0"/>
              </a:spcBef>
              <a:buNone/>
              <a:defRPr sz="1000">
                <a:solidFill>
                  <a:schemeClr val="dk2"/>
                </a:solidFill>
              </a:defRPr>
            </a:lvl2pPr>
            <a:lvl3pPr indent="0" lvl="2" marL="0" rtl="0" algn="r">
              <a:spcBef>
                <a:spcPts val="0"/>
              </a:spcBef>
              <a:buNone/>
              <a:defRPr sz="1000">
                <a:solidFill>
                  <a:schemeClr val="dk2"/>
                </a:solidFill>
              </a:defRPr>
            </a:lvl3pPr>
            <a:lvl4pPr indent="0" lvl="3" marL="0" rtl="0" algn="r">
              <a:spcBef>
                <a:spcPts val="0"/>
              </a:spcBef>
              <a:buNone/>
              <a:defRPr sz="1000">
                <a:solidFill>
                  <a:schemeClr val="dk2"/>
                </a:solidFill>
              </a:defRPr>
            </a:lvl4pPr>
            <a:lvl5pPr indent="0" lvl="4" marL="0" rtl="0" algn="r">
              <a:spcBef>
                <a:spcPts val="0"/>
              </a:spcBef>
              <a:buNone/>
              <a:defRPr sz="1000">
                <a:solidFill>
                  <a:schemeClr val="dk2"/>
                </a:solidFill>
              </a:defRPr>
            </a:lvl5pPr>
            <a:lvl6pPr indent="0" lvl="5" marL="0" rtl="0" algn="r">
              <a:spcBef>
                <a:spcPts val="0"/>
              </a:spcBef>
              <a:buNone/>
              <a:defRPr sz="1000">
                <a:solidFill>
                  <a:schemeClr val="dk2"/>
                </a:solidFill>
              </a:defRPr>
            </a:lvl6pPr>
            <a:lvl7pPr indent="0" lvl="6" marL="0" rtl="0" algn="r">
              <a:spcBef>
                <a:spcPts val="0"/>
              </a:spcBef>
              <a:buNone/>
              <a:defRPr sz="1000">
                <a:solidFill>
                  <a:schemeClr val="dk2"/>
                </a:solidFill>
              </a:defRPr>
            </a:lvl7pPr>
            <a:lvl8pPr indent="0" lvl="7" marL="0" rtl="0" algn="r">
              <a:spcBef>
                <a:spcPts val="0"/>
              </a:spcBef>
              <a:buNone/>
              <a:defRPr sz="1000">
                <a:solidFill>
                  <a:schemeClr val="dk2"/>
                </a:solidFill>
              </a:defRPr>
            </a:lvl8pPr>
            <a:lvl9pPr indent="0" lvl="8" marL="0" rtl="0" algn="r">
              <a:spcBef>
                <a:spcPts val="0"/>
              </a:spcBef>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50" name="Shape 150"/>
        <p:cNvGrpSpPr/>
        <p:nvPr/>
      </p:nvGrpSpPr>
      <p:grpSpPr>
        <a:xfrm>
          <a:off x="0" y="0"/>
          <a:ext cx="0" cy="0"/>
          <a:chOff x="0" y="0"/>
          <a:chExt cx="0" cy="0"/>
        </a:xfrm>
      </p:grpSpPr>
      <p:sp>
        <p:nvSpPr>
          <p:cNvPr id="151" name="Google Shape;151;p26"/>
          <p:cNvSpPr/>
          <p:nvPr/>
        </p:nvSpPr>
        <p:spPr>
          <a:xfrm>
            <a:off x="330215" y="460805"/>
            <a:ext cx="8482200" cy="891900"/>
          </a:xfrm>
          <a:prstGeom prst="rect">
            <a:avLst/>
          </a:prstGeom>
          <a:solidFill>
            <a:schemeClr val="accent1"/>
          </a:solidFill>
          <a:ln>
            <a:noFill/>
          </a:ln>
        </p:spPr>
        <p:txBody>
          <a:bodyPr anchorCtr="0" anchor="ctr" bIns="68675" lIns="68675" spcFirstLastPara="1" rIns="68675" wrap="square" tIns="68675">
            <a:noAutofit/>
          </a:bodyPr>
          <a:lstStyle/>
          <a:p>
            <a:pPr indent="0" lvl="0" marL="0" rtl="0" algn="l">
              <a:spcBef>
                <a:spcPts val="0"/>
              </a:spcBef>
              <a:spcAft>
                <a:spcPts val="0"/>
              </a:spcAft>
              <a:buNone/>
            </a:pPr>
            <a:r>
              <a:t/>
            </a:r>
            <a:endParaRPr/>
          </a:p>
        </p:txBody>
      </p:sp>
      <p:sp>
        <p:nvSpPr>
          <p:cNvPr id="152" name="Google Shape;152;p26"/>
          <p:cNvSpPr txBox="1"/>
          <p:nvPr>
            <p:ph type="title"/>
          </p:nvPr>
        </p:nvSpPr>
        <p:spPr>
          <a:xfrm>
            <a:off x="435894" y="526617"/>
            <a:ext cx="8272200" cy="760200"/>
          </a:xfrm>
          <a:prstGeom prst="rect">
            <a:avLst/>
          </a:prstGeom>
          <a:noFill/>
          <a:ln>
            <a:noFill/>
          </a:ln>
        </p:spPr>
        <p:txBody>
          <a:bodyPr anchorCtr="0" anchor="b" bIns="34325" lIns="68675" spcFirstLastPara="1" rIns="68675" wrap="square" tIns="34325">
            <a:noAutofit/>
          </a:bodyPr>
          <a:lstStyle>
            <a:lvl1pPr lvl="0" rtl="0" algn="l">
              <a:spcBef>
                <a:spcPts val="0"/>
              </a:spcBef>
              <a:spcAft>
                <a:spcPts val="0"/>
              </a:spcAft>
              <a:buClr>
                <a:schemeClr val="lt1"/>
              </a:buClr>
              <a:buSzPts val="14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53" name="Google Shape;153;p26"/>
          <p:cNvSpPr txBox="1"/>
          <p:nvPr>
            <p:ph idx="1" type="body"/>
          </p:nvPr>
        </p:nvSpPr>
        <p:spPr>
          <a:xfrm rot="5400000">
            <a:off x="3250966" y="-1063048"/>
            <a:ext cx="2642100" cy="8272200"/>
          </a:xfrm>
          <a:prstGeom prst="rect">
            <a:avLst/>
          </a:prstGeom>
          <a:noFill/>
          <a:ln>
            <a:noFill/>
          </a:ln>
        </p:spPr>
        <p:txBody>
          <a:bodyPr anchorCtr="0" anchor="t" bIns="34325" lIns="68675" spcFirstLastPara="1" rIns="68675" wrap="square" tIns="34325">
            <a:noAutofit/>
          </a:bodyPr>
          <a:lstStyle>
            <a:lvl1pPr indent="-304800" lvl="0" marL="457200" rtl="0" algn="l">
              <a:spcBef>
                <a:spcPts val="300"/>
              </a:spcBef>
              <a:spcAft>
                <a:spcPts val="0"/>
              </a:spcAft>
              <a:buSzPts val="1200"/>
              <a:buChar char="◼"/>
              <a:defRPr/>
            </a:lvl1pPr>
            <a:lvl2pPr indent="-298450" lvl="1" marL="914400" rtl="0" algn="l">
              <a:spcBef>
                <a:spcPts val="400"/>
              </a:spcBef>
              <a:spcAft>
                <a:spcPts val="0"/>
              </a:spcAft>
              <a:buSzPts val="1100"/>
              <a:buChar char="◼"/>
              <a:defRPr/>
            </a:lvl2pPr>
            <a:lvl3pPr indent="-292100" lvl="2" marL="1371600" rtl="0" algn="l">
              <a:spcBef>
                <a:spcPts val="400"/>
              </a:spcBef>
              <a:spcAft>
                <a:spcPts val="0"/>
              </a:spcAft>
              <a:buSzPts val="1000"/>
              <a:buChar char="◼"/>
              <a:defRPr/>
            </a:lvl3pPr>
            <a:lvl4pPr indent="-279400" lvl="3" marL="1828800" rtl="0" algn="l">
              <a:spcBef>
                <a:spcPts val="400"/>
              </a:spcBef>
              <a:spcAft>
                <a:spcPts val="0"/>
              </a:spcAft>
              <a:buSzPts val="800"/>
              <a:buChar char="◼"/>
              <a:defRPr/>
            </a:lvl4pPr>
            <a:lvl5pPr indent="-279400" lvl="4" marL="2286000" rtl="0" algn="l">
              <a:spcBef>
                <a:spcPts val="400"/>
              </a:spcBef>
              <a:spcAft>
                <a:spcPts val="0"/>
              </a:spcAft>
              <a:buSzPts val="800"/>
              <a:buChar char="◼"/>
              <a:defRPr/>
            </a:lvl5pPr>
            <a:lvl6pPr indent="-304800" lvl="5" marL="2743200" rtl="0" algn="l">
              <a:spcBef>
                <a:spcPts val="400"/>
              </a:spcBef>
              <a:spcAft>
                <a:spcPts val="0"/>
              </a:spcAft>
              <a:buSzPts val="1200"/>
              <a:buChar char="◼"/>
              <a:defRPr/>
            </a:lvl6pPr>
            <a:lvl7pPr indent="-304800" lvl="6" marL="3200400" rtl="0" algn="l">
              <a:spcBef>
                <a:spcPts val="400"/>
              </a:spcBef>
              <a:spcAft>
                <a:spcPts val="0"/>
              </a:spcAft>
              <a:buSzPts val="1200"/>
              <a:buChar char="◼"/>
              <a:defRPr/>
            </a:lvl7pPr>
            <a:lvl8pPr indent="-304800" lvl="7" marL="3657600" rtl="0" algn="l">
              <a:spcBef>
                <a:spcPts val="400"/>
              </a:spcBef>
              <a:spcAft>
                <a:spcPts val="0"/>
              </a:spcAft>
              <a:buSzPts val="1200"/>
              <a:buChar char="◼"/>
              <a:defRPr/>
            </a:lvl8pPr>
            <a:lvl9pPr indent="-304800" lvl="8" marL="4114800" rtl="0" algn="l">
              <a:spcBef>
                <a:spcPts val="400"/>
              </a:spcBef>
              <a:spcAft>
                <a:spcPts val="400"/>
              </a:spcAft>
              <a:buSzPts val="1200"/>
              <a:buChar char="◼"/>
              <a:defRPr/>
            </a:lvl9pPr>
          </a:lstStyle>
          <a:p/>
        </p:txBody>
      </p:sp>
      <p:sp>
        <p:nvSpPr>
          <p:cNvPr id="154" name="Google Shape;154;p26"/>
          <p:cNvSpPr txBox="1"/>
          <p:nvPr>
            <p:ph idx="10" type="dt"/>
          </p:nvPr>
        </p:nvSpPr>
        <p:spPr>
          <a:xfrm>
            <a:off x="5704470" y="4467103"/>
            <a:ext cx="2133600" cy="273900"/>
          </a:xfrm>
          <a:prstGeom prst="rect">
            <a:avLst/>
          </a:prstGeom>
          <a:noFill/>
          <a:ln>
            <a:noFill/>
          </a:ln>
        </p:spPr>
        <p:txBody>
          <a:bodyPr anchorCtr="0" anchor="ctr" bIns="34325" lIns="68675" spcFirstLastPara="1" rIns="68675" wrap="square" tIns="3432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55" name="Google Shape;155;p26"/>
          <p:cNvSpPr txBox="1"/>
          <p:nvPr>
            <p:ph idx="11" type="ftr"/>
          </p:nvPr>
        </p:nvSpPr>
        <p:spPr>
          <a:xfrm>
            <a:off x="435894" y="4463859"/>
            <a:ext cx="5187900" cy="273900"/>
          </a:xfrm>
          <a:prstGeom prst="rect">
            <a:avLst/>
          </a:prstGeom>
          <a:noFill/>
          <a:ln>
            <a:noFill/>
          </a:ln>
        </p:spPr>
        <p:txBody>
          <a:bodyPr anchorCtr="0" anchor="ctr" bIns="34325" lIns="68675" spcFirstLastPara="1" rIns="68675" wrap="square" tIns="3432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56" name="Google Shape;156;p26"/>
          <p:cNvSpPr txBox="1"/>
          <p:nvPr>
            <p:ph idx="12" type="sldNum"/>
          </p:nvPr>
        </p:nvSpPr>
        <p:spPr>
          <a:xfrm>
            <a:off x="7918734" y="4467103"/>
            <a:ext cx="789600" cy="273900"/>
          </a:xfrm>
          <a:prstGeom prst="rect">
            <a:avLst/>
          </a:prstGeom>
          <a:noFill/>
          <a:ln>
            <a:noFill/>
          </a:ln>
        </p:spPr>
        <p:txBody>
          <a:bodyPr anchorCtr="0" anchor="ctr" bIns="34325" lIns="68675" spcFirstLastPara="1" rIns="68675" wrap="square" tIns="34325">
            <a:noAutofit/>
          </a:bodyPr>
          <a:lstStyle>
            <a:lvl1pPr indent="0" lvl="0" marL="0" rtl="0" algn="r">
              <a:spcBef>
                <a:spcPts val="0"/>
              </a:spcBef>
              <a:buNone/>
              <a:defRPr sz="1000">
                <a:solidFill>
                  <a:schemeClr val="dk2"/>
                </a:solidFill>
              </a:defRPr>
            </a:lvl1pPr>
            <a:lvl2pPr indent="0" lvl="1" marL="0" rtl="0" algn="r">
              <a:spcBef>
                <a:spcPts val="0"/>
              </a:spcBef>
              <a:buNone/>
              <a:defRPr sz="1000">
                <a:solidFill>
                  <a:schemeClr val="dk2"/>
                </a:solidFill>
              </a:defRPr>
            </a:lvl2pPr>
            <a:lvl3pPr indent="0" lvl="2" marL="0" rtl="0" algn="r">
              <a:spcBef>
                <a:spcPts val="0"/>
              </a:spcBef>
              <a:buNone/>
              <a:defRPr sz="1000">
                <a:solidFill>
                  <a:schemeClr val="dk2"/>
                </a:solidFill>
              </a:defRPr>
            </a:lvl3pPr>
            <a:lvl4pPr indent="0" lvl="3" marL="0" rtl="0" algn="r">
              <a:spcBef>
                <a:spcPts val="0"/>
              </a:spcBef>
              <a:buNone/>
              <a:defRPr sz="1000">
                <a:solidFill>
                  <a:schemeClr val="dk2"/>
                </a:solidFill>
              </a:defRPr>
            </a:lvl4pPr>
            <a:lvl5pPr indent="0" lvl="4" marL="0" rtl="0" algn="r">
              <a:spcBef>
                <a:spcPts val="0"/>
              </a:spcBef>
              <a:buNone/>
              <a:defRPr sz="1000">
                <a:solidFill>
                  <a:schemeClr val="dk2"/>
                </a:solidFill>
              </a:defRPr>
            </a:lvl5pPr>
            <a:lvl6pPr indent="0" lvl="5" marL="0" rtl="0" algn="r">
              <a:spcBef>
                <a:spcPts val="0"/>
              </a:spcBef>
              <a:buNone/>
              <a:defRPr sz="1000">
                <a:solidFill>
                  <a:schemeClr val="dk2"/>
                </a:solidFill>
              </a:defRPr>
            </a:lvl6pPr>
            <a:lvl7pPr indent="0" lvl="6" marL="0" rtl="0" algn="r">
              <a:spcBef>
                <a:spcPts val="0"/>
              </a:spcBef>
              <a:buNone/>
              <a:defRPr sz="1000">
                <a:solidFill>
                  <a:schemeClr val="dk2"/>
                </a:solidFill>
              </a:defRPr>
            </a:lvl7pPr>
            <a:lvl8pPr indent="0" lvl="7" marL="0" rtl="0" algn="r">
              <a:spcBef>
                <a:spcPts val="0"/>
              </a:spcBef>
              <a:buNone/>
              <a:defRPr sz="1000">
                <a:solidFill>
                  <a:schemeClr val="dk2"/>
                </a:solidFill>
              </a:defRPr>
            </a:lvl8pPr>
            <a:lvl9pPr indent="0" lvl="8" marL="0" rtl="0" algn="r">
              <a:spcBef>
                <a:spcPts val="0"/>
              </a:spcBef>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57" name="Shape 157"/>
        <p:cNvGrpSpPr/>
        <p:nvPr/>
      </p:nvGrpSpPr>
      <p:grpSpPr>
        <a:xfrm>
          <a:off x="0" y="0"/>
          <a:ext cx="0" cy="0"/>
          <a:chOff x="0" y="0"/>
          <a:chExt cx="0" cy="0"/>
        </a:xfrm>
      </p:grpSpPr>
      <p:sp>
        <p:nvSpPr>
          <p:cNvPr id="158" name="Google Shape;158;p27"/>
          <p:cNvSpPr/>
          <p:nvPr/>
        </p:nvSpPr>
        <p:spPr>
          <a:xfrm>
            <a:off x="6629408" y="449794"/>
            <a:ext cx="2180100" cy="4362900"/>
          </a:xfrm>
          <a:prstGeom prst="rect">
            <a:avLst/>
          </a:prstGeom>
          <a:solidFill>
            <a:schemeClr val="accent1"/>
          </a:solidFill>
          <a:ln>
            <a:noFill/>
          </a:ln>
        </p:spPr>
        <p:txBody>
          <a:bodyPr anchorCtr="0" anchor="ctr" bIns="68675" lIns="68675" spcFirstLastPara="1" rIns="68675" wrap="square" tIns="68675">
            <a:noAutofit/>
          </a:bodyPr>
          <a:lstStyle/>
          <a:p>
            <a:pPr indent="0" lvl="0" marL="0" rtl="0" algn="l">
              <a:spcBef>
                <a:spcPts val="0"/>
              </a:spcBef>
              <a:spcAft>
                <a:spcPts val="0"/>
              </a:spcAft>
              <a:buNone/>
            </a:pPr>
            <a:r>
              <a:t/>
            </a:r>
            <a:endParaRPr/>
          </a:p>
        </p:txBody>
      </p:sp>
      <p:sp>
        <p:nvSpPr>
          <p:cNvPr id="159" name="Google Shape;159;p27"/>
          <p:cNvSpPr txBox="1"/>
          <p:nvPr>
            <p:ph type="title"/>
          </p:nvPr>
        </p:nvSpPr>
        <p:spPr>
          <a:xfrm rot="5400000">
            <a:off x="5437332" y="1698995"/>
            <a:ext cx="3887400" cy="1503000"/>
          </a:xfrm>
          <a:prstGeom prst="rect">
            <a:avLst/>
          </a:prstGeom>
          <a:noFill/>
          <a:ln>
            <a:noFill/>
          </a:ln>
        </p:spPr>
        <p:txBody>
          <a:bodyPr anchorCtr="0" anchor="b" bIns="34325" lIns="68675" spcFirstLastPara="1" rIns="68675" wrap="square" tIns="34325">
            <a:noAutofit/>
          </a:bodyPr>
          <a:lstStyle>
            <a:lvl1pPr lvl="0" rtl="0" algn="l">
              <a:spcBef>
                <a:spcPts val="0"/>
              </a:spcBef>
              <a:spcAft>
                <a:spcPts val="0"/>
              </a:spcAft>
              <a:buClr>
                <a:schemeClr val="lt1"/>
              </a:buClr>
              <a:buSzPts val="14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60" name="Google Shape;160;p27"/>
          <p:cNvSpPr txBox="1"/>
          <p:nvPr>
            <p:ph idx="1" type="body"/>
          </p:nvPr>
        </p:nvSpPr>
        <p:spPr>
          <a:xfrm rot="5400000">
            <a:off x="1598559" y="-510655"/>
            <a:ext cx="3887400" cy="5922300"/>
          </a:xfrm>
          <a:prstGeom prst="rect">
            <a:avLst/>
          </a:prstGeom>
          <a:noFill/>
          <a:ln>
            <a:noFill/>
          </a:ln>
        </p:spPr>
        <p:txBody>
          <a:bodyPr anchorCtr="0" anchor="t" bIns="34325" lIns="68675" spcFirstLastPara="1" rIns="68675" wrap="square" tIns="34325">
            <a:noAutofit/>
          </a:bodyPr>
          <a:lstStyle>
            <a:lvl1pPr indent="-304800" lvl="0" marL="457200" rtl="0" algn="l">
              <a:spcBef>
                <a:spcPts val="300"/>
              </a:spcBef>
              <a:spcAft>
                <a:spcPts val="0"/>
              </a:spcAft>
              <a:buSzPts val="1200"/>
              <a:buChar char="◼"/>
              <a:defRPr/>
            </a:lvl1pPr>
            <a:lvl2pPr indent="-304800" lvl="1" marL="914400" rtl="0" algn="l">
              <a:spcBef>
                <a:spcPts val="400"/>
              </a:spcBef>
              <a:spcAft>
                <a:spcPts val="0"/>
              </a:spcAft>
              <a:buSzPts val="1200"/>
              <a:buChar char="◼"/>
              <a:defRPr/>
            </a:lvl2pPr>
            <a:lvl3pPr indent="-304800" lvl="2" marL="1371600" rtl="0" algn="l">
              <a:spcBef>
                <a:spcPts val="400"/>
              </a:spcBef>
              <a:spcAft>
                <a:spcPts val="0"/>
              </a:spcAft>
              <a:buSzPts val="1200"/>
              <a:buChar char="◼"/>
              <a:defRPr/>
            </a:lvl3pPr>
            <a:lvl4pPr indent="-304800" lvl="3" marL="1828800" rtl="0" algn="l">
              <a:spcBef>
                <a:spcPts val="400"/>
              </a:spcBef>
              <a:spcAft>
                <a:spcPts val="0"/>
              </a:spcAft>
              <a:buSzPts val="1200"/>
              <a:buChar char="◼"/>
              <a:defRPr/>
            </a:lvl4pPr>
            <a:lvl5pPr indent="-304800" lvl="4" marL="2286000" rtl="0" algn="l">
              <a:spcBef>
                <a:spcPts val="400"/>
              </a:spcBef>
              <a:spcAft>
                <a:spcPts val="0"/>
              </a:spcAft>
              <a:buSzPts val="1200"/>
              <a:buChar char="◼"/>
              <a:defRPr/>
            </a:lvl5pPr>
            <a:lvl6pPr indent="-304800" lvl="5" marL="2743200" rtl="0" algn="l">
              <a:spcBef>
                <a:spcPts val="400"/>
              </a:spcBef>
              <a:spcAft>
                <a:spcPts val="0"/>
              </a:spcAft>
              <a:buSzPts val="1200"/>
              <a:buChar char="◼"/>
              <a:defRPr/>
            </a:lvl6pPr>
            <a:lvl7pPr indent="-304800" lvl="6" marL="3200400" rtl="0" algn="l">
              <a:spcBef>
                <a:spcPts val="400"/>
              </a:spcBef>
              <a:spcAft>
                <a:spcPts val="0"/>
              </a:spcAft>
              <a:buSzPts val="1200"/>
              <a:buChar char="◼"/>
              <a:defRPr/>
            </a:lvl7pPr>
            <a:lvl8pPr indent="-304800" lvl="7" marL="3657600" rtl="0" algn="l">
              <a:spcBef>
                <a:spcPts val="400"/>
              </a:spcBef>
              <a:spcAft>
                <a:spcPts val="0"/>
              </a:spcAft>
              <a:buSzPts val="1200"/>
              <a:buChar char="◼"/>
              <a:defRPr/>
            </a:lvl8pPr>
            <a:lvl9pPr indent="-304800" lvl="8" marL="4114800" rtl="0" algn="l">
              <a:spcBef>
                <a:spcPts val="400"/>
              </a:spcBef>
              <a:spcAft>
                <a:spcPts val="400"/>
              </a:spcAft>
              <a:buSzPts val="1200"/>
              <a:buChar char="◼"/>
              <a:defRPr/>
            </a:lvl9pPr>
          </a:lstStyle>
          <a:p/>
        </p:txBody>
      </p:sp>
      <p:sp>
        <p:nvSpPr>
          <p:cNvPr id="161" name="Google Shape;161;p27"/>
          <p:cNvSpPr txBox="1"/>
          <p:nvPr>
            <p:ph idx="10" type="dt"/>
          </p:nvPr>
        </p:nvSpPr>
        <p:spPr>
          <a:xfrm>
            <a:off x="6745263" y="4467103"/>
            <a:ext cx="996000" cy="273900"/>
          </a:xfrm>
          <a:prstGeom prst="rect">
            <a:avLst/>
          </a:prstGeom>
          <a:noFill/>
          <a:ln>
            <a:noFill/>
          </a:ln>
        </p:spPr>
        <p:txBody>
          <a:bodyPr anchorCtr="0" anchor="ctr" bIns="34325" lIns="68675" spcFirstLastPara="1" rIns="68675" wrap="square" tIns="34325">
            <a:noAutofit/>
          </a:bodyPr>
          <a:lstStyle>
            <a:lvl1pPr lvl="0" rtl="0" algn="r">
              <a:spcBef>
                <a:spcPts val="0"/>
              </a:spcBef>
              <a:spcAft>
                <a:spcPts val="0"/>
              </a:spcAft>
              <a:buSzPts val="1100"/>
              <a:buNone/>
              <a:defRPr>
                <a:solidFill>
                  <a:srgbClr val="2D58AC"/>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62" name="Google Shape;162;p27"/>
          <p:cNvSpPr txBox="1"/>
          <p:nvPr>
            <p:ph idx="11" type="ftr"/>
          </p:nvPr>
        </p:nvSpPr>
        <p:spPr>
          <a:xfrm>
            <a:off x="581194" y="4463859"/>
            <a:ext cx="5922300" cy="273900"/>
          </a:xfrm>
          <a:prstGeom prst="rect">
            <a:avLst/>
          </a:prstGeom>
          <a:noFill/>
          <a:ln>
            <a:noFill/>
          </a:ln>
        </p:spPr>
        <p:txBody>
          <a:bodyPr anchorCtr="0" anchor="ctr" bIns="34325" lIns="68675" spcFirstLastPara="1" rIns="68675" wrap="square" tIns="3432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63" name="Google Shape;163;p27"/>
          <p:cNvSpPr txBox="1"/>
          <p:nvPr>
            <p:ph idx="12" type="sldNum"/>
          </p:nvPr>
        </p:nvSpPr>
        <p:spPr>
          <a:xfrm>
            <a:off x="7834970" y="4467103"/>
            <a:ext cx="873000" cy="273900"/>
          </a:xfrm>
          <a:prstGeom prst="rect">
            <a:avLst/>
          </a:prstGeom>
          <a:noFill/>
          <a:ln>
            <a:noFill/>
          </a:ln>
        </p:spPr>
        <p:txBody>
          <a:bodyPr anchorCtr="0" anchor="ctr" bIns="34325" lIns="68675" spcFirstLastPara="1" rIns="68675" wrap="square" tIns="34325">
            <a:noAutofit/>
          </a:bodyPr>
          <a:lstStyle>
            <a:lvl1pPr indent="0" lvl="0" marL="0" rtl="0" algn="r">
              <a:spcBef>
                <a:spcPts val="0"/>
              </a:spcBef>
              <a:buNone/>
              <a:defRPr sz="1000">
                <a:solidFill>
                  <a:schemeClr val="dk2"/>
                </a:solidFill>
                <a:latin typeface="Gill Sans"/>
                <a:ea typeface="Gill Sans"/>
                <a:cs typeface="Gill Sans"/>
                <a:sym typeface="Gill Sans"/>
              </a:defRPr>
            </a:lvl1pPr>
            <a:lvl2pPr indent="0" lvl="1" marL="0" rtl="0" algn="r">
              <a:spcBef>
                <a:spcPts val="0"/>
              </a:spcBef>
              <a:buNone/>
              <a:defRPr sz="1000">
                <a:solidFill>
                  <a:schemeClr val="dk2"/>
                </a:solidFill>
                <a:latin typeface="Gill Sans"/>
                <a:ea typeface="Gill Sans"/>
                <a:cs typeface="Gill Sans"/>
                <a:sym typeface="Gill Sans"/>
              </a:defRPr>
            </a:lvl2pPr>
            <a:lvl3pPr indent="0" lvl="2" marL="0" rtl="0" algn="r">
              <a:spcBef>
                <a:spcPts val="0"/>
              </a:spcBef>
              <a:buNone/>
              <a:defRPr sz="1000">
                <a:solidFill>
                  <a:schemeClr val="dk2"/>
                </a:solidFill>
                <a:latin typeface="Gill Sans"/>
                <a:ea typeface="Gill Sans"/>
                <a:cs typeface="Gill Sans"/>
                <a:sym typeface="Gill Sans"/>
              </a:defRPr>
            </a:lvl3pPr>
            <a:lvl4pPr indent="0" lvl="3" marL="0" rtl="0" algn="r">
              <a:spcBef>
                <a:spcPts val="0"/>
              </a:spcBef>
              <a:buNone/>
              <a:defRPr sz="1000">
                <a:solidFill>
                  <a:schemeClr val="dk2"/>
                </a:solidFill>
                <a:latin typeface="Gill Sans"/>
                <a:ea typeface="Gill Sans"/>
                <a:cs typeface="Gill Sans"/>
                <a:sym typeface="Gill Sans"/>
              </a:defRPr>
            </a:lvl4pPr>
            <a:lvl5pPr indent="0" lvl="4" marL="0" rtl="0" algn="r">
              <a:spcBef>
                <a:spcPts val="0"/>
              </a:spcBef>
              <a:buNone/>
              <a:defRPr sz="1000">
                <a:solidFill>
                  <a:schemeClr val="dk2"/>
                </a:solidFill>
                <a:latin typeface="Gill Sans"/>
                <a:ea typeface="Gill Sans"/>
                <a:cs typeface="Gill Sans"/>
                <a:sym typeface="Gill Sans"/>
              </a:defRPr>
            </a:lvl5pPr>
            <a:lvl6pPr indent="0" lvl="5" marL="0" rtl="0" algn="r">
              <a:spcBef>
                <a:spcPts val="0"/>
              </a:spcBef>
              <a:buNone/>
              <a:defRPr sz="1000">
                <a:solidFill>
                  <a:schemeClr val="dk2"/>
                </a:solidFill>
                <a:latin typeface="Gill Sans"/>
                <a:ea typeface="Gill Sans"/>
                <a:cs typeface="Gill Sans"/>
                <a:sym typeface="Gill Sans"/>
              </a:defRPr>
            </a:lvl6pPr>
            <a:lvl7pPr indent="0" lvl="6" marL="0" rtl="0" algn="r">
              <a:spcBef>
                <a:spcPts val="0"/>
              </a:spcBef>
              <a:buNone/>
              <a:defRPr sz="1000">
                <a:solidFill>
                  <a:schemeClr val="dk2"/>
                </a:solidFill>
                <a:latin typeface="Gill Sans"/>
                <a:ea typeface="Gill Sans"/>
                <a:cs typeface="Gill Sans"/>
                <a:sym typeface="Gill Sans"/>
              </a:defRPr>
            </a:lvl7pPr>
            <a:lvl8pPr indent="0" lvl="7" marL="0" rtl="0" algn="r">
              <a:spcBef>
                <a:spcPts val="0"/>
              </a:spcBef>
              <a:buNone/>
              <a:defRPr sz="1000">
                <a:solidFill>
                  <a:schemeClr val="dk2"/>
                </a:solidFill>
                <a:latin typeface="Gill Sans"/>
                <a:ea typeface="Gill Sans"/>
                <a:cs typeface="Gill Sans"/>
                <a:sym typeface="Gill Sans"/>
              </a:defRPr>
            </a:lvl8pPr>
            <a:lvl9pPr indent="0" lvl="8" marL="0" rtl="0" algn="r">
              <a:spcBef>
                <a:spcPts val="0"/>
              </a:spcBef>
              <a:buNone/>
              <a:defRPr sz="1000">
                <a:solidFill>
                  <a:schemeClr val="dk2"/>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73" name="Shape 173"/>
        <p:cNvGrpSpPr/>
        <p:nvPr/>
      </p:nvGrpSpPr>
      <p:grpSpPr>
        <a:xfrm>
          <a:off x="0" y="0"/>
          <a:ext cx="0" cy="0"/>
          <a:chOff x="0" y="0"/>
          <a:chExt cx="0" cy="0"/>
        </a:xfrm>
      </p:grpSpPr>
      <p:sp>
        <p:nvSpPr>
          <p:cNvPr id="174" name="Google Shape;174;p29"/>
          <p:cNvSpPr/>
          <p:nvPr/>
        </p:nvSpPr>
        <p:spPr>
          <a:xfrm>
            <a:off x="334901" y="2314324"/>
            <a:ext cx="8447100" cy="2478600"/>
          </a:xfrm>
          <a:prstGeom prst="rect">
            <a:avLst/>
          </a:prstGeom>
          <a:solidFill>
            <a:schemeClr val="accent1"/>
          </a:solidFill>
          <a:ln>
            <a:noFill/>
          </a:ln>
        </p:spPr>
        <p:txBody>
          <a:bodyPr anchorCtr="0" anchor="ctr" bIns="68675" lIns="68675" spcFirstLastPara="1" rIns="68675" wrap="square" tIns="68675">
            <a:noAutofit/>
          </a:bodyPr>
          <a:lstStyle/>
          <a:p>
            <a:pPr indent="0" lvl="0" marL="0" rtl="0" algn="l">
              <a:spcBef>
                <a:spcPts val="0"/>
              </a:spcBef>
              <a:spcAft>
                <a:spcPts val="0"/>
              </a:spcAft>
              <a:buNone/>
            </a:pPr>
            <a:r>
              <a:t/>
            </a:r>
            <a:endParaRPr/>
          </a:p>
        </p:txBody>
      </p:sp>
      <p:sp>
        <p:nvSpPr>
          <p:cNvPr id="175" name="Google Shape;175;p29"/>
          <p:cNvSpPr txBox="1"/>
          <p:nvPr>
            <p:ph type="ctrTitle"/>
          </p:nvPr>
        </p:nvSpPr>
        <p:spPr>
          <a:xfrm>
            <a:off x="435894" y="765323"/>
            <a:ext cx="8245200" cy="1106400"/>
          </a:xfrm>
          <a:prstGeom prst="rect">
            <a:avLst/>
          </a:prstGeom>
          <a:noFill/>
          <a:ln>
            <a:noFill/>
          </a:ln>
        </p:spPr>
        <p:txBody>
          <a:bodyPr anchorCtr="0" anchor="b" bIns="34325" lIns="68675" spcFirstLastPara="1" rIns="68675" wrap="square" tIns="34325">
            <a:noAutofit/>
          </a:bodyPr>
          <a:lstStyle>
            <a:lvl1pPr lvl="0" rtl="0" algn="l">
              <a:spcBef>
                <a:spcPts val="0"/>
              </a:spcBef>
              <a:spcAft>
                <a:spcPts val="0"/>
              </a:spcAft>
              <a:buClr>
                <a:schemeClr val="accent1"/>
              </a:buClr>
              <a:buSzPts val="2700"/>
              <a:buFont typeface="Gill Sans"/>
              <a:buNone/>
              <a:defRPr sz="2700">
                <a:solidFill>
                  <a:schemeClr val="accent1"/>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76" name="Google Shape;176;p29"/>
          <p:cNvSpPr txBox="1"/>
          <p:nvPr>
            <p:ph idx="1" type="subTitle"/>
          </p:nvPr>
        </p:nvSpPr>
        <p:spPr>
          <a:xfrm>
            <a:off x="435896" y="1871585"/>
            <a:ext cx="8245200" cy="442800"/>
          </a:xfrm>
          <a:prstGeom prst="rect">
            <a:avLst/>
          </a:prstGeom>
          <a:noFill/>
          <a:ln>
            <a:noFill/>
          </a:ln>
        </p:spPr>
        <p:txBody>
          <a:bodyPr anchorCtr="0" anchor="t" bIns="34325" lIns="68675" spcFirstLastPara="1" rIns="68675" wrap="square" tIns="34325">
            <a:noAutofit/>
          </a:bodyPr>
          <a:lstStyle>
            <a:lvl1pPr lvl="0" rtl="0" algn="l">
              <a:spcBef>
                <a:spcPts val="200"/>
              </a:spcBef>
              <a:spcAft>
                <a:spcPts val="0"/>
              </a:spcAft>
              <a:buSzPts val="1100"/>
              <a:buNone/>
              <a:defRPr sz="1200" cap="none">
                <a:solidFill>
                  <a:schemeClr val="accent2"/>
                </a:solidFill>
              </a:defRPr>
            </a:lvl1pPr>
            <a:lvl2pPr lvl="1" rtl="0" algn="ctr">
              <a:spcBef>
                <a:spcPts val="400"/>
              </a:spcBef>
              <a:spcAft>
                <a:spcPts val="0"/>
              </a:spcAft>
              <a:buSzPts val="1100"/>
              <a:buNone/>
              <a:defRPr>
                <a:solidFill>
                  <a:srgbClr val="888888"/>
                </a:solidFill>
              </a:defRPr>
            </a:lvl2pPr>
            <a:lvl3pPr lvl="2" rtl="0" algn="ctr">
              <a:spcBef>
                <a:spcPts val="400"/>
              </a:spcBef>
              <a:spcAft>
                <a:spcPts val="0"/>
              </a:spcAft>
              <a:buSzPts val="1000"/>
              <a:buNone/>
              <a:defRPr>
                <a:solidFill>
                  <a:srgbClr val="888888"/>
                </a:solidFill>
              </a:defRPr>
            </a:lvl3pPr>
            <a:lvl4pPr lvl="3" rtl="0" algn="ctr">
              <a:spcBef>
                <a:spcPts val="400"/>
              </a:spcBef>
              <a:spcAft>
                <a:spcPts val="0"/>
              </a:spcAft>
              <a:buSzPts val="800"/>
              <a:buNone/>
              <a:defRPr>
                <a:solidFill>
                  <a:srgbClr val="888888"/>
                </a:solidFill>
              </a:defRPr>
            </a:lvl4pPr>
            <a:lvl5pPr lvl="4" rtl="0" algn="ctr">
              <a:spcBef>
                <a:spcPts val="400"/>
              </a:spcBef>
              <a:spcAft>
                <a:spcPts val="0"/>
              </a:spcAft>
              <a:buSzPts val="800"/>
              <a:buNone/>
              <a:defRPr>
                <a:solidFill>
                  <a:srgbClr val="888888"/>
                </a:solidFill>
              </a:defRPr>
            </a:lvl5pPr>
            <a:lvl6pPr lvl="5" rtl="0" algn="ctr">
              <a:spcBef>
                <a:spcPts val="400"/>
              </a:spcBef>
              <a:spcAft>
                <a:spcPts val="0"/>
              </a:spcAft>
              <a:buSzPts val="800"/>
              <a:buNone/>
              <a:defRPr>
                <a:solidFill>
                  <a:srgbClr val="888888"/>
                </a:solidFill>
              </a:defRPr>
            </a:lvl6pPr>
            <a:lvl7pPr lvl="6" rtl="0" algn="ctr">
              <a:spcBef>
                <a:spcPts val="400"/>
              </a:spcBef>
              <a:spcAft>
                <a:spcPts val="0"/>
              </a:spcAft>
              <a:buSzPts val="800"/>
              <a:buNone/>
              <a:defRPr>
                <a:solidFill>
                  <a:srgbClr val="888888"/>
                </a:solidFill>
              </a:defRPr>
            </a:lvl7pPr>
            <a:lvl8pPr lvl="7" rtl="0" algn="ctr">
              <a:spcBef>
                <a:spcPts val="400"/>
              </a:spcBef>
              <a:spcAft>
                <a:spcPts val="0"/>
              </a:spcAft>
              <a:buSzPts val="800"/>
              <a:buNone/>
              <a:defRPr>
                <a:solidFill>
                  <a:srgbClr val="888888"/>
                </a:solidFill>
              </a:defRPr>
            </a:lvl8pPr>
            <a:lvl9pPr lvl="8" rtl="0" algn="ctr">
              <a:spcBef>
                <a:spcPts val="400"/>
              </a:spcBef>
              <a:spcAft>
                <a:spcPts val="400"/>
              </a:spcAft>
              <a:buSzPts val="800"/>
              <a:buNone/>
              <a:defRPr>
                <a:solidFill>
                  <a:srgbClr val="888888"/>
                </a:solidFill>
              </a:defRPr>
            </a:lvl9pPr>
          </a:lstStyle>
          <a:p/>
        </p:txBody>
      </p:sp>
      <p:sp>
        <p:nvSpPr>
          <p:cNvPr id="177" name="Google Shape;177;p29"/>
          <p:cNvSpPr txBox="1"/>
          <p:nvPr/>
        </p:nvSpPr>
        <p:spPr>
          <a:xfrm>
            <a:off x="297299" y="107395"/>
            <a:ext cx="2771100" cy="257700"/>
          </a:xfrm>
          <a:prstGeom prst="rect">
            <a:avLst/>
          </a:prstGeom>
          <a:noFill/>
          <a:ln>
            <a:noFill/>
          </a:ln>
        </p:spPr>
        <p:txBody>
          <a:bodyPr anchorCtr="0" anchor="b" bIns="34325" lIns="68675" spcFirstLastPara="1" rIns="68675" wrap="square" tIns="34325">
            <a:noAutofit/>
          </a:bodyPr>
          <a:lstStyle/>
          <a:p>
            <a:pPr indent="0" lvl="0" marL="0" marR="0" rtl="0" algn="ctr">
              <a:spcBef>
                <a:spcPts val="0"/>
              </a:spcBef>
              <a:spcAft>
                <a:spcPts val="0"/>
              </a:spcAft>
              <a:buClr>
                <a:srgbClr val="0C1830"/>
              </a:buClr>
              <a:buSzPts val="1100"/>
              <a:buFont typeface="Arial"/>
              <a:buNone/>
            </a:pPr>
            <a:r>
              <a:rPr b="0" i="0" lang="en" sz="1100" u="none" cap="none" strike="noStrike">
                <a:solidFill>
                  <a:srgbClr val="0C1830"/>
                </a:solidFill>
                <a:latin typeface="Arial"/>
                <a:ea typeface="Arial"/>
                <a:cs typeface="Arial"/>
                <a:sym typeface="Arial"/>
              </a:rPr>
              <a:t> OFFICE  OF  EDUCATOR  EXCELLENCE</a:t>
            </a:r>
            <a:endParaRPr sz="1100"/>
          </a:p>
        </p:txBody>
      </p:sp>
      <p:sp>
        <p:nvSpPr>
          <p:cNvPr id="178" name="Google Shape;178;p29"/>
          <p:cNvSpPr txBox="1"/>
          <p:nvPr/>
        </p:nvSpPr>
        <p:spPr>
          <a:xfrm>
            <a:off x="6664946" y="76732"/>
            <a:ext cx="2139000" cy="273900"/>
          </a:xfrm>
          <a:prstGeom prst="rect">
            <a:avLst/>
          </a:prstGeom>
          <a:noFill/>
          <a:ln>
            <a:noFill/>
          </a:ln>
        </p:spPr>
        <p:txBody>
          <a:bodyPr anchorCtr="0" anchor="ctr" bIns="34325" lIns="68675" spcFirstLastPara="1" rIns="68675" wrap="square" tIns="34325">
            <a:noAutofit/>
          </a:bodyPr>
          <a:lstStyle/>
          <a:p>
            <a:pPr indent="0" lvl="0" marL="0" marR="0" rtl="0" algn="r">
              <a:spcBef>
                <a:spcPts val="0"/>
              </a:spcBef>
              <a:spcAft>
                <a:spcPts val="0"/>
              </a:spcAft>
              <a:buNone/>
            </a:pPr>
            <a:r>
              <a:rPr lang="en" sz="900">
                <a:solidFill>
                  <a:srgbClr val="2D58AC"/>
                </a:solidFill>
              </a:rPr>
              <a:t>2/13/2020</a:t>
            </a:r>
            <a:endParaRPr sz="900"/>
          </a:p>
        </p:txBody>
      </p:sp>
      <p:sp>
        <p:nvSpPr>
          <p:cNvPr id="179" name="Google Shape;179;p29"/>
          <p:cNvSpPr txBox="1"/>
          <p:nvPr/>
        </p:nvSpPr>
        <p:spPr>
          <a:xfrm>
            <a:off x="0" y="4869656"/>
            <a:ext cx="764100" cy="273900"/>
          </a:xfrm>
          <a:prstGeom prst="rect">
            <a:avLst/>
          </a:prstGeom>
          <a:noFill/>
          <a:ln>
            <a:noFill/>
          </a:ln>
        </p:spPr>
        <p:txBody>
          <a:bodyPr anchorCtr="0" anchor="ctr" bIns="34325" lIns="68675" spcFirstLastPara="1" rIns="68675" wrap="square" tIns="34325">
            <a:noAutofit/>
          </a:bodyPr>
          <a:lstStyle/>
          <a:p>
            <a:pPr indent="0" lvl="0" marL="0" marR="0" rtl="0" algn="r">
              <a:spcBef>
                <a:spcPts val="0"/>
              </a:spcBef>
              <a:spcAft>
                <a:spcPts val="0"/>
              </a:spcAft>
              <a:buNone/>
            </a:pPr>
            <a:fld id="{00000000-1234-1234-1234-123412341234}" type="slidenum">
              <a:rPr b="0" i="0" lang="en" sz="1000" u="none" cap="none" strike="noStrike">
                <a:solidFill>
                  <a:schemeClr val="dk2"/>
                </a:solidFill>
                <a:latin typeface="Gill Sans"/>
                <a:ea typeface="Gill Sans"/>
                <a:cs typeface="Gill Sans"/>
                <a:sym typeface="Gill Sans"/>
              </a:rPr>
              <a:t>‹#›</a:t>
            </a:fld>
            <a:endParaRPr b="0" i="0" sz="1000" u="none" cap="none" strike="noStrike">
              <a:solidFill>
                <a:schemeClr val="dk2"/>
              </a:solidFill>
              <a:latin typeface="Gill Sans"/>
              <a:ea typeface="Gill Sans"/>
              <a:cs typeface="Gill Sans"/>
              <a:sym typeface="Gill Sans"/>
            </a:endParaRPr>
          </a:p>
        </p:txBody>
      </p:sp>
      <p:pic>
        <p:nvPicPr>
          <p:cNvPr id="180" name="Google Shape;180;p29"/>
          <p:cNvPicPr preferRelativeResize="0"/>
          <p:nvPr/>
        </p:nvPicPr>
        <p:blipFill rotWithShape="1">
          <a:blip r:embed="rId2">
            <a:alphaModFix/>
          </a:blip>
          <a:srcRect b="0" l="0" r="0" t="0"/>
          <a:stretch/>
        </p:blipFill>
        <p:spPr>
          <a:xfrm>
            <a:off x="3572571" y="481046"/>
            <a:ext cx="1993920" cy="763191"/>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DE Layout" type="obj">
  <p:cSld name="OBJECT">
    <p:spTree>
      <p:nvGrpSpPr>
        <p:cNvPr id="181" name="Shape 181"/>
        <p:cNvGrpSpPr/>
        <p:nvPr/>
      </p:nvGrpSpPr>
      <p:grpSpPr>
        <a:xfrm>
          <a:off x="0" y="0"/>
          <a:ext cx="0" cy="0"/>
          <a:chOff x="0" y="0"/>
          <a:chExt cx="0" cy="0"/>
        </a:xfrm>
      </p:grpSpPr>
      <p:sp>
        <p:nvSpPr>
          <p:cNvPr id="182" name="Google Shape;182;p30"/>
          <p:cNvSpPr/>
          <p:nvPr/>
        </p:nvSpPr>
        <p:spPr>
          <a:xfrm>
            <a:off x="330215" y="460805"/>
            <a:ext cx="8482200" cy="891900"/>
          </a:xfrm>
          <a:prstGeom prst="rect">
            <a:avLst/>
          </a:prstGeom>
          <a:solidFill>
            <a:schemeClr val="accent1"/>
          </a:solidFill>
          <a:ln>
            <a:noFill/>
          </a:ln>
        </p:spPr>
        <p:txBody>
          <a:bodyPr anchorCtr="0" anchor="ctr" bIns="68675" lIns="68675" spcFirstLastPara="1" rIns="68675" wrap="square" tIns="68675">
            <a:noAutofit/>
          </a:bodyPr>
          <a:lstStyle/>
          <a:p>
            <a:pPr indent="0" lvl="0" marL="0" rtl="0" algn="l">
              <a:spcBef>
                <a:spcPts val="0"/>
              </a:spcBef>
              <a:spcAft>
                <a:spcPts val="0"/>
              </a:spcAft>
              <a:buNone/>
            </a:pPr>
            <a:r>
              <a:t/>
            </a:r>
            <a:endParaRPr/>
          </a:p>
        </p:txBody>
      </p:sp>
      <p:sp>
        <p:nvSpPr>
          <p:cNvPr id="183" name="Google Shape;183;p30"/>
          <p:cNvSpPr txBox="1"/>
          <p:nvPr>
            <p:ph type="title"/>
          </p:nvPr>
        </p:nvSpPr>
        <p:spPr>
          <a:xfrm>
            <a:off x="435894" y="526617"/>
            <a:ext cx="8272200" cy="760200"/>
          </a:xfrm>
          <a:prstGeom prst="rect">
            <a:avLst/>
          </a:prstGeom>
          <a:noFill/>
          <a:ln>
            <a:noFill/>
          </a:ln>
        </p:spPr>
        <p:txBody>
          <a:bodyPr anchorCtr="0" anchor="b" bIns="34325" lIns="68675" spcFirstLastPara="1" rIns="68675" wrap="square" tIns="34325">
            <a:noAutofit/>
          </a:bodyPr>
          <a:lstStyle>
            <a:lvl1pPr lvl="0" rtl="0" algn="l">
              <a:spcBef>
                <a:spcPts val="0"/>
              </a:spcBef>
              <a:spcAft>
                <a:spcPts val="0"/>
              </a:spcAft>
              <a:buClr>
                <a:schemeClr val="lt1"/>
              </a:buClr>
              <a:buSzPts val="14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84" name="Google Shape;184;p30"/>
          <p:cNvSpPr txBox="1"/>
          <p:nvPr>
            <p:ph idx="1" type="body"/>
          </p:nvPr>
        </p:nvSpPr>
        <p:spPr>
          <a:xfrm>
            <a:off x="435895" y="1635373"/>
            <a:ext cx="8272200" cy="2758800"/>
          </a:xfrm>
          <a:prstGeom prst="rect">
            <a:avLst/>
          </a:prstGeom>
          <a:noFill/>
          <a:ln>
            <a:noFill/>
          </a:ln>
        </p:spPr>
        <p:txBody>
          <a:bodyPr anchorCtr="0" anchor="ctr" bIns="34325" lIns="68675" spcFirstLastPara="1" rIns="68675" wrap="square" tIns="34325">
            <a:noAutofit/>
          </a:bodyPr>
          <a:lstStyle>
            <a:lvl1pPr indent="-304800" lvl="0" marL="457200" rtl="0" algn="l">
              <a:spcBef>
                <a:spcPts val="300"/>
              </a:spcBef>
              <a:spcAft>
                <a:spcPts val="0"/>
              </a:spcAft>
              <a:buSzPts val="1200"/>
              <a:buChar char="◼"/>
              <a:defRPr/>
            </a:lvl1pPr>
            <a:lvl2pPr indent="-304800" lvl="1" marL="914400" rtl="0" algn="l">
              <a:spcBef>
                <a:spcPts val="400"/>
              </a:spcBef>
              <a:spcAft>
                <a:spcPts val="0"/>
              </a:spcAft>
              <a:buSzPts val="1200"/>
              <a:buChar char="◼"/>
              <a:defRPr/>
            </a:lvl2pPr>
            <a:lvl3pPr indent="-304800" lvl="2" marL="1371600" rtl="0" algn="l">
              <a:spcBef>
                <a:spcPts val="400"/>
              </a:spcBef>
              <a:spcAft>
                <a:spcPts val="0"/>
              </a:spcAft>
              <a:buSzPts val="1200"/>
              <a:buChar char="◼"/>
              <a:defRPr/>
            </a:lvl3pPr>
            <a:lvl4pPr indent="-304800" lvl="3" marL="1828800" rtl="0" algn="l">
              <a:spcBef>
                <a:spcPts val="400"/>
              </a:spcBef>
              <a:spcAft>
                <a:spcPts val="0"/>
              </a:spcAft>
              <a:buSzPts val="1200"/>
              <a:buChar char="◼"/>
              <a:defRPr/>
            </a:lvl4pPr>
            <a:lvl5pPr indent="-304800" lvl="4" marL="2286000" rtl="0" algn="l">
              <a:spcBef>
                <a:spcPts val="400"/>
              </a:spcBef>
              <a:spcAft>
                <a:spcPts val="0"/>
              </a:spcAft>
              <a:buSzPts val="1200"/>
              <a:buChar char="◼"/>
              <a:defRPr/>
            </a:lvl5pPr>
            <a:lvl6pPr indent="-304800" lvl="5" marL="2743200" rtl="0" algn="l">
              <a:spcBef>
                <a:spcPts val="400"/>
              </a:spcBef>
              <a:spcAft>
                <a:spcPts val="0"/>
              </a:spcAft>
              <a:buSzPts val="1200"/>
              <a:buChar char="◼"/>
              <a:defRPr/>
            </a:lvl6pPr>
            <a:lvl7pPr indent="-304800" lvl="6" marL="3200400" rtl="0" algn="l">
              <a:spcBef>
                <a:spcPts val="400"/>
              </a:spcBef>
              <a:spcAft>
                <a:spcPts val="0"/>
              </a:spcAft>
              <a:buSzPts val="1200"/>
              <a:buChar char="◼"/>
              <a:defRPr/>
            </a:lvl7pPr>
            <a:lvl8pPr indent="-304800" lvl="7" marL="3657600" rtl="0" algn="l">
              <a:spcBef>
                <a:spcPts val="400"/>
              </a:spcBef>
              <a:spcAft>
                <a:spcPts val="0"/>
              </a:spcAft>
              <a:buSzPts val="1200"/>
              <a:buChar char="◼"/>
              <a:defRPr/>
            </a:lvl8pPr>
            <a:lvl9pPr indent="-304800" lvl="8" marL="4114800" rtl="0" algn="l">
              <a:spcBef>
                <a:spcPts val="400"/>
              </a:spcBef>
              <a:spcAft>
                <a:spcPts val="400"/>
              </a:spcAft>
              <a:buSzPts val="1200"/>
              <a:buChar char="◼"/>
              <a:defRPr/>
            </a:lvl9pPr>
          </a:lstStyle>
          <a:p/>
        </p:txBody>
      </p:sp>
      <p:sp>
        <p:nvSpPr>
          <p:cNvPr id="185" name="Google Shape;185;p30"/>
          <p:cNvSpPr txBox="1"/>
          <p:nvPr/>
        </p:nvSpPr>
        <p:spPr>
          <a:xfrm>
            <a:off x="297299" y="107395"/>
            <a:ext cx="2771100" cy="257700"/>
          </a:xfrm>
          <a:prstGeom prst="rect">
            <a:avLst/>
          </a:prstGeom>
          <a:noFill/>
          <a:ln>
            <a:noFill/>
          </a:ln>
        </p:spPr>
        <p:txBody>
          <a:bodyPr anchorCtr="0" anchor="b" bIns="34325" lIns="68675" spcFirstLastPara="1" rIns="68675" wrap="square" tIns="34325">
            <a:noAutofit/>
          </a:bodyPr>
          <a:lstStyle/>
          <a:p>
            <a:pPr indent="0" lvl="0" marL="0" marR="0" rtl="0" algn="ctr">
              <a:spcBef>
                <a:spcPts val="0"/>
              </a:spcBef>
              <a:spcAft>
                <a:spcPts val="0"/>
              </a:spcAft>
              <a:buClr>
                <a:srgbClr val="0C1830"/>
              </a:buClr>
              <a:buSzPts val="1100"/>
              <a:buFont typeface="Arial"/>
              <a:buNone/>
            </a:pPr>
            <a:r>
              <a:rPr b="0" i="0" lang="en" sz="1100" u="none" cap="none" strike="noStrike">
                <a:solidFill>
                  <a:srgbClr val="0C1830"/>
                </a:solidFill>
                <a:latin typeface="Arial"/>
                <a:ea typeface="Arial"/>
                <a:cs typeface="Arial"/>
                <a:sym typeface="Arial"/>
              </a:rPr>
              <a:t> OFFICE  OF  EDUCATOR  EXCELLENCE</a:t>
            </a:r>
            <a:endParaRPr sz="1100"/>
          </a:p>
        </p:txBody>
      </p:sp>
      <p:sp>
        <p:nvSpPr>
          <p:cNvPr id="186" name="Google Shape;186;p30"/>
          <p:cNvSpPr txBox="1"/>
          <p:nvPr>
            <p:ph idx="12" type="sldNum"/>
          </p:nvPr>
        </p:nvSpPr>
        <p:spPr>
          <a:xfrm>
            <a:off x="0" y="4800601"/>
            <a:ext cx="436800" cy="342900"/>
          </a:xfrm>
          <a:prstGeom prst="rect">
            <a:avLst/>
          </a:prstGeom>
          <a:noFill/>
          <a:ln>
            <a:noFill/>
          </a:ln>
        </p:spPr>
        <p:txBody>
          <a:bodyPr anchorCtr="0" anchor="ctr" bIns="34325" lIns="68675" spcFirstLastPara="1" rIns="68675" wrap="square" tIns="34325">
            <a:noAutofit/>
          </a:bodyPr>
          <a:lstStyle>
            <a:lvl1pPr indent="0" lvl="0" marL="0" rtl="0" algn="r">
              <a:spcBef>
                <a:spcPts val="0"/>
              </a:spcBef>
              <a:buNone/>
              <a:defRPr b="0" i="0" sz="1100" u="none" cap="none" strike="noStrike">
                <a:solidFill>
                  <a:srgbClr val="0C1830"/>
                </a:solidFill>
                <a:latin typeface="Gill Sans"/>
                <a:ea typeface="Gill Sans"/>
                <a:cs typeface="Gill Sans"/>
                <a:sym typeface="Gill Sans"/>
              </a:defRPr>
            </a:lvl1pPr>
            <a:lvl2pPr indent="0" lvl="1" marL="0" rtl="0" algn="r">
              <a:spcBef>
                <a:spcPts val="0"/>
              </a:spcBef>
              <a:buNone/>
              <a:defRPr b="0" i="0" sz="1100" u="none" cap="none" strike="noStrike">
                <a:solidFill>
                  <a:srgbClr val="0C1830"/>
                </a:solidFill>
                <a:latin typeface="Gill Sans"/>
                <a:ea typeface="Gill Sans"/>
                <a:cs typeface="Gill Sans"/>
                <a:sym typeface="Gill Sans"/>
              </a:defRPr>
            </a:lvl2pPr>
            <a:lvl3pPr indent="0" lvl="2" marL="0" rtl="0" algn="r">
              <a:spcBef>
                <a:spcPts val="0"/>
              </a:spcBef>
              <a:buNone/>
              <a:defRPr b="0" i="0" sz="1100" u="none" cap="none" strike="noStrike">
                <a:solidFill>
                  <a:srgbClr val="0C1830"/>
                </a:solidFill>
                <a:latin typeface="Gill Sans"/>
                <a:ea typeface="Gill Sans"/>
                <a:cs typeface="Gill Sans"/>
                <a:sym typeface="Gill Sans"/>
              </a:defRPr>
            </a:lvl3pPr>
            <a:lvl4pPr indent="0" lvl="3" marL="0" rtl="0" algn="r">
              <a:spcBef>
                <a:spcPts val="0"/>
              </a:spcBef>
              <a:buNone/>
              <a:defRPr b="0" i="0" sz="1100" u="none" cap="none" strike="noStrike">
                <a:solidFill>
                  <a:srgbClr val="0C1830"/>
                </a:solidFill>
                <a:latin typeface="Gill Sans"/>
                <a:ea typeface="Gill Sans"/>
                <a:cs typeface="Gill Sans"/>
                <a:sym typeface="Gill Sans"/>
              </a:defRPr>
            </a:lvl4pPr>
            <a:lvl5pPr indent="0" lvl="4" marL="0" rtl="0" algn="r">
              <a:spcBef>
                <a:spcPts val="0"/>
              </a:spcBef>
              <a:buNone/>
              <a:defRPr b="0" i="0" sz="1100" u="none" cap="none" strike="noStrike">
                <a:solidFill>
                  <a:srgbClr val="0C1830"/>
                </a:solidFill>
                <a:latin typeface="Gill Sans"/>
                <a:ea typeface="Gill Sans"/>
                <a:cs typeface="Gill Sans"/>
                <a:sym typeface="Gill Sans"/>
              </a:defRPr>
            </a:lvl5pPr>
            <a:lvl6pPr indent="0" lvl="5" marL="0" rtl="0" algn="r">
              <a:spcBef>
                <a:spcPts val="0"/>
              </a:spcBef>
              <a:buNone/>
              <a:defRPr b="0" i="0" sz="1100" u="none" cap="none" strike="noStrike">
                <a:solidFill>
                  <a:srgbClr val="0C1830"/>
                </a:solidFill>
                <a:latin typeface="Gill Sans"/>
                <a:ea typeface="Gill Sans"/>
                <a:cs typeface="Gill Sans"/>
                <a:sym typeface="Gill Sans"/>
              </a:defRPr>
            </a:lvl6pPr>
            <a:lvl7pPr indent="0" lvl="6" marL="0" rtl="0" algn="r">
              <a:spcBef>
                <a:spcPts val="0"/>
              </a:spcBef>
              <a:buNone/>
              <a:defRPr b="0" i="0" sz="1100" u="none" cap="none" strike="noStrike">
                <a:solidFill>
                  <a:srgbClr val="0C1830"/>
                </a:solidFill>
                <a:latin typeface="Gill Sans"/>
                <a:ea typeface="Gill Sans"/>
                <a:cs typeface="Gill Sans"/>
                <a:sym typeface="Gill Sans"/>
              </a:defRPr>
            </a:lvl7pPr>
            <a:lvl8pPr indent="0" lvl="7" marL="0" rtl="0" algn="r">
              <a:spcBef>
                <a:spcPts val="0"/>
              </a:spcBef>
              <a:buNone/>
              <a:defRPr b="0" i="0" sz="1100" u="none" cap="none" strike="noStrike">
                <a:solidFill>
                  <a:srgbClr val="0C1830"/>
                </a:solidFill>
                <a:latin typeface="Gill Sans"/>
                <a:ea typeface="Gill Sans"/>
                <a:cs typeface="Gill Sans"/>
                <a:sym typeface="Gill Sans"/>
              </a:defRPr>
            </a:lvl8pPr>
            <a:lvl9pPr indent="0" lvl="8" marL="0" rtl="0" algn="r">
              <a:spcBef>
                <a:spcPts val="0"/>
              </a:spcBef>
              <a:buNone/>
              <a:defRPr b="0" i="0" sz="1100" u="none" cap="none" strike="noStrike">
                <a:solidFill>
                  <a:srgbClr val="0C1830"/>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
              <a:t>‹#›</a:t>
            </a:fld>
            <a:endParaRPr/>
          </a:p>
        </p:txBody>
      </p:sp>
      <p:pic>
        <p:nvPicPr>
          <p:cNvPr id="187" name="Google Shape;187;p30"/>
          <p:cNvPicPr preferRelativeResize="0"/>
          <p:nvPr/>
        </p:nvPicPr>
        <p:blipFill rotWithShape="1">
          <a:blip r:embed="rId2">
            <a:alphaModFix/>
          </a:blip>
          <a:srcRect b="0" l="0" r="0" t="0"/>
          <a:stretch/>
        </p:blipFill>
        <p:spPr>
          <a:xfrm>
            <a:off x="7739336" y="4598274"/>
            <a:ext cx="1375002" cy="526295"/>
          </a:xfrm>
          <a:prstGeom prst="rect">
            <a:avLst/>
          </a:prstGeom>
          <a:noFill/>
          <a:ln>
            <a:noFill/>
          </a:ln>
        </p:spPr>
      </p:pic>
      <p:sp>
        <p:nvSpPr>
          <p:cNvPr id="188" name="Google Shape;188;p30"/>
          <p:cNvSpPr txBox="1"/>
          <p:nvPr/>
        </p:nvSpPr>
        <p:spPr>
          <a:xfrm>
            <a:off x="6664946" y="76732"/>
            <a:ext cx="2139000" cy="273900"/>
          </a:xfrm>
          <a:prstGeom prst="rect">
            <a:avLst/>
          </a:prstGeom>
          <a:noFill/>
          <a:ln>
            <a:noFill/>
          </a:ln>
        </p:spPr>
        <p:txBody>
          <a:bodyPr anchorCtr="0" anchor="ctr" bIns="34325" lIns="68675" spcFirstLastPara="1" rIns="68675" wrap="square" tIns="34325">
            <a:noAutofit/>
          </a:bodyPr>
          <a:lstStyle/>
          <a:p>
            <a:pPr indent="0" lvl="0" marL="0" marR="0" rtl="0" algn="r">
              <a:spcBef>
                <a:spcPts val="0"/>
              </a:spcBef>
              <a:spcAft>
                <a:spcPts val="0"/>
              </a:spcAft>
              <a:buNone/>
            </a:pPr>
            <a:r>
              <a:rPr lang="en" sz="900">
                <a:solidFill>
                  <a:srgbClr val="2D58AC"/>
                </a:solidFill>
              </a:rPr>
              <a:t>2/13/2020</a:t>
            </a:r>
            <a:endParaRPr sz="90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89" name="Shape 189"/>
        <p:cNvGrpSpPr/>
        <p:nvPr/>
      </p:nvGrpSpPr>
      <p:grpSpPr>
        <a:xfrm>
          <a:off x="0" y="0"/>
          <a:ext cx="0" cy="0"/>
          <a:chOff x="0" y="0"/>
          <a:chExt cx="0" cy="0"/>
        </a:xfrm>
      </p:grpSpPr>
      <p:sp>
        <p:nvSpPr>
          <p:cNvPr id="190" name="Google Shape;190;p31"/>
          <p:cNvSpPr/>
          <p:nvPr/>
        </p:nvSpPr>
        <p:spPr>
          <a:xfrm>
            <a:off x="330513" y="454916"/>
            <a:ext cx="8475000" cy="944100"/>
          </a:xfrm>
          <a:prstGeom prst="rect">
            <a:avLst/>
          </a:prstGeom>
          <a:solidFill>
            <a:schemeClr val="accent1"/>
          </a:solidFill>
          <a:ln>
            <a:noFill/>
          </a:ln>
        </p:spPr>
        <p:txBody>
          <a:bodyPr anchorCtr="0" anchor="ctr" bIns="68675" lIns="68675" spcFirstLastPara="1" rIns="68675" wrap="square" tIns="68675">
            <a:noAutofit/>
          </a:bodyPr>
          <a:lstStyle/>
          <a:p>
            <a:pPr indent="0" lvl="0" marL="0" rtl="0" algn="l">
              <a:spcBef>
                <a:spcPts val="0"/>
              </a:spcBef>
              <a:spcAft>
                <a:spcPts val="0"/>
              </a:spcAft>
              <a:buNone/>
            </a:pPr>
            <a:r>
              <a:t/>
            </a:r>
            <a:endParaRPr/>
          </a:p>
        </p:txBody>
      </p:sp>
      <p:sp>
        <p:nvSpPr>
          <p:cNvPr id="191" name="Google Shape;191;p31"/>
          <p:cNvSpPr txBox="1"/>
          <p:nvPr>
            <p:ph type="title"/>
          </p:nvPr>
        </p:nvSpPr>
        <p:spPr>
          <a:xfrm>
            <a:off x="431921" y="547244"/>
            <a:ext cx="8272200" cy="741300"/>
          </a:xfrm>
          <a:prstGeom prst="rect">
            <a:avLst/>
          </a:prstGeom>
          <a:noFill/>
          <a:ln>
            <a:noFill/>
          </a:ln>
        </p:spPr>
        <p:txBody>
          <a:bodyPr anchorCtr="0" anchor="b" bIns="34325" lIns="68675" spcFirstLastPara="1" rIns="68675" wrap="square" tIns="34325">
            <a:noAutofit/>
          </a:bodyPr>
          <a:lstStyle>
            <a:lvl1pPr lvl="0" rtl="0" algn="l">
              <a:spcBef>
                <a:spcPts val="0"/>
              </a:spcBef>
              <a:spcAft>
                <a:spcPts val="0"/>
              </a:spcAft>
              <a:buClr>
                <a:schemeClr val="lt1"/>
              </a:buClr>
              <a:buSzPts val="14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92" name="Google Shape;192;p31"/>
          <p:cNvSpPr txBox="1"/>
          <p:nvPr/>
        </p:nvSpPr>
        <p:spPr>
          <a:xfrm>
            <a:off x="0" y="4800601"/>
            <a:ext cx="436800" cy="342900"/>
          </a:xfrm>
          <a:prstGeom prst="rect">
            <a:avLst/>
          </a:prstGeom>
          <a:noFill/>
          <a:ln>
            <a:noFill/>
          </a:ln>
        </p:spPr>
        <p:txBody>
          <a:bodyPr anchorCtr="0" anchor="ctr" bIns="34325" lIns="68675" spcFirstLastPara="1" rIns="68675" wrap="square" tIns="34325">
            <a:noAutofit/>
          </a:bodyPr>
          <a:lstStyle/>
          <a:p>
            <a:pPr indent="0" lvl="0" marL="0" marR="0" rtl="0" algn="r">
              <a:spcBef>
                <a:spcPts val="0"/>
              </a:spcBef>
              <a:spcAft>
                <a:spcPts val="0"/>
              </a:spcAft>
              <a:buNone/>
            </a:pPr>
            <a:fld id="{00000000-1234-1234-1234-123412341234}" type="slidenum">
              <a:rPr b="0" i="0" lang="en" sz="1100" u="none" cap="none" strike="noStrike">
                <a:solidFill>
                  <a:srgbClr val="0C1830"/>
                </a:solidFill>
                <a:latin typeface="Gill Sans"/>
                <a:ea typeface="Gill Sans"/>
                <a:cs typeface="Gill Sans"/>
                <a:sym typeface="Gill Sans"/>
              </a:rPr>
              <a:t>‹#›</a:t>
            </a:fld>
            <a:endParaRPr b="0" i="0" sz="1100" u="none" cap="none" strike="noStrike">
              <a:solidFill>
                <a:srgbClr val="0C1830"/>
              </a:solidFill>
              <a:latin typeface="Gill Sans"/>
              <a:ea typeface="Gill Sans"/>
              <a:cs typeface="Gill Sans"/>
              <a:sym typeface="Gill Sans"/>
            </a:endParaRPr>
          </a:p>
        </p:txBody>
      </p:sp>
      <p:pic>
        <p:nvPicPr>
          <p:cNvPr id="193" name="Google Shape;193;p31"/>
          <p:cNvPicPr preferRelativeResize="0"/>
          <p:nvPr/>
        </p:nvPicPr>
        <p:blipFill rotWithShape="1">
          <a:blip r:embed="rId2">
            <a:alphaModFix/>
          </a:blip>
          <a:srcRect b="0" l="0" r="0" t="0"/>
          <a:stretch/>
        </p:blipFill>
        <p:spPr>
          <a:xfrm>
            <a:off x="7739336" y="4598274"/>
            <a:ext cx="1375002" cy="526295"/>
          </a:xfrm>
          <a:prstGeom prst="rect">
            <a:avLst/>
          </a:prstGeom>
          <a:noFill/>
          <a:ln>
            <a:noFill/>
          </a:ln>
        </p:spPr>
      </p:pic>
      <p:sp>
        <p:nvSpPr>
          <p:cNvPr id="194" name="Google Shape;194;p31"/>
          <p:cNvSpPr txBox="1"/>
          <p:nvPr/>
        </p:nvSpPr>
        <p:spPr>
          <a:xfrm>
            <a:off x="331034" y="80164"/>
            <a:ext cx="2771100" cy="257700"/>
          </a:xfrm>
          <a:prstGeom prst="rect">
            <a:avLst/>
          </a:prstGeom>
          <a:noFill/>
          <a:ln>
            <a:noFill/>
          </a:ln>
        </p:spPr>
        <p:txBody>
          <a:bodyPr anchorCtr="0" anchor="b" bIns="34325" lIns="68675" spcFirstLastPara="1" rIns="68675" wrap="square" tIns="34325">
            <a:noAutofit/>
          </a:bodyPr>
          <a:lstStyle/>
          <a:p>
            <a:pPr indent="0" lvl="0" marL="0" marR="0" rtl="0" algn="ctr">
              <a:spcBef>
                <a:spcPts val="0"/>
              </a:spcBef>
              <a:spcAft>
                <a:spcPts val="0"/>
              </a:spcAft>
              <a:buClr>
                <a:srgbClr val="0C1830"/>
              </a:buClr>
              <a:buSzPts val="1100"/>
              <a:buFont typeface="Arial"/>
              <a:buNone/>
            </a:pPr>
            <a:r>
              <a:rPr b="1" i="0" lang="en" sz="1100" u="none" cap="none" strike="noStrike">
                <a:solidFill>
                  <a:srgbClr val="0C1830"/>
                </a:solidFill>
                <a:latin typeface="Arial"/>
                <a:ea typeface="Arial"/>
                <a:cs typeface="Arial"/>
                <a:sym typeface="Arial"/>
              </a:rPr>
              <a:t> OFFICE  OF  EDUCATOR  EXCELLENCE</a:t>
            </a:r>
            <a:endParaRPr sz="1100"/>
          </a:p>
        </p:txBody>
      </p:sp>
      <p:sp>
        <p:nvSpPr>
          <p:cNvPr id="195" name="Google Shape;195;p31"/>
          <p:cNvSpPr txBox="1"/>
          <p:nvPr/>
        </p:nvSpPr>
        <p:spPr>
          <a:xfrm>
            <a:off x="6664946" y="76732"/>
            <a:ext cx="2139000" cy="273900"/>
          </a:xfrm>
          <a:prstGeom prst="rect">
            <a:avLst/>
          </a:prstGeom>
          <a:noFill/>
          <a:ln>
            <a:noFill/>
          </a:ln>
        </p:spPr>
        <p:txBody>
          <a:bodyPr anchorCtr="0" anchor="ctr" bIns="34325" lIns="68675" spcFirstLastPara="1" rIns="68675" wrap="square" tIns="34325">
            <a:noAutofit/>
          </a:bodyPr>
          <a:lstStyle/>
          <a:p>
            <a:pPr indent="0" lvl="0" marL="0" marR="0" rtl="0" algn="r">
              <a:spcBef>
                <a:spcPts val="0"/>
              </a:spcBef>
              <a:spcAft>
                <a:spcPts val="0"/>
              </a:spcAft>
              <a:buNone/>
            </a:pPr>
            <a:r>
              <a:rPr lang="en" sz="900">
                <a:solidFill>
                  <a:srgbClr val="2D58AC"/>
                </a:solidFill>
              </a:rPr>
              <a:t>2/13/2020</a:t>
            </a:r>
            <a:endParaRPr sz="90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96" name="Shape 196"/>
        <p:cNvGrpSpPr/>
        <p:nvPr/>
      </p:nvGrpSpPr>
      <p:grpSpPr>
        <a:xfrm>
          <a:off x="0" y="0"/>
          <a:ext cx="0" cy="0"/>
          <a:chOff x="0" y="0"/>
          <a:chExt cx="0" cy="0"/>
        </a:xfrm>
      </p:grpSpPr>
      <p:sp>
        <p:nvSpPr>
          <p:cNvPr id="197" name="Google Shape;197;p32"/>
          <p:cNvSpPr/>
          <p:nvPr/>
        </p:nvSpPr>
        <p:spPr>
          <a:xfrm>
            <a:off x="335863" y="3856481"/>
            <a:ext cx="8468100" cy="944100"/>
          </a:xfrm>
          <a:prstGeom prst="rect">
            <a:avLst/>
          </a:prstGeom>
          <a:solidFill>
            <a:schemeClr val="accent1"/>
          </a:solidFill>
          <a:ln>
            <a:noFill/>
          </a:ln>
        </p:spPr>
        <p:txBody>
          <a:bodyPr anchorCtr="0" anchor="ctr" bIns="68675" lIns="68675" spcFirstLastPara="1" rIns="68675" wrap="square" tIns="68675">
            <a:noAutofit/>
          </a:bodyPr>
          <a:lstStyle/>
          <a:p>
            <a:pPr indent="0" lvl="0" marL="0" rtl="0" algn="l">
              <a:spcBef>
                <a:spcPts val="0"/>
              </a:spcBef>
              <a:spcAft>
                <a:spcPts val="0"/>
              </a:spcAft>
              <a:buNone/>
            </a:pPr>
            <a:r>
              <a:t/>
            </a:r>
            <a:endParaRPr/>
          </a:p>
        </p:txBody>
      </p:sp>
      <p:sp>
        <p:nvSpPr>
          <p:cNvPr id="198" name="Google Shape;198;p32"/>
          <p:cNvSpPr txBox="1"/>
          <p:nvPr>
            <p:ph type="title"/>
          </p:nvPr>
        </p:nvSpPr>
        <p:spPr>
          <a:xfrm>
            <a:off x="435895" y="2282933"/>
            <a:ext cx="8272200" cy="1123200"/>
          </a:xfrm>
          <a:prstGeom prst="rect">
            <a:avLst/>
          </a:prstGeom>
          <a:noFill/>
          <a:ln>
            <a:noFill/>
          </a:ln>
        </p:spPr>
        <p:txBody>
          <a:bodyPr anchorCtr="0" anchor="b" bIns="34325" lIns="68675" spcFirstLastPara="1" rIns="68675" wrap="square" tIns="34325">
            <a:noAutofit/>
          </a:bodyPr>
          <a:lstStyle>
            <a:lvl1pPr lvl="0" rtl="0" algn="l">
              <a:spcBef>
                <a:spcPts val="0"/>
              </a:spcBef>
              <a:spcAft>
                <a:spcPts val="0"/>
              </a:spcAft>
              <a:buClr>
                <a:schemeClr val="accent1"/>
              </a:buClr>
              <a:buSzPts val="2700"/>
              <a:buFont typeface="Gill Sans"/>
              <a:buNone/>
              <a:defRPr b="0" sz="2700" cap="none">
                <a:solidFill>
                  <a:schemeClr val="accent1"/>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99" name="Google Shape;199;p32"/>
          <p:cNvSpPr txBox="1"/>
          <p:nvPr>
            <p:ph idx="1" type="body"/>
          </p:nvPr>
        </p:nvSpPr>
        <p:spPr>
          <a:xfrm>
            <a:off x="435895" y="3406063"/>
            <a:ext cx="8272200" cy="450600"/>
          </a:xfrm>
          <a:prstGeom prst="rect">
            <a:avLst/>
          </a:prstGeom>
          <a:noFill/>
          <a:ln>
            <a:noFill/>
          </a:ln>
        </p:spPr>
        <p:txBody>
          <a:bodyPr anchorCtr="0" anchor="t" bIns="34325" lIns="68675" spcFirstLastPara="1" rIns="68675" wrap="square" tIns="34325">
            <a:noAutofit/>
          </a:bodyPr>
          <a:lstStyle>
            <a:lvl1pPr indent="-228600" lvl="0" marL="457200" rtl="0" algn="l">
              <a:spcBef>
                <a:spcPts val="300"/>
              </a:spcBef>
              <a:spcAft>
                <a:spcPts val="0"/>
              </a:spcAft>
              <a:buSzPts val="1200"/>
              <a:buNone/>
              <a:defRPr sz="1300" cap="none">
                <a:solidFill>
                  <a:schemeClr val="accent2"/>
                </a:solidFill>
              </a:defRPr>
            </a:lvl1pPr>
            <a:lvl2pPr indent="-228600" lvl="1" marL="914400" rtl="0" algn="l">
              <a:spcBef>
                <a:spcPts val="400"/>
              </a:spcBef>
              <a:spcAft>
                <a:spcPts val="0"/>
              </a:spcAft>
              <a:buSzPts val="1200"/>
              <a:buNone/>
              <a:defRPr sz="1300">
                <a:solidFill>
                  <a:srgbClr val="888888"/>
                </a:solidFill>
              </a:defRPr>
            </a:lvl2pPr>
            <a:lvl3pPr indent="-228600" lvl="2" marL="1371600" rtl="0" algn="l">
              <a:spcBef>
                <a:spcPts val="400"/>
              </a:spcBef>
              <a:spcAft>
                <a:spcPts val="0"/>
              </a:spcAft>
              <a:buSzPts val="1100"/>
              <a:buNone/>
              <a:defRPr sz="1200">
                <a:solidFill>
                  <a:srgbClr val="888888"/>
                </a:solidFill>
              </a:defRPr>
            </a:lvl3pPr>
            <a:lvl4pPr indent="-228600" lvl="3" marL="1828800" rtl="0" algn="l">
              <a:spcBef>
                <a:spcPts val="400"/>
              </a:spcBef>
              <a:spcAft>
                <a:spcPts val="0"/>
              </a:spcAft>
              <a:buSzPts val="1000"/>
              <a:buNone/>
              <a:defRPr sz="1000">
                <a:solidFill>
                  <a:srgbClr val="888888"/>
                </a:solidFill>
              </a:defRPr>
            </a:lvl4pPr>
            <a:lvl5pPr indent="-228600" lvl="4" marL="2286000" rtl="0" algn="l">
              <a:spcBef>
                <a:spcPts val="400"/>
              </a:spcBef>
              <a:spcAft>
                <a:spcPts val="0"/>
              </a:spcAft>
              <a:buSzPts val="1000"/>
              <a:buNone/>
              <a:defRPr sz="1000">
                <a:solidFill>
                  <a:srgbClr val="888888"/>
                </a:solidFill>
              </a:defRPr>
            </a:lvl5pPr>
            <a:lvl6pPr indent="-228600" lvl="5" marL="2743200" rtl="0" algn="l">
              <a:spcBef>
                <a:spcPts val="400"/>
              </a:spcBef>
              <a:spcAft>
                <a:spcPts val="0"/>
              </a:spcAft>
              <a:buSzPts val="1000"/>
              <a:buNone/>
              <a:defRPr sz="1000">
                <a:solidFill>
                  <a:srgbClr val="888888"/>
                </a:solidFill>
              </a:defRPr>
            </a:lvl6pPr>
            <a:lvl7pPr indent="-228600" lvl="6" marL="3200400" rtl="0" algn="l">
              <a:spcBef>
                <a:spcPts val="400"/>
              </a:spcBef>
              <a:spcAft>
                <a:spcPts val="0"/>
              </a:spcAft>
              <a:buSzPts val="1000"/>
              <a:buNone/>
              <a:defRPr sz="1000">
                <a:solidFill>
                  <a:srgbClr val="888888"/>
                </a:solidFill>
              </a:defRPr>
            </a:lvl7pPr>
            <a:lvl8pPr indent="-228600" lvl="7" marL="3657600" rtl="0" algn="l">
              <a:spcBef>
                <a:spcPts val="400"/>
              </a:spcBef>
              <a:spcAft>
                <a:spcPts val="0"/>
              </a:spcAft>
              <a:buSzPts val="1000"/>
              <a:buNone/>
              <a:defRPr sz="1000">
                <a:solidFill>
                  <a:srgbClr val="888888"/>
                </a:solidFill>
              </a:defRPr>
            </a:lvl8pPr>
            <a:lvl9pPr indent="-228600" lvl="8" marL="4114800" rtl="0" algn="l">
              <a:spcBef>
                <a:spcPts val="400"/>
              </a:spcBef>
              <a:spcAft>
                <a:spcPts val="400"/>
              </a:spcAft>
              <a:buSzPts val="1000"/>
              <a:buNone/>
              <a:defRPr sz="1000">
                <a:solidFill>
                  <a:srgbClr val="888888"/>
                </a:solidFill>
              </a:defRPr>
            </a:lvl9pPr>
          </a:lstStyle>
          <a:p/>
        </p:txBody>
      </p:sp>
      <p:sp>
        <p:nvSpPr>
          <p:cNvPr id="200" name="Google Shape;200;p32"/>
          <p:cNvSpPr txBox="1"/>
          <p:nvPr>
            <p:ph idx="10" type="dt"/>
          </p:nvPr>
        </p:nvSpPr>
        <p:spPr>
          <a:xfrm>
            <a:off x="5704470" y="4467103"/>
            <a:ext cx="2133600" cy="273900"/>
          </a:xfrm>
          <a:prstGeom prst="rect">
            <a:avLst/>
          </a:prstGeom>
          <a:noFill/>
          <a:ln>
            <a:noFill/>
          </a:ln>
        </p:spPr>
        <p:txBody>
          <a:bodyPr anchorCtr="0" anchor="ctr" bIns="34325" lIns="68675" spcFirstLastPara="1" rIns="68675" wrap="square" tIns="34325">
            <a:noAutofit/>
          </a:bodyPr>
          <a:lstStyle>
            <a:lvl1pPr lvl="0" rtl="0" algn="r">
              <a:spcBef>
                <a:spcPts val="0"/>
              </a:spcBef>
              <a:spcAft>
                <a:spcPts val="0"/>
              </a:spcAft>
              <a:buSzPts val="1100"/>
              <a:buNone/>
              <a:defRPr>
                <a:solidFill>
                  <a:srgbClr val="2D58AC"/>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01" name="Google Shape;201;p32"/>
          <p:cNvSpPr txBox="1"/>
          <p:nvPr>
            <p:ph idx="11" type="ftr"/>
          </p:nvPr>
        </p:nvSpPr>
        <p:spPr>
          <a:xfrm>
            <a:off x="435894" y="4463859"/>
            <a:ext cx="5187900" cy="273900"/>
          </a:xfrm>
          <a:prstGeom prst="rect">
            <a:avLst/>
          </a:prstGeom>
          <a:noFill/>
          <a:ln>
            <a:noFill/>
          </a:ln>
        </p:spPr>
        <p:txBody>
          <a:bodyPr anchorCtr="0" anchor="ctr" bIns="34325" lIns="68675" spcFirstLastPara="1" rIns="68675" wrap="square" tIns="34325">
            <a:noAutofit/>
          </a:bodyPr>
          <a:lstStyle>
            <a:lvl1pPr lvl="0" rtl="0" algn="l">
              <a:spcBef>
                <a:spcPts val="0"/>
              </a:spcBef>
              <a:spcAft>
                <a:spcPts val="0"/>
              </a:spcAft>
              <a:buSzPts val="1100"/>
              <a:buNone/>
              <a:defRPr>
                <a:solidFill>
                  <a:srgbClr val="2D58AC"/>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02" name="Google Shape;202;p32"/>
          <p:cNvSpPr txBox="1"/>
          <p:nvPr>
            <p:ph idx="12" type="sldNum"/>
          </p:nvPr>
        </p:nvSpPr>
        <p:spPr>
          <a:xfrm>
            <a:off x="7918734" y="4467103"/>
            <a:ext cx="789600" cy="273900"/>
          </a:xfrm>
          <a:prstGeom prst="rect">
            <a:avLst/>
          </a:prstGeom>
          <a:noFill/>
          <a:ln>
            <a:noFill/>
          </a:ln>
        </p:spPr>
        <p:txBody>
          <a:bodyPr anchorCtr="0" anchor="ctr" bIns="34325" lIns="68675" spcFirstLastPara="1" rIns="68675" wrap="square" tIns="34325">
            <a:noAutofit/>
          </a:bodyPr>
          <a:lstStyle>
            <a:lvl1pPr indent="0" lvl="0" marL="0" rtl="0" algn="r">
              <a:spcBef>
                <a:spcPts val="0"/>
              </a:spcBef>
              <a:buNone/>
              <a:defRPr sz="1000">
                <a:solidFill>
                  <a:schemeClr val="dk2"/>
                </a:solidFill>
                <a:latin typeface="Gill Sans"/>
                <a:ea typeface="Gill Sans"/>
                <a:cs typeface="Gill Sans"/>
                <a:sym typeface="Gill Sans"/>
              </a:defRPr>
            </a:lvl1pPr>
            <a:lvl2pPr indent="0" lvl="1" marL="0" rtl="0" algn="r">
              <a:spcBef>
                <a:spcPts val="0"/>
              </a:spcBef>
              <a:buNone/>
              <a:defRPr sz="1000">
                <a:solidFill>
                  <a:schemeClr val="dk2"/>
                </a:solidFill>
                <a:latin typeface="Gill Sans"/>
                <a:ea typeface="Gill Sans"/>
                <a:cs typeface="Gill Sans"/>
                <a:sym typeface="Gill Sans"/>
              </a:defRPr>
            </a:lvl2pPr>
            <a:lvl3pPr indent="0" lvl="2" marL="0" rtl="0" algn="r">
              <a:spcBef>
                <a:spcPts val="0"/>
              </a:spcBef>
              <a:buNone/>
              <a:defRPr sz="1000">
                <a:solidFill>
                  <a:schemeClr val="dk2"/>
                </a:solidFill>
                <a:latin typeface="Gill Sans"/>
                <a:ea typeface="Gill Sans"/>
                <a:cs typeface="Gill Sans"/>
                <a:sym typeface="Gill Sans"/>
              </a:defRPr>
            </a:lvl3pPr>
            <a:lvl4pPr indent="0" lvl="3" marL="0" rtl="0" algn="r">
              <a:spcBef>
                <a:spcPts val="0"/>
              </a:spcBef>
              <a:buNone/>
              <a:defRPr sz="1000">
                <a:solidFill>
                  <a:schemeClr val="dk2"/>
                </a:solidFill>
                <a:latin typeface="Gill Sans"/>
                <a:ea typeface="Gill Sans"/>
                <a:cs typeface="Gill Sans"/>
                <a:sym typeface="Gill Sans"/>
              </a:defRPr>
            </a:lvl4pPr>
            <a:lvl5pPr indent="0" lvl="4" marL="0" rtl="0" algn="r">
              <a:spcBef>
                <a:spcPts val="0"/>
              </a:spcBef>
              <a:buNone/>
              <a:defRPr sz="1000">
                <a:solidFill>
                  <a:schemeClr val="dk2"/>
                </a:solidFill>
                <a:latin typeface="Gill Sans"/>
                <a:ea typeface="Gill Sans"/>
                <a:cs typeface="Gill Sans"/>
                <a:sym typeface="Gill Sans"/>
              </a:defRPr>
            </a:lvl5pPr>
            <a:lvl6pPr indent="0" lvl="5" marL="0" rtl="0" algn="r">
              <a:spcBef>
                <a:spcPts val="0"/>
              </a:spcBef>
              <a:buNone/>
              <a:defRPr sz="1000">
                <a:solidFill>
                  <a:schemeClr val="dk2"/>
                </a:solidFill>
                <a:latin typeface="Gill Sans"/>
                <a:ea typeface="Gill Sans"/>
                <a:cs typeface="Gill Sans"/>
                <a:sym typeface="Gill Sans"/>
              </a:defRPr>
            </a:lvl6pPr>
            <a:lvl7pPr indent="0" lvl="6" marL="0" rtl="0" algn="r">
              <a:spcBef>
                <a:spcPts val="0"/>
              </a:spcBef>
              <a:buNone/>
              <a:defRPr sz="1000">
                <a:solidFill>
                  <a:schemeClr val="dk2"/>
                </a:solidFill>
                <a:latin typeface="Gill Sans"/>
                <a:ea typeface="Gill Sans"/>
                <a:cs typeface="Gill Sans"/>
                <a:sym typeface="Gill Sans"/>
              </a:defRPr>
            </a:lvl7pPr>
            <a:lvl8pPr indent="0" lvl="7" marL="0" rtl="0" algn="r">
              <a:spcBef>
                <a:spcPts val="0"/>
              </a:spcBef>
              <a:buNone/>
              <a:defRPr sz="1000">
                <a:solidFill>
                  <a:schemeClr val="dk2"/>
                </a:solidFill>
                <a:latin typeface="Gill Sans"/>
                <a:ea typeface="Gill Sans"/>
                <a:cs typeface="Gill Sans"/>
                <a:sym typeface="Gill Sans"/>
              </a:defRPr>
            </a:lvl8pPr>
            <a:lvl9pPr indent="0" lvl="8" marL="0" rtl="0" algn="r">
              <a:spcBef>
                <a:spcPts val="0"/>
              </a:spcBef>
              <a:buNone/>
              <a:defRPr sz="1000">
                <a:solidFill>
                  <a:schemeClr val="dk2"/>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
              <a:t>‹#›</a:t>
            </a:fld>
            <a:endParaRPr/>
          </a:p>
        </p:txBody>
      </p:sp>
      <p:sp>
        <p:nvSpPr>
          <p:cNvPr id="203" name="Google Shape;203;p32"/>
          <p:cNvSpPr txBox="1"/>
          <p:nvPr/>
        </p:nvSpPr>
        <p:spPr>
          <a:xfrm>
            <a:off x="297299" y="107395"/>
            <a:ext cx="2771100" cy="257700"/>
          </a:xfrm>
          <a:prstGeom prst="rect">
            <a:avLst/>
          </a:prstGeom>
          <a:noFill/>
          <a:ln>
            <a:noFill/>
          </a:ln>
        </p:spPr>
        <p:txBody>
          <a:bodyPr anchorCtr="0" anchor="b" bIns="34325" lIns="68675" spcFirstLastPara="1" rIns="68675" wrap="square" tIns="34325">
            <a:noAutofit/>
          </a:bodyPr>
          <a:lstStyle/>
          <a:p>
            <a:pPr indent="0" lvl="0" marL="0" marR="0" rtl="0" algn="ctr">
              <a:spcBef>
                <a:spcPts val="0"/>
              </a:spcBef>
              <a:spcAft>
                <a:spcPts val="0"/>
              </a:spcAft>
              <a:buClr>
                <a:srgbClr val="0C1830"/>
              </a:buClr>
              <a:buSzPts val="1100"/>
              <a:buFont typeface="Arial"/>
              <a:buNone/>
            </a:pPr>
            <a:r>
              <a:rPr b="1" lang="en" sz="1100" cap="none">
                <a:solidFill>
                  <a:srgbClr val="0C1830"/>
                </a:solidFill>
                <a:latin typeface="Arial"/>
                <a:ea typeface="Arial"/>
                <a:cs typeface="Arial"/>
                <a:sym typeface="Arial"/>
              </a:rPr>
              <a:t> OFFICE  OF  EDUCATOR  EXCELLENCE</a:t>
            </a:r>
            <a:endParaRPr sz="1100"/>
          </a:p>
        </p:txBody>
      </p:sp>
      <p:sp>
        <p:nvSpPr>
          <p:cNvPr id="204" name="Google Shape;204;p32"/>
          <p:cNvSpPr txBox="1"/>
          <p:nvPr/>
        </p:nvSpPr>
        <p:spPr>
          <a:xfrm>
            <a:off x="0" y="4800601"/>
            <a:ext cx="436800" cy="342900"/>
          </a:xfrm>
          <a:prstGeom prst="rect">
            <a:avLst/>
          </a:prstGeom>
          <a:noFill/>
          <a:ln>
            <a:noFill/>
          </a:ln>
        </p:spPr>
        <p:txBody>
          <a:bodyPr anchorCtr="0" anchor="ctr" bIns="34325" lIns="68675" spcFirstLastPara="1" rIns="68675" wrap="square" tIns="34325">
            <a:noAutofit/>
          </a:bodyPr>
          <a:lstStyle/>
          <a:p>
            <a:pPr indent="0" lvl="0" marL="0" marR="0" rtl="0" algn="r">
              <a:spcBef>
                <a:spcPts val="0"/>
              </a:spcBef>
              <a:spcAft>
                <a:spcPts val="0"/>
              </a:spcAft>
              <a:buNone/>
            </a:pPr>
            <a:fld id="{00000000-1234-1234-1234-123412341234}" type="slidenum">
              <a:rPr lang="en" sz="1100">
                <a:solidFill>
                  <a:srgbClr val="0C1830"/>
                </a:solidFill>
                <a:latin typeface="Gill Sans"/>
                <a:ea typeface="Gill Sans"/>
                <a:cs typeface="Gill Sans"/>
                <a:sym typeface="Gill Sans"/>
              </a:rPr>
              <a:t>‹#›</a:t>
            </a:fld>
            <a:endParaRPr sz="1100">
              <a:solidFill>
                <a:srgbClr val="0C1830"/>
              </a:solidFill>
              <a:latin typeface="Gill Sans"/>
              <a:ea typeface="Gill Sans"/>
              <a:cs typeface="Gill Sans"/>
              <a:sym typeface="Gill Sans"/>
            </a:endParaRPr>
          </a:p>
        </p:txBody>
      </p:sp>
      <p:pic>
        <p:nvPicPr>
          <p:cNvPr id="205" name="Google Shape;205;p32"/>
          <p:cNvPicPr preferRelativeResize="0"/>
          <p:nvPr/>
        </p:nvPicPr>
        <p:blipFill rotWithShape="1">
          <a:blip r:embed="rId2">
            <a:alphaModFix/>
          </a:blip>
          <a:srcRect b="0" l="0" r="0" t="0"/>
          <a:stretch/>
        </p:blipFill>
        <p:spPr>
          <a:xfrm>
            <a:off x="3571162" y="516439"/>
            <a:ext cx="1992611" cy="762690"/>
          </a:xfrm>
          <a:prstGeom prst="rect">
            <a:avLst/>
          </a:prstGeom>
          <a:noFill/>
          <a:ln>
            <a:noFill/>
          </a:ln>
        </p:spPr>
      </p:pic>
      <p:sp>
        <p:nvSpPr>
          <p:cNvPr id="206" name="Google Shape;206;p32"/>
          <p:cNvSpPr txBox="1"/>
          <p:nvPr/>
        </p:nvSpPr>
        <p:spPr>
          <a:xfrm>
            <a:off x="6664946" y="76732"/>
            <a:ext cx="2139000" cy="273900"/>
          </a:xfrm>
          <a:prstGeom prst="rect">
            <a:avLst/>
          </a:prstGeom>
          <a:noFill/>
          <a:ln>
            <a:noFill/>
          </a:ln>
        </p:spPr>
        <p:txBody>
          <a:bodyPr anchorCtr="0" anchor="ctr" bIns="34325" lIns="68675" spcFirstLastPara="1" rIns="68675" wrap="square" tIns="34325">
            <a:noAutofit/>
          </a:bodyPr>
          <a:lstStyle/>
          <a:p>
            <a:pPr indent="0" lvl="0" marL="0" marR="0" rtl="0" algn="r">
              <a:spcBef>
                <a:spcPts val="0"/>
              </a:spcBef>
              <a:spcAft>
                <a:spcPts val="0"/>
              </a:spcAft>
              <a:buNone/>
            </a:pPr>
            <a:r>
              <a:rPr lang="en" sz="900">
                <a:solidFill>
                  <a:srgbClr val="2D58AC"/>
                </a:solidFill>
              </a:rPr>
              <a:t>2/13/2020</a:t>
            </a:r>
            <a:endParaRPr sz="90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Content with Caption">
  <p:cSld name="1_Content with Caption">
    <p:bg>
      <p:bgPr>
        <a:blipFill>
          <a:blip r:embed="rId2">
            <a:alphaModFix/>
          </a:blip>
          <a:stretch>
            <a:fillRect/>
          </a:stretch>
        </a:blipFill>
      </p:bgPr>
    </p:bg>
    <p:spTree>
      <p:nvGrpSpPr>
        <p:cNvPr id="207" name="Shape 207"/>
        <p:cNvGrpSpPr/>
        <p:nvPr/>
      </p:nvGrpSpPr>
      <p:grpSpPr>
        <a:xfrm>
          <a:off x="0" y="0"/>
          <a:ext cx="0" cy="0"/>
          <a:chOff x="0" y="0"/>
          <a:chExt cx="0" cy="0"/>
        </a:xfrm>
      </p:grpSpPr>
      <p:sp>
        <p:nvSpPr>
          <p:cNvPr id="208" name="Google Shape;208;p33"/>
          <p:cNvSpPr txBox="1"/>
          <p:nvPr>
            <p:ph type="title"/>
          </p:nvPr>
        </p:nvSpPr>
        <p:spPr>
          <a:xfrm>
            <a:off x="0" y="228887"/>
            <a:ext cx="3127200" cy="345600"/>
          </a:xfrm>
          <a:prstGeom prst="rect">
            <a:avLst/>
          </a:prstGeom>
          <a:noFill/>
          <a:ln>
            <a:noFill/>
          </a:ln>
        </p:spPr>
        <p:txBody>
          <a:bodyPr anchorCtr="0" anchor="t" bIns="34325" lIns="68675" spcFirstLastPara="1" rIns="68675" wrap="square" tIns="34325">
            <a:noAutofit/>
          </a:bodyPr>
          <a:lstStyle>
            <a:lvl1pPr lvl="0" rtl="0" algn="ctr">
              <a:spcBef>
                <a:spcPts val="0"/>
              </a:spcBef>
              <a:spcAft>
                <a:spcPts val="0"/>
              </a:spcAft>
              <a:buClr>
                <a:schemeClr val="lt1"/>
              </a:buClr>
              <a:buSzPts val="1800"/>
              <a:buFont typeface="Gill Sans"/>
              <a:buNone/>
              <a:defRPr sz="1800">
                <a:solidFill>
                  <a:schemeClr val="lt1"/>
                </a:solidFill>
                <a:latin typeface="Gill Sans"/>
                <a:ea typeface="Gill Sans"/>
                <a:cs typeface="Gill Sans"/>
                <a:sym typeface="Gill Sans"/>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09" name="Google Shape;209;p33"/>
          <p:cNvSpPr txBox="1"/>
          <p:nvPr>
            <p:ph idx="1" type="body"/>
          </p:nvPr>
        </p:nvSpPr>
        <p:spPr>
          <a:xfrm>
            <a:off x="3127252" y="192025"/>
            <a:ext cx="6016800" cy="430800"/>
          </a:xfrm>
          <a:prstGeom prst="rect">
            <a:avLst/>
          </a:prstGeom>
          <a:noFill/>
          <a:ln>
            <a:noFill/>
          </a:ln>
        </p:spPr>
        <p:txBody>
          <a:bodyPr anchorCtr="0" anchor="ctr" bIns="34325" lIns="206075" spcFirstLastPara="1" rIns="206075" wrap="square" tIns="34325">
            <a:noAutofit/>
          </a:bodyPr>
          <a:lstStyle>
            <a:lvl1pPr indent="-228600" lvl="0" marL="457200" rtl="0" algn="l">
              <a:lnSpc>
                <a:spcPct val="100000"/>
              </a:lnSpc>
              <a:spcBef>
                <a:spcPts val="0"/>
              </a:spcBef>
              <a:spcAft>
                <a:spcPts val="0"/>
              </a:spcAft>
              <a:buSzPts val="2000"/>
              <a:buFont typeface="Arial"/>
              <a:buNone/>
              <a:defRPr b="0" i="0" sz="2200" cap="none">
                <a:solidFill>
                  <a:schemeClr val="dk2"/>
                </a:solidFill>
                <a:latin typeface="Gill Sans"/>
                <a:ea typeface="Gill Sans"/>
                <a:cs typeface="Gill Sans"/>
                <a:sym typeface="Gill Sans"/>
              </a:defRPr>
            </a:lvl1pPr>
            <a:lvl2pPr indent="-228600" lvl="1" marL="914400" rtl="0" algn="r">
              <a:spcBef>
                <a:spcPts val="400"/>
              </a:spcBef>
              <a:spcAft>
                <a:spcPts val="0"/>
              </a:spcAft>
              <a:buSzPts val="1300"/>
              <a:buFont typeface="Gill Sans"/>
              <a:buNone/>
              <a:defRPr b="1" sz="1400">
                <a:solidFill>
                  <a:schemeClr val="lt1"/>
                </a:solidFill>
              </a:defRPr>
            </a:lvl2pPr>
            <a:lvl3pPr indent="-228600" lvl="2" marL="1371600" rtl="0" algn="r">
              <a:spcBef>
                <a:spcPts val="400"/>
              </a:spcBef>
              <a:spcAft>
                <a:spcPts val="0"/>
              </a:spcAft>
              <a:buSzPts val="1300"/>
              <a:buFont typeface="Gill Sans"/>
              <a:buNone/>
              <a:defRPr b="1" sz="1400">
                <a:solidFill>
                  <a:schemeClr val="lt1"/>
                </a:solidFill>
              </a:defRPr>
            </a:lvl3pPr>
            <a:lvl4pPr indent="-228600" lvl="3" marL="1828800" rtl="0" algn="r">
              <a:spcBef>
                <a:spcPts val="400"/>
              </a:spcBef>
              <a:spcAft>
                <a:spcPts val="0"/>
              </a:spcAft>
              <a:buSzPts val="1300"/>
              <a:buFont typeface="Gill Sans"/>
              <a:buNone/>
              <a:defRPr b="1" sz="1400">
                <a:solidFill>
                  <a:schemeClr val="lt1"/>
                </a:solidFill>
              </a:defRPr>
            </a:lvl4pPr>
            <a:lvl5pPr indent="-228600" lvl="4" marL="2286000" rtl="0" algn="r">
              <a:spcBef>
                <a:spcPts val="400"/>
              </a:spcBef>
              <a:spcAft>
                <a:spcPts val="0"/>
              </a:spcAft>
              <a:buSzPts val="1300"/>
              <a:buFont typeface="Gill Sans"/>
              <a:buNone/>
              <a:defRPr b="1" sz="1400">
                <a:solidFill>
                  <a:schemeClr val="lt1"/>
                </a:solidFill>
              </a:defRPr>
            </a:lvl5pPr>
            <a:lvl6pPr indent="-304800" lvl="5" marL="2743200" rtl="0" algn="l">
              <a:spcBef>
                <a:spcPts val="400"/>
              </a:spcBef>
              <a:spcAft>
                <a:spcPts val="0"/>
              </a:spcAft>
              <a:buSzPts val="1200"/>
              <a:buChar char="◼"/>
              <a:defRPr/>
            </a:lvl6pPr>
            <a:lvl7pPr indent="-304800" lvl="6" marL="3200400" rtl="0" algn="l">
              <a:spcBef>
                <a:spcPts val="400"/>
              </a:spcBef>
              <a:spcAft>
                <a:spcPts val="0"/>
              </a:spcAft>
              <a:buSzPts val="1200"/>
              <a:buChar char="◼"/>
              <a:defRPr/>
            </a:lvl7pPr>
            <a:lvl8pPr indent="-304800" lvl="7" marL="3657600" rtl="0" algn="l">
              <a:spcBef>
                <a:spcPts val="400"/>
              </a:spcBef>
              <a:spcAft>
                <a:spcPts val="0"/>
              </a:spcAft>
              <a:buSzPts val="1200"/>
              <a:buChar char="◼"/>
              <a:defRPr/>
            </a:lvl8pPr>
            <a:lvl9pPr indent="-304800" lvl="8" marL="4114800" rtl="0" algn="l">
              <a:spcBef>
                <a:spcPts val="400"/>
              </a:spcBef>
              <a:spcAft>
                <a:spcPts val="400"/>
              </a:spcAft>
              <a:buSzPts val="1200"/>
              <a:buChar char="◼"/>
              <a:defRPr/>
            </a:lvl9pPr>
          </a:lstStyle>
          <a:p/>
        </p:txBody>
      </p:sp>
      <p:sp>
        <p:nvSpPr>
          <p:cNvPr id="210" name="Google Shape;210;p33"/>
          <p:cNvSpPr txBox="1"/>
          <p:nvPr>
            <p:ph idx="2" type="body"/>
          </p:nvPr>
        </p:nvSpPr>
        <p:spPr>
          <a:xfrm>
            <a:off x="3127252" y="636359"/>
            <a:ext cx="6016800" cy="4507200"/>
          </a:xfrm>
          <a:prstGeom prst="rect">
            <a:avLst/>
          </a:prstGeom>
          <a:noFill/>
          <a:ln>
            <a:noFill/>
          </a:ln>
        </p:spPr>
        <p:txBody>
          <a:bodyPr anchorCtr="0" anchor="t" bIns="68675" lIns="206075" spcFirstLastPara="1" rIns="343475" wrap="square" tIns="34325">
            <a:noAutofit/>
          </a:bodyPr>
          <a:lstStyle>
            <a:lvl1pPr indent="-304800" lvl="0" marL="457200" rtl="0" algn="l">
              <a:spcBef>
                <a:spcPts val="300"/>
              </a:spcBef>
              <a:spcAft>
                <a:spcPts val="0"/>
              </a:spcAft>
              <a:buSzPts val="1200"/>
              <a:buChar char="◼"/>
              <a:defRPr>
                <a:latin typeface="Gill Sans"/>
                <a:ea typeface="Gill Sans"/>
                <a:cs typeface="Gill Sans"/>
                <a:sym typeface="Gill Sans"/>
              </a:defRPr>
            </a:lvl1pPr>
            <a:lvl2pPr indent="-298450" lvl="1" marL="914400" rtl="0" algn="l">
              <a:spcBef>
                <a:spcPts val="400"/>
              </a:spcBef>
              <a:spcAft>
                <a:spcPts val="0"/>
              </a:spcAft>
              <a:buSzPts val="1100"/>
              <a:buChar char="◼"/>
              <a:defRPr>
                <a:latin typeface="Gill Sans"/>
                <a:ea typeface="Gill Sans"/>
                <a:cs typeface="Gill Sans"/>
                <a:sym typeface="Gill Sans"/>
              </a:defRPr>
            </a:lvl2pPr>
            <a:lvl3pPr indent="-292100" lvl="2" marL="1371600" rtl="0" algn="l">
              <a:spcBef>
                <a:spcPts val="400"/>
              </a:spcBef>
              <a:spcAft>
                <a:spcPts val="0"/>
              </a:spcAft>
              <a:buSzPts val="1000"/>
              <a:buChar char="◼"/>
              <a:defRPr>
                <a:latin typeface="Gill Sans"/>
                <a:ea typeface="Gill Sans"/>
                <a:cs typeface="Gill Sans"/>
                <a:sym typeface="Gill Sans"/>
              </a:defRPr>
            </a:lvl3pPr>
            <a:lvl4pPr indent="-304800" lvl="3" marL="1828800" rtl="0" algn="l">
              <a:spcBef>
                <a:spcPts val="400"/>
              </a:spcBef>
              <a:spcAft>
                <a:spcPts val="0"/>
              </a:spcAft>
              <a:buSzPts val="1200"/>
              <a:buChar char="◼"/>
              <a:defRPr/>
            </a:lvl4pPr>
            <a:lvl5pPr indent="-304800" lvl="4" marL="2286000" rtl="0" algn="l">
              <a:spcBef>
                <a:spcPts val="400"/>
              </a:spcBef>
              <a:spcAft>
                <a:spcPts val="0"/>
              </a:spcAft>
              <a:buSzPts val="1200"/>
              <a:buChar char="◼"/>
              <a:defRPr/>
            </a:lvl5pPr>
            <a:lvl6pPr indent="-304800" lvl="5" marL="2743200" rtl="0" algn="l">
              <a:spcBef>
                <a:spcPts val="400"/>
              </a:spcBef>
              <a:spcAft>
                <a:spcPts val="0"/>
              </a:spcAft>
              <a:buSzPts val="1200"/>
              <a:buChar char="◼"/>
              <a:defRPr/>
            </a:lvl6pPr>
            <a:lvl7pPr indent="-304800" lvl="6" marL="3200400" rtl="0" algn="l">
              <a:spcBef>
                <a:spcPts val="400"/>
              </a:spcBef>
              <a:spcAft>
                <a:spcPts val="0"/>
              </a:spcAft>
              <a:buSzPts val="1200"/>
              <a:buChar char="◼"/>
              <a:defRPr/>
            </a:lvl7pPr>
            <a:lvl8pPr indent="-304800" lvl="7" marL="3657600" rtl="0" algn="l">
              <a:spcBef>
                <a:spcPts val="400"/>
              </a:spcBef>
              <a:spcAft>
                <a:spcPts val="0"/>
              </a:spcAft>
              <a:buSzPts val="1200"/>
              <a:buChar char="◼"/>
              <a:defRPr/>
            </a:lvl8pPr>
            <a:lvl9pPr indent="-304800" lvl="8" marL="4114800" rtl="0" algn="l">
              <a:spcBef>
                <a:spcPts val="400"/>
              </a:spcBef>
              <a:spcAft>
                <a:spcPts val="400"/>
              </a:spcAft>
              <a:buSzPts val="1200"/>
              <a:buChar char="◼"/>
              <a:defRPr/>
            </a:lvl9pPr>
          </a:lstStyle>
          <a:p/>
        </p:txBody>
      </p:sp>
      <p:sp>
        <p:nvSpPr>
          <p:cNvPr id="211" name="Google Shape;211;p33"/>
          <p:cNvSpPr txBox="1"/>
          <p:nvPr>
            <p:ph idx="3" type="body"/>
          </p:nvPr>
        </p:nvSpPr>
        <p:spPr>
          <a:xfrm>
            <a:off x="411481" y="996694"/>
            <a:ext cx="2304300" cy="615600"/>
          </a:xfrm>
          <a:prstGeom prst="rect">
            <a:avLst/>
          </a:prstGeom>
          <a:noFill/>
          <a:ln>
            <a:noFill/>
          </a:ln>
        </p:spPr>
        <p:txBody>
          <a:bodyPr anchorCtr="0" anchor="t" bIns="34325" lIns="68675" spcFirstLastPara="1" rIns="68675" wrap="square" tIns="34325">
            <a:noAutofit/>
          </a:bodyPr>
          <a:lstStyle>
            <a:lvl1pPr indent="-228600" lvl="0" marL="457200" rtl="0" algn="l">
              <a:spcBef>
                <a:spcPts val="400"/>
              </a:spcBef>
              <a:spcAft>
                <a:spcPts val="0"/>
              </a:spcAft>
              <a:buSzPts val="1800"/>
              <a:buFont typeface="Arial"/>
              <a:buNone/>
              <a:defRPr b="0" sz="2000" cap="none">
                <a:solidFill>
                  <a:schemeClr val="lt1"/>
                </a:solidFill>
                <a:latin typeface="Gill Sans"/>
                <a:ea typeface="Gill Sans"/>
                <a:cs typeface="Gill Sans"/>
                <a:sym typeface="Gill Sans"/>
              </a:defRPr>
            </a:lvl1pPr>
            <a:lvl2pPr indent="-304800" lvl="1" marL="914400" rtl="0" algn="l">
              <a:spcBef>
                <a:spcPts val="400"/>
              </a:spcBef>
              <a:spcAft>
                <a:spcPts val="0"/>
              </a:spcAft>
              <a:buSzPts val="1200"/>
              <a:buChar char="◼"/>
              <a:defRPr/>
            </a:lvl2pPr>
            <a:lvl3pPr indent="-304800" lvl="2" marL="1371600" rtl="0" algn="l">
              <a:spcBef>
                <a:spcPts val="400"/>
              </a:spcBef>
              <a:spcAft>
                <a:spcPts val="0"/>
              </a:spcAft>
              <a:buSzPts val="1200"/>
              <a:buChar char="◼"/>
              <a:defRPr/>
            </a:lvl3pPr>
            <a:lvl4pPr indent="-304800" lvl="3" marL="1828800" rtl="0" algn="l">
              <a:spcBef>
                <a:spcPts val="400"/>
              </a:spcBef>
              <a:spcAft>
                <a:spcPts val="0"/>
              </a:spcAft>
              <a:buSzPts val="1200"/>
              <a:buChar char="◼"/>
              <a:defRPr/>
            </a:lvl4pPr>
            <a:lvl5pPr indent="-304800" lvl="4" marL="2286000" rtl="0" algn="l">
              <a:spcBef>
                <a:spcPts val="400"/>
              </a:spcBef>
              <a:spcAft>
                <a:spcPts val="0"/>
              </a:spcAft>
              <a:buSzPts val="1200"/>
              <a:buChar char="◼"/>
              <a:defRPr/>
            </a:lvl5pPr>
            <a:lvl6pPr indent="-304800" lvl="5" marL="2743200" rtl="0" algn="l">
              <a:spcBef>
                <a:spcPts val="400"/>
              </a:spcBef>
              <a:spcAft>
                <a:spcPts val="0"/>
              </a:spcAft>
              <a:buSzPts val="1200"/>
              <a:buChar char="◼"/>
              <a:defRPr/>
            </a:lvl6pPr>
            <a:lvl7pPr indent="-304800" lvl="6" marL="3200400" rtl="0" algn="l">
              <a:spcBef>
                <a:spcPts val="400"/>
              </a:spcBef>
              <a:spcAft>
                <a:spcPts val="0"/>
              </a:spcAft>
              <a:buSzPts val="1200"/>
              <a:buChar char="◼"/>
              <a:defRPr/>
            </a:lvl7pPr>
            <a:lvl8pPr indent="-304800" lvl="7" marL="3657600" rtl="0" algn="l">
              <a:spcBef>
                <a:spcPts val="400"/>
              </a:spcBef>
              <a:spcAft>
                <a:spcPts val="0"/>
              </a:spcAft>
              <a:buSzPts val="1200"/>
              <a:buChar char="◼"/>
              <a:defRPr/>
            </a:lvl8pPr>
            <a:lvl9pPr indent="-304800" lvl="8" marL="4114800" rtl="0" algn="l">
              <a:spcBef>
                <a:spcPts val="400"/>
              </a:spcBef>
              <a:spcAft>
                <a:spcPts val="400"/>
              </a:spcAft>
              <a:buSzPts val="1200"/>
              <a:buChar char="◼"/>
              <a:defRPr/>
            </a:lvl9pPr>
          </a:lstStyle>
          <a:p/>
        </p:txBody>
      </p:sp>
      <p:sp>
        <p:nvSpPr>
          <p:cNvPr id="212" name="Google Shape;212;p33"/>
          <p:cNvSpPr txBox="1"/>
          <p:nvPr>
            <p:ph idx="12" type="sldNum"/>
          </p:nvPr>
        </p:nvSpPr>
        <p:spPr>
          <a:xfrm>
            <a:off x="7918734" y="4467103"/>
            <a:ext cx="789600" cy="273900"/>
          </a:xfrm>
          <a:prstGeom prst="rect">
            <a:avLst/>
          </a:prstGeom>
          <a:noFill/>
          <a:ln>
            <a:noFill/>
          </a:ln>
        </p:spPr>
        <p:txBody>
          <a:bodyPr anchorCtr="0" anchor="ctr" bIns="34325" lIns="68675" spcFirstLastPara="1" rIns="68675" wrap="square" tIns="3432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13" name="Shape 213"/>
        <p:cNvGrpSpPr/>
        <p:nvPr/>
      </p:nvGrpSpPr>
      <p:grpSpPr>
        <a:xfrm>
          <a:off x="0" y="0"/>
          <a:ext cx="0" cy="0"/>
          <a:chOff x="0" y="0"/>
          <a:chExt cx="0" cy="0"/>
        </a:xfrm>
      </p:grpSpPr>
      <p:sp>
        <p:nvSpPr>
          <p:cNvPr id="214" name="Google Shape;214;p34"/>
          <p:cNvSpPr/>
          <p:nvPr/>
        </p:nvSpPr>
        <p:spPr>
          <a:xfrm>
            <a:off x="334487" y="454916"/>
            <a:ext cx="8475000" cy="944100"/>
          </a:xfrm>
          <a:prstGeom prst="rect">
            <a:avLst/>
          </a:prstGeom>
          <a:solidFill>
            <a:schemeClr val="accent1"/>
          </a:solidFill>
          <a:ln>
            <a:noFill/>
          </a:ln>
        </p:spPr>
        <p:txBody>
          <a:bodyPr anchorCtr="0" anchor="ctr" bIns="68675" lIns="68675" spcFirstLastPara="1" rIns="68675" wrap="square" tIns="68675">
            <a:noAutofit/>
          </a:bodyPr>
          <a:lstStyle/>
          <a:p>
            <a:pPr indent="0" lvl="0" marL="0" rtl="0" algn="l">
              <a:spcBef>
                <a:spcPts val="0"/>
              </a:spcBef>
              <a:spcAft>
                <a:spcPts val="0"/>
              </a:spcAft>
              <a:buNone/>
            </a:pPr>
            <a:r>
              <a:t/>
            </a:r>
            <a:endParaRPr/>
          </a:p>
        </p:txBody>
      </p:sp>
      <p:sp>
        <p:nvSpPr>
          <p:cNvPr id="215" name="Google Shape;215;p34"/>
          <p:cNvSpPr txBox="1"/>
          <p:nvPr>
            <p:ph type="title"/>
          </p:nvPr>
        </p:nvSpPr>
        <p:spPr>
          <a:xfrm>
            <a:off x="435895" y="547244"/>
            <a:ext cx="8272200" cy="741300"/>
          </a:xfrm>
          <a:prstGeom prst="rect">
            <a:avLst/>
          </a:prstGeom>
          <a:noFill/>
          <a:ln>
            <a:noFill/>
          </a:ln>
        </p:spPr>
        <p:txBody>
          <a:bodyPr anchorCtr="0" anchor="b" bIns="34325" lIns="68675" spcFirstLastPara="1" rIns="68675" wrap="square" tIns="34325">
            <a:noAutofit/>
          </a:bodyPr>
          <a:lstStyle>
            <a:lvl1pPr lvl="0" rtl="0" algn="l">
              <a:spcBef>
                <a:spcPts val="0"/>
              </a:spcBef>
              <a:spcAft>
                <a:spcPts val="0"/>
              </a:spcAft>
              <a:buClr>
                <a:schemeClr val="lt1"/>
              </a:buClr>
              <a:buSzPts val="14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16" name="Google Shape;216;p34"/>
          <p:cNvSpPr txBox="1"/>
          <p:nvPr>
            <p:ph idx="1" type="body"/>
          </p:nvPr>
        </p:nvSpPr>
        <p:spPr>
          <a:xfrm>
            <a:off x="435895" y="1671003"/>
            <a:ext cx="4066800" cy="2724900"/>
          </a:xfrm>
          <a:prstGeom prst="rect">
            <a:avLst/>
          </a:prstGeom>
          <a:noFill/>
          <a:ln>
            <a:noFill/>
          </a:ln>
        </p:spPr>
        <p:txBody>
          <a:bodyPr anchorCtr="0" anchor="ctr" bIns="34325" lIns="68675" spcFirstLastPara="1" rIns="68675" wrap="square" tIns="34325">
            <a:noAutofit/>
          </a:bodyPr>
          <a:lstStyle>
            <a:lvl1pPr indent="-304800" lvl="0" marL="457200" rtl="0" algn="l">
              <a:spcBef>
                <a:spcPts val="300"/>
              </a:spcBef>
              <a:spcAft>
                <a:spcPts val="0"/>
              </a:spcAft>
              <a:buSzPts val="1200"/>
              <a:buChar char="◼"/>
              <a:defRPr/>
            </a:lvl1pPr>
            <a:lvl2pPr indent="-304800" lvl="1" marL="914400" rtl="0" algn="l">
              <a:spcBef>
                <a:spcPts val="400"/>
              </a:spcBef>
              <a:spcAft>
                <a:spcPts val="0"/>
              </a:spcAft>
              <a:buSzPts val="1200"/>
              <a:buChar char="◼"/>
              <a:defRPr/>
            </a:lvl2pPr>
            <a:lvl3pPr indent="-304800" lvl="2" marL="1371600" rtl="0" algn="l">
              <a:spcBef>
                <a:spcPts val="400"/>
              </a:spcBef>
              <a:spcAft>
                <a:spcPts val="0"/>
              </a:spcAft>
              <a:buSzPts val="1200"/>
              <a:buChar char="◼"/>
              <a:defRPr/>
            </a:lvl3pPr>
            <a:lvl4pPr indent="-304800" lvl="3" marL="1828800" rtl="0" algn="l">
              <a:spcBef>
                <a:spcPts val="400"/>
              </a:spcBef>
              <a:spcAft>
                <a:spcPts val="0"/>
              </a:spcAft>
              <a:buSzPts val="1200"/>
              <a:buChar char="◼"/>
              <a:defRPr/>
            </a:lvl4pPr>
            <a:lvl5pPr indent="-304800" lvl="4" marL="2286000" rtl="0" algn="l">
              <a:spcBef>
                <a:spcPts val="400"/>
              </a:spcBef>
              <a:spcAft>
                <a:spcPts val="0"/>
              </a:spcAft>
              <a:buSzPts val="1200"/>
              <a:buChar char="◼"/>
              <a:defRPr/>
            </a:lvl5pPr>
            <a:lvl6pPr indent="-304800" lvl="5" marL="2743200" rtl="0" algn="l">
              <a:spcBef>
                <a:spcPts val="400"/>
              </a:spcBef>
              <a:spcAft>
                <a:spcPts val="0"/>
              </a:spcAft>
              <a:buSzPts val="1200"/>
              <a:buChar char="◼"/>
              <a:defRPr/>
            </a:lvl6pPr>
            <a:lvl7pPr indent="-304800" lvl="6" marL="3200400" rtl="0" algn="l">
              <a:spcBef>
                <a:spcPts val="400"/>
              </a:spcBef>
              <a:spcAft>
                <a:spcPts val="0"/>
              </a:spcAft>
              <a:buSzPts val="1200"/>
              <a:buChar char="◼"/>
              <a:defRPr/>
            </a:lvl7pPr>
            <a:lvl8pPr indent="-304800" lvl="7" marL="3657600" rtl="0" algn="l">
              <a:spcBef>
                <a:spcPts val="400"/>
              </a:spcBef>
              <a:spcAft>
                <a:spcPts val="0"/>
              </a:spcAft>
              <a:buSzPts val="1200"/>
              <a:buChar char="◼"/>
              <a:defRPr/>
            </a:lvl8pPr>
            <a:lvl9pPr indent="-304800" lvl="8" marL="4114800" rtl="0" algn="l">
              <a:spcBef>
                <a:spcPts val="400"/>
              </a:spcBef>
              <a:spcAft>
                <a:spcPts val="400"/>
              </a:spcAft>
              <a:buSzPts val="1200"/>
              <a:buChar char="◼"/>
              <a:defRPr/>
            </a:lvl9pPr>
          </a:lstStyle>
          <a:p/>
        </p:txBody>
      </p:sp>
      <p:sp>
        <p:nvSpPr>
          <p:cNvPr id="217" name="Google Shape;217;p34"/>
          <p:cNvSpPr txBox="1"/>
          <p:nvPr>
            <p:ph idx="2" type="body"/>
          </p:nvPr>
        </p:nvSpPr>
        <p:spPr>
          <a:xfrm>
            <a:off x="4641318" y="1671003"/>
            <a:ext cx="4066800" cy="2724900"/>
          </a:xfrm>
          <a:prstGeom prst="rect">
            <a:avLst/>
          </a:prstGeom>
          <a:noFill/>
          <a:ln>
            <a:noFill/>
          </a:ln>
        </p:spPr>
        <p:txBody>
          <a:bodyPr anchorCtr="0" anchor="ctr" bIns="34325" lIns="68675" spcFirstLastPara="1" rIns="68675" wrap="square" tIns="34325">
            <a:noAutofit/>
          </a:bodyPr>
          <a:lstStyle>
            <a:lvl1pPr indent="-304800" lvl="0" marL="457200" rtl="0" algn="l">
              <a:spcBef>
                <a:spcPts val="300"/>
              </a:spcBef>
              <a:spcAft>
                <a:spcPts val="0"/>
              </a:spcAft>
              <a:buSzPts val="1200"/>
              <a:buChar char="◼"/>
              <a:defRPr/>
            </a:lvl1pPr>
            <a:lvl2pPr indent="-304800" lvl="1" marL="914400" rtl="0" algn="l">
              <a:spcBef>
                <a:spcPts val="400"/>
              </a:spcBef>
              <a:spcAft>
                <a:spcPts val="0"/>
              </a:spcAft>
              <a:buSzPts val="1200"/>
              <a:buChar char="◼"/>
              <a:defRPr/>
            </a:lvl2pPr>
            <a:lvl3pPr indent="-304800" lvl="2" marL="1371600" rtl="0" algn="l">
              <a:spcBef>
                <a:spcPts val="400"/>
              </a:spcBef>
              <a:spcAft>
                <a:spcPts val="0"/>
              </a:spcAft>
              <a:buSzPts val="1200"/>
              <a:buChar char="◼"/>
              <a:defRPr/>
            </a:lvl3pPr>
            <a:lvl4pPr indent="-304800" lvl="3" marL="1828800" rtl="0" algn="l">
              <a:spcBef>
                <a:spcPts val="400"/>
              </a:spcBef>
              <a:spcAft>
                <a:spcPts val="0"/>
              </a:spcAft>
              <a:buSzPts val="1200"/>
              <a:buChar char="◼"/>
              <a:defRPr/>
            </a:lvl4pPr>
            <a:lvl5pPr indent="-304800" lvl="4" marL="2286000" rtl="0" algn="l">
              <a:spcBef>
                <a:spcPts val="400"/>
              </a:spcBef>
              <a:spcAft>
                <a:spcPts val="0"/>
              </a:spcAft>
              <a:buSzPts val="1200"/>
              <a:buChar char="◼"/>
              <a:defRPr/>
            </a:lvl5pPr>
            <a:lvl6pPr indent="-304800" lvl="5" marL="2743200" rtl="0" algn="l">
              <a:spcBef>
                <a:spcPts val="400"/>
              </a:spcBef>
              <a:spcAft>
                <a:spcPts val="0"/>
              </a:spcAft>
              <a:buSzPts val="1200"/>
              <a:buChar char="◼"/>
              <a:defRPr/>
            </a:lvl6pPr>
            <a:lvl7pPr indent="-304800" lvl="6" marL="3200400" rtl="0" algn="l">
              <a:spcBef>
                <a:spcPts val="400"/>
              </a:spcBef>
              <a:spcAft>
                <a:spcPts val="0"/>
              </a:spcAft>
              <a:buSzPts val="1200"/>
              <a:buChar char="◼"/>
              <a:defRPr/>
            </a:lvl7pPr>
            <a:lvl8pPr indent="-304800" lvl="7" marL="3657600" rtl="0" algn="l">
              <a:spcBef>
                <a:spcPts val="400"/>
              </a:spcBef>
              <a:spcAft>
                <a:spcPts val="0"/>
              </a:spcAft>
              <a:buSzPts val="1200"/>
              <a:buChar char="◼"/>
              <a:defRPr/>
            </a:lvl8pPr>
            <a:lvl9pPr indent="-304800" lvl="8" marL="4114800" rtl="0" algn="l">
              <a:spcBef>
                <a:spcPts val="400"/>
              </a:spcBef>
              <a:spcAft>
                <a:spcPts val="400"/>
              </a:spcAft>
              <a:buSzPts val="1200"/>
              <a:buChar char="◼"/>
              <a:defRPr/>
            </a:lvl9pPr>
          </a:lstStyle>
          <a:p/>
        </p:txBody>
      </p:sp>
      <p:sp>
        <p:nvSpPr>
          <p:cNvPr id="218" name="Google Shape;218;p34"/>
          <p:cNvSpPr txBox="1"/>
          <p:nvPr/>
        </p:nvSpPr>
        <p:spPr>
          <a:xfrm>
            <a:off x="297299" y="107395"/>
            <a:ext cx="2771100" cy="257700"/>
          </a:xfrm>
          <a:prstGeom prst="rect">
            <a:avLst/>
          </a:prstGeom>
          <a:noFill/>
          <a:ln>
            <a:noFill/>
          </a:ln>
        </p:spPr>
        <p:txBody>
          <a:bodyPr anchorCtr="0" anchor="b" bIns="34325" lIns="68675" spcFirstLastPara="1" rIns="68675" wrap="square" tIns="34325">
            <a:noAutofit/>
          </a:bodyPr>
          <a:lstStyle/>
          <a:p>
            <a:pPr indent="0" lvl="0" marL="0" marR="0" rtl="0" algn="ctr">
              <a:spcBef>
                <a:spcPts val="0"/>
              </a:spcBef>
              <a:spcAft>
                <a:spcPts val="0"/>
              </a:spcAft>
              <a:buClr>
                <a:srgbClr val="0C1830"/>
              </a:buClr>
              <a:buSzPts val="1100"/>
              <a:buFont typeface="Arial"/>
              <a:buNone/>
            </a:pPr>
            <a:r>
              <a:rPr b="1" lang="en" sz="1100" cap="none">
                <a:solidFill>
                  <a:srgbClr val="0C1830"/>
                </a:solidFill>
                <a:latin typeface="Arial"/>
                <a:ea typeface="Arial"/>
                <a:cs typeface="Arial"/>
                <a:sym typeface="Arial"/>
              </a:rPr>
              <a:t> OFFICE  OF  EDUCATOR  EXCELLENCE</a:t>
            </a:r>
            <a:endParaRPr sz="1100"/>
          </a:p>
        </p:txBody>
      </p:sp>
      <p:sp>
        <p:nvSpPr>
          <p:cNvPr id="219" name="Google Shape;219;p34"/>
          <p:cNvSpPr txBox="1"/>
          <p:nvPr/>
        </p:nvSpPr>
        <p:spPr>
          <a:xfrm>
            <a:off x="0" y="4800601"/>
            <a:ext cx="436800" cy="342900"/>
          </a:xfrm>
          <a:prstGeom prst="rect">
            <a:avLst/>
          </a:prstGeom>
          <a:noFill/>
          <a:ln>
            <a:noFill/>
          </a:ln>
        </p:spPr>
        <p:txBody>
          <a:bodyPr anchorCtr="0" anchor="ctr" bIns="34325" lIns="68675" spcFirstLastPara="1" rIns="68675" wrap="square" tIns="34325">
            <a:noAutofit/>
          </a:bodyPr>
          <a:lstStyle/>
          <a:p>
            <a:pPr indent="0" lvl="0" marL="0" marR="0" rtl="0" algn="r">
              <a:spcBef>
                <a:spcPts val="0"/>
              </a:spcBef>
              <a:spcAft>
                <a:spcPts val="0"/>
              </a:spcAft>
              <a:buNone/>
            </a:pPr>
            <a:fld id="{00000000-1234-1234-1234-123412341234}" type="slidenum">
              <a:rPr lang="en" sz="1100">
                <a:solidFill>
                  <a:srgbClr val="0C1830"/>
                </a:solidFill>
                <a:latin typeface="Gill Sans"/>
                <a:ea typeface="Gill Sans"/>
                <a:cs typeface="Gill Sans"/>
                <a:sym typeface="Gill Sans"/>
              </a:rPr>
              <a:t>‹#›</a:t>
            </a:fld>
            <a:endParaRPr sz="1100">
              <a:solidFill>
                <a:srgbClr val="0C1830"/>
              </a:solidFill>
              <a:latin typeface="Gill Sans"/>
              <a:ea typeface="Gill Sans"/>
              <a:cs typeface="Gill Sans"/>
              <a:sym typeface="Gill Sans"/>
            </a:endParaRPr>
          </a:p>
        </p:txBody>
      </p:sp>
      <p:pic>
        <p:nvPicPr>
          <p:cNvPr id="220" name="Google Shape;220;p34"/>
          <p:cNvPicPr preferRelativeResize="0"/>
          <p:nvPr/>
        </p:nvPicPr>
        <p:blipFill rotWithShape="1">
          <a:blip r:embed="rId2">
            <a:alphaModFix/>
          </a:blip>
          <a:srcRect b="0" l="0" r="0" t="0"/>
          <a:stretch/>
        </p:blipFill>
        <p:spPr>
          <a:xfrm>
            <a:off x="7739336" y="4598274"/>
            <a:ext cx="1375002" cy="526295"/>
          </a:xfrm>
          <a:prstGeom prst="rect">
            <a:avLst/>
          </a:prstGeom>
          <a:noFill/>
          <a:ln>
            <a:noFill/>
          </a:ln>
        </p:spPr>
      </p:pic>
      <p:sp>
        <p:nvSpPr>
          <p:cNvPr id="221" name="Google Shape;221;p34"/>
          <p:cNvSpPr txBox="1"/>
          <p:nvPr/>
        </p:nvSpPr>
        <p:spPr>
          <a:xfrm>
            <a:off x="6664946" y="76732"/>
            <a:ext cx="2139000" cy="273900"/>
          </a:xfrm>
          <a:prstGeom prst="rect">
            <a:avLst/>
          </a:prstGeom>
          <a:noFill/>
          <a:ln>
            <a:noFill/>
          </a:ln>
        </p:spPr>
        <p:txBody>
          <a:bodyPr anchorCtr="0" anchor="ctr" bIns="34325" lIns="68675" spcFirstLastPara="1" rIns="68675" wrap="square" tIns="34325">
            <a:noAutofit/>
          </a:bodyPr>
          <a:lstStyle/>
          <a:p>
            <a:pPr indent="0" lvl="0" marL="0" marR="0" rtl="0" algn="r">
              <a:spcBef>
                <a:spcPts val="0"/>
              </a:spcBef>
              <a:spcAft>
                <a:spcPts val="0"/>
              </a:spcAft>
              <a:buNone/>
            </a:pPr>
            <a:r>
              <a:rPr lang="en" sz="900">
                <a:solidFill>
                  <a:srgbClr val="2D58AC"/>
                </a:solidFill>
              </a:rPr>
              <a:t>2/13/2020</a:t>
            </a:r>
            <a:endParaRPr sz="90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222" name="Shape 222"/>
        <p:cNvGrpSpPr/>
        <p:nvPr/>
      </p:nvGrpSpPr>
      <p:grpSpPr>
        <a:xfrm>
          <a:off x="0" y="0"/>
          <a:ext cx="0" cy="0"/>
          <a:chOff x="0" y="0"/>
          <a:chExt cx="0" cy="0"/>
        </a:xfrm>
      </p:grpSpPr>
      <p:sp>
        <p:nvSpPr>
          <p:cNvPr id="223" name="Google Shape;223;p35"/>
          <p:cNvSpPr/>
          <p:nvPr/>
        </p:nvSpPr>
        <p:spPr>
          <a:xfrm>
            <a:off x="334487" y="454916"/>
            <a:ext cx="8475000" cy="944100"/>
          </a:xfrm>
          <a:prstGeom prst="rect">
            <a:avLst/>
          </a:prstGeom>
          <a:solidFill>
            <a:schemeClr val="accent1"/>
          </a:solidFill>
          <a:ln>
            <a:noFill/>
          </a:ln>
        </p:spPr>
        <p:txBody>
          <a:bodyPr anchorCtr="0" anchor="ctr" bIns="68675" lIns="68675" spcFirstLastPara="1" rIns="68675" wrap="square" tIns="68675">
            <a:noAutofit/>
          </a:bodyPr>
          <a:lstStyle/>
          <a:p>
            <a:pPr indent="0" lvl="0" marL="0" rtl="0" algn="l">
              <a:spcBef>
                <a:spcPts val="0"/>
              </a:spcBef>
              <a:spcAft>
                <a:spcPts val="0"/>
              </a:spcAft>
              <a:buNone/>
            </a:pPr>
            <a:r>
              <a:t/>
            </a:r>
            <a:endParaRPr/>
          </a:p>
        </p:txBody>
      </p:sp>
      <p:sp>
        <p:nvSpPr>
          <p:cNvPr id="224" name="Google Shape;224;p35"/>
          <p:cNvSpPr txBox="1"/>
          <p:nvPr>
            <p:ph type="title"/>
          </p:nvPr>
        </p:nvSpPr>
        <p:spPr>
          <a:xfrm>
            <a:off x="435895" y="547244"/>
            <a:ext cx="8272200" cy="741300"/>
          </a:xfrm>
          <a:prstGeom prst="rect">
            <a:avLst/>
          </a:prstGeom>
          <a:noFill/>
          <a:ln>
            <a:noFill/>
          </a:ln>
        </p:spPr>
        <p:txBody>
          <a:bodyPr anchorCtr="0" anchor="b" bIns="34325" lIns="68675" spcFirstLastPara="1" rIns="68675" wrap="square" tIns="34325">
            <a:noAutofit/>
          </a:bodyPr>
          <a:lstStyle>
            <a:lvl1pPr lvl="0" rtl="0" algn="l">
              <a:spcBef>
                <a:spcPts val="0"/>
              </a:spcBef>
              <a:spcAft>
                <a:spcPts val="0"/>
              </a:spcAft>
              <a:buClr>
                <a:schemeClr val="lt1"/>
              </a:buClr>
              <a:buSzPts val="14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25" name="Google Shape;225;p35"/>
          <p:cNvSpPr txBox="1"/>
          <p:nvPr>
            <p:ph idx="1" type="body"/>
          </p:nvPr>
        </p:nvSpPr>
        <p:spPr>
          <a:xfrm>
            <a:off x="665416" y="1688170"/>
            <a:ext cx="3815400" cy="402000"/>
          </a:xfrm>
          <a:prstGeom prst="rect">
            <a:avLst/>
          </a:prstGeom>
          <a:noFill/>
          <a:ln>
            <a:noFill/>
          </a:ln>
        </p:spPr>
        <p:txBody>
          <a:bodyPr anchorCtr="0" anchor="b" bIns="34325" lIns="68675" spcFirstLastPara="1" rIns="68675" wrap="square" tIns="34325">
            <a:noAutofit/>
          </a:bodyPr>
          <a:lstStyle>
            <a:lvl1pPr indent="-228600" lvl="0" marL="457200" rtl="0" algn="l">
              <a:spcBef>
                <a:spcPts val="300"/>
              </a:spcBef>
              <a:spcAft>
                <a:spcPts val="0"/>
              </a:spcAft>
              <a:buSzPts val="1500"/>
              <a:buNone/>
              <a:defRPr b="0" sz="1600">
                <a:solidFill>
                  <a:schemeClr val="accent2"/>
                </a:solidFill>
              </a:defRPr>
            </a:lvl1pPr>
            <a:lvl2pPr indent="-228600" lvl="1" marL="914400" rtl="0" algn="l">
              <a:spcBef>
                <a:spcPts val="400"/>
              </a:spcBef>
              <a:spcAft>
                <a:spcPts val="0"/>
              </a:spcAft>
              <a:buSzPts val="1400"/>
              <a:buNone/>
              <a:defRPr b="1" sz="1500"/>
            </a:lvl2pPr>
            <a:lvl3pPr indent="-228600" lvl="2" marL="1371600" rtl="0" algn="l">
              <a:spcBef>
                <a:spcPts val="400"/>
              </a:spcBef>
              <a:spcAft>
                <a:spcPts val="0"/>
              </a:spcAft>
              <a:buSzPts val="1200"/>
              <a:buNone/>
              <a:defRPr b="1" sz="1300"/>
            </a:lvl3pPr>
            <a:lvl4pPr indent="-228600" lvl="3" marL="1828800" rtl="0" algn="l">
              <a:spcBef>
                <a:spcPts val="400"/>
              </a:spcBef>
              <a:spcAft>
                <a:spcPts val="0"/>
              </a:spcAft>
              <a:buSzPts val="1100"/>
              <a:buNone/>
              <a:defRPr b="1" sz="1200"/>
            </a:lvl4pPr>
            <a:lvl5pPr indent="-228600" lvl="4" marL="2286000" rtl="0" algn="l">
              <a:spcBef>
                <a:spcPts val="400"/>
              </a:spcBef>
              <a:spcAft>
                <a:spcPts val="0"/>
              </a:spcAft>
              <a:buSzPts val="1100"/>
              <a:buNone/>
              <a:defRPr b="1" sz="1200"/>
            </a:lvl5pPr>
            <a:lvl6pPr indent="-228600" lvl="5" marL="2743200" rtl="0" algn="l">
              <a:spcBef>
                <a:spcPts val="400"/>
              </a:spcBef>
              <a:spcAft>
                <a:spcPts val="0"/>
              </a:spcAft>
              <a:buSzPts val="1100"/>
              <a:buNone/>
              <a:defRPr b="1" sz="1200"/>
            </a:lvl6pPr>
            <a:lvl7pPr indent="-228600" lvl="6" marL="3200400" rtl="0" algn="l">
              <a:spcBef>
                <a:spcPts val="400"/>
              </a:spcBef>
              <a:spcAft>
                <a:spcPts val="0"/>
              </a:spcAft>
              <a:buSzPts val="1100"/>
              <a:buNone/>
              <a:defRPr b="1" sz="1200"/>
            </a:lvl7pPr>
            <a:lvl8pPr indent="-228600" lvl="7" marL="3657600" rtl="0" algn="l">
              <a:spcBef>
                <a:spcPts val="400"/>
              </a:spcBef>
              <a:spcAft>
                <a:spcPts val="0"/>
              </a:spcAft>
              <a:buSzPts val="1100"/>
              <a:buNone/>
              <a:defRPr b="1" sz="1200"/>
            </a:lvl8pPr>
            <a:lvl9pPr indent="-228600" lvl="8" marL="4114800" rtl="0" algn="l">
              <a:spcBef>
                <a:spcPts val="400"/>
              </a:spcBef>
              <a:spcAft>
                <a:spcPts val="400"/>
              </a:spcAft>
              <a:buSzPts val="1100"/>
              <a:buNone/>
              <a:defRPr b="1" sz="1200"/>
            </a:lvl9pPr>
          </a:lstStyle>
          <a:p/>
        </p:txBody>
      </p:sp>
      <p:sp>
        <p:nvSpPr>
          <p:cNvPr id="226" name="Google Shape;226;p35"/>
          <p:cNvSpPr txBox="1"/>
          <p:nvPr>
            <p:ph idx="2" type="body"/>
          </p:nvPr>
        </p:nvSpPr>
        <p:spPr>
          <a:xfrm>
            <a:off x="435896" y="2194540"/>
            <a:ext cx="4044900" cy="2201100"/>
          </a:xfrm>
          <a:prstGeom prst="rect">
            <a:avLst/>
          </a:prstGeom>
          <a:noFill/>
          <a:ln>
            <a:noFill/>
          </a:ln>
        </p:spPr>
        <p:txBody>
          <a:bodyPr anchorCtr="0" anchor="t" bIns="34325" lIns="68675" spcFirstLastPara="1" rIns="68675" wrap="square" tIns="34325">
            <a:noAutofit/>
          </a:bodyPr>
          <a:lstStyle>
            <a:lvl1pPr indent="-304800" lvl="0" marL="457200" rtl="0" algn="l">
              <a:spcBef>
                <a:spcPts val="300"/>
              </a:spcBef>
              <a:spcAft>
                <a:spcPts val="0"/>
              </a:spcAft>
              <a:buSzPts val="1200"/>
              <a:buChar char="◼"/>
              <a:defRPr/>
            </a:lvl1pPr>
            <a:lvl2pPr indent="-304800" lvl="1" marL="914400" rtl="0" algn="l">
              <a:spcBef>
                <a:spcPts val="400"/>
              </a:spcBef>
              <a:spcAft>
                <a:spcPts val="0"/>
              </a:spcAft>
              <a:buSzPts val="1200"/>
              <a:buChar char="◼"/>
              <a:defRPr/>
            </a:lvl2pPr>
            <a:lvl3pPr indent="-304800" lvl="2" marL="1371600" rtl="0" algn="l">
              <a:spcBef>
                <a:spcPts val="400"/>
              </a:spcBef>
              <a:spcAft>
                <a:spcPts val="0"/>
              </a:spcAft>
              <a:buSzPts val="1200"/>
              <a:buChar char="◼"/>
              <a:defRPr/>
            </a:lvl3pPr>
            <a:lvl4pPr indent="-304800" lvl="3" marL="1828800" rtl="0" algn="l">
              <a:spcBef>
                <a:spcPts val="400"/>
              </a:spcBef>
              <a:spcAft>
                <a:spcPts val="0"/>
              </a:spcAft>
              <a:buSzPts val="1200"/>
              <a:buChar char="◼"/>
              <a:defRPr/>
            </a:lvl4pPr>
            <a:lvl5pPr indent="-304800" lvl="4" marL="2286000" rtl="0" algn="l">
              <a:spcBef>
                <a:spcPts val="400"/>
              </a:spcBef>
              <a:spcAft>
                <a:spcPts val="0"/>
              </a:spcAft>
              <a:buSzPts val="1200"/>
              <a:buChar char="◼"/>
              <a:defRPr/>
            </a:lvl5pPr>
            <a:lvl6pPr indent="-304800" lvl="5" marL="2743200" rtl="0" algn="l">
              <a:spcBef>
                <a:spcPts val="400"/>
              </a:spcBef>
              <a:spcAft>
                <a:spcPts val="0"/>
              </a:spcAft>
              <a:buSzPts val="1200"/>
              <a:buChar char="◼"/>
              <a:defRPr/>
            </a:lvl6pPr>
            <a:lvl7pPr indent="-304800" lvl="6" marL="3200400" rtl="0" algn="l">
              <a:spcBef>
                <a:spcPts val="400"/>
              </a:spcBef>
              <a:spcAft>
                <a:spcPts val="0"/>
              </a:spcAft>
              <a:buSzPts val="1200"/>
              <a:buChar char="◼"/>
              <a:defRPr/>
            </a:lvl7pPr>
            <a:lvl8pPr indent="-304800" lvl="7" marL="3657600" rtl="0" algn="l">
              <a:spcBef>
                <a:spcPts val="400"/>
              </a:spcBef>
              <a:spcAft>
                <a:spcPts val="0"/>
              </a:spcAft>
              <a:buSzPts val="1200"/>
              <a:buChar char="◼"/>
              <a:defRPr/>
            </a:lvl8pPr>
            <a:lvl9pPr indent="-304800" lvl="8" marL="4114800" rtl="0" algn="l">
              <a:spcBef>
                <a:spcPts val="400"/>
              </a:spcBef>
              <a:spcAft>
                <a:spcPts val="400"/>
              </a:spcAft>
              <a:buSzPts val="1200"/>
              <a:buChar char="◼"/>
              <a:defRPr/>
            </a:lvl9pPr>
          </a:lstStyle>
          <a:p/>
        </p:txBody>
      </p:sp>
      <p:sp>
        <p:nvSpPr>
          <p:cNvPr id="227" name="Google Shape;227;p35"/>
          <p:cNvSpPr txBox="1"/>
          <p:nvPr>
            <p:ph idx="3" type="body"/>
          </p:nvPr>
        </p:nvSpPr>
        <p:spPr>
          <a:xfrm>
            <a:off x="4892807" y="1688170"/>
            <a:ext cx="3815400" cy="415200"/>
          </a:xfrm>
          <a:prstGeom prst="rect">
            <a:avLst/>
          </a:prstGeom>
          <a:noFill/>
          <a:ln>
            <a:noFill/>
          </a:ln>
        </p:spPr>
        <p:txBody>
          <a:bodyPr anchorCtr="0" anchor="b" bIns="34325" lIns="68675" spcFirstLastPara="1" rIns="68675" wrap="square" tIns="34325">
            <a:noAutofit/>
          </a:bodyPr>
          <a:lstStyle>
            <a:lvl1pPr indent="-228600" lvl="0" marL="457200" rtl="0" algn="l">
              <a:spcBef>
                <a:spcPts val="300"/>
              </a:spcBef>
              <a:spcAft>
                <a:spcPts val="0"/>
              </a:spcAft>
              <a:buSzPts val="1500"/>
              <a:buNone/>
              <a:defRPr b="0" sz="1600">
                <a:solidFill>
                  <a:schemeClr val="accent2"/>
                </a:solidFill>
              </a:defRPr>
            </a:lvl1pPr>
            <a:lvl2pPr indent="-228600" lvl="1" marL="914400" rtl="0" algn="l">
              <a:spcBef>
                <a:spcPts val="400"/>
              </a:spcBef>
              <a:spcAft>
                <a:spcPts val="0"/>
              </a:spcAft>
              <a:buSzPts val="1400"/>
              <a:buNone/>
              <a:defRPr b="1" sz="1500"/>
            </a:lvl2pPr>
            <a:lvl3pPr indent="-228600" lvl="2" marL="1371600" rtl="0" algn="l">
              <a:spcBef>
                <a:spcPts val="400"/>
              </a:spcBef>
              <a:spcAft>
                <a:spcPts val="0"/>
              </a:spcAft>
              <a:buSzPts val="1200"/>
              <a:buNone/>
              <a:defRPr b="1" sz="1300"/>
            </a:lvl3pPr>
            <a:lvl4pPr indent="-228600" lvl="3" marL="1828800" rtl="0" algn="l">
              <a:spcBef>
                <a:spcPts val="400"/>
              </a:spcBef>
              <a:spcAft>
                <a:spcPts val="0"/>
              </a:spcAft>
              <a:buSzPts val="1100"/>
              <a:buNone/>
              <a:defRPr b="1" sz="1200"/>
            </a:lvl4pPr>
            <a:lvl5pPr indent="-228600" lvl="4" marL="2286000" rtl="0" algn="l">
              <a:spcBef>
                <a:spcPts val="400"/>
              </a:spcBef>
              <a:spcAft>
                <a:spcPts val="0"/>
              </a:spcAft>
              <a:buSzPts val="1100"/>
              <a:buNone/>
              <a:defRPr b="1" sz="1200"/>
            </a:lvl5pPr>
            <a:lvl6pPr indent="-228600" lvl="5" marL="2743200" rtl="0" algn="l">
              <a:spcBef>
                <a:spcPts val="400"/>
              </a:spcBef>
              <a:spcAft>
                <a:spcPts val="0"/>
              </a:spcAft>
              <a:buSzPts val="1100"/>
              <a:buNone/>
              <a:defRPr b="1" sz="1200"/>
            </a:lvl6pPr>
            <a:lvl7pPr indent="-228600" lvl="6" marL="3200400" rtl="0" algn="l">
              <a:spcBef>
                <a:spcPts val="400"/>
              </a:spcBef>
              <a:spcAft>
                <a:spcPts val="0"/>
              </a:spcAft>
              <a:buSzPts val="1100"/>
              <a:buNone/>
              <a:defRPr b="1" sz="1200"/>
            </a:lvl7pPr>
            <a:lvl8pPr indent="-228600" lvl="7" marL="3657600" rtl="0" algn="l">
              <a:spcBef>
                <a:spcPts val="400"/>
              </a:spcBef>
              <a:spcAft>
                <a:spcPts val="0"/>
              </a:spcAft>
              <a:buSzPts val="1100"/>
              <a:buNone/>
              <a:defRPr b="1" sz="1200"/>
            </a:lvl8pPr>
            <a:lvl9pPr indent="-228600" lvl="8" marL="4114800" rtl="0" algn="l">
              <a:spcBef>
                <a:spcPts val="400"/>
              </a:spcBef>
              <a:spcAft>
                <a:spcPts val="400"/>
              </a:spcAft>
              <a:buSzPts val="1100"/>
              <a:buNone/>
              <a:defRPr b="1" sz="1200"/>
            </a:lvl9pPr>
          </a:lstStyle>
          <a:p/>
        </p:txBody>
      </p:sp>
      <p:sp>
        <p:nvSpPr>
          <p:cNvPr id="228" name="Google Shape;228;p35"/>
          <p:cNvSpPr txBox="1"/>
          <p:nvPr>
            <p:ph idx="4" type="body"/>
          </p:nvPr>
        </p:nvSpPr>
        <p:spPr>
          <a:xfrm>
            <a:off x="4663287" y="2194540"/>
            <a:ext cx="4044900" cy="2201100"/>
          </a:xfrm>
          <a:prstGeom prst="rect">
            <a:avLst/>
          </a:prstGeom>
          <a:noFill/>
          <a:ln>
            <a:noFill/>
          </a:ln>
        </p:spPr>
        <p:txBody>
          <a:bodyPr anchorCtr="0" anchor="t" bIns="34325" lIns="68675" spcFirstLastPara="1" rIns="68675" wrap="square" tIns="34325">
            <a:noAutofit/>
          </a:bodyPr>
          <a:lstStyle>
            <a:lvl1pPr indent="-304800" lvl="0" marL="457200" rtl="0" algn="l">
              <a:spcBef>
                <a:spcPts val="300"/>
              </a:spcBef>
              <a:spcAft>
                <a:spcPts val="0"/>
              </a:spcAft>
              <a:buSzPts val="1200"/>
              <a:buChar char="◼"/>
              <a:defRPr/>
            </a:lvl1pPr>
            <a:lvl2pPr indent="-304800" lvl="1" marL="914400" rtl="0" algn="l">
              <a:spcBef>
                <a:spcPts val="400"/>
              </a:spcBef>
              <a:spcAft>
                <a:spcPts val="0"/>
              </a:spcAft>
              <a:buSzPts val="1200"/>
              <a:buChar char="◼"/>
              <a:defRPr/>
            </a:lvl2pPr>
            <a:lvl3pPr indent="-304800" lvl="2" marL="1371600" rtl="0" algn="l">
              <a:spcBef>
                <a:spcPts val="400"/>
              </a:spcBef>
              <a:spcAft>
                <a:spcPts val="0"/>
              </a:spcAft>
              <a:buSzPts val="1200"/>
              <a:buChar char="◼"/>
              <a:defRPr/>
            </a:lvl3pPr>
            <a:lvl4pPr indent="-304800" lvl="3" marL="1828800" rtl="0" algn="l">
              <a:spcBef>
                <a:spcPts val="400"/>
              </a:spcBef>
              <a:spcAft>
                <a:spcPts val="0"/>
              </a:spcAft>
              <a:buSzPts val="1200"/>
              <a:buChar char="◼"/>
              <a:defRPr/>
            </a:lvl4pPr>
            <a:lvl5pPr indent="-304800" lvl="4" marL="2286000" rtl="0" algn="l">
              <a:spcBef>
                <a:spcPts val="400"/>
              </a:spcBef>
              <a:spcAft>
                <a:spcPts val="0"/>
              </a:spcAft>
              <a:buSzPts val="1200"/>
              <a:buChar char="◼"/>
              <a:defRPr/>
            </a:lvl5pPr>
            <a:lvl6pPr indent="-304800" lvl="5" marL="2743200" rtl="0" algn="l">
              <a:spcBef>
                <a:spcPts val="400"/>
              </a:spcBef>
              <a:spcAft>
                <a:spcPts val="0"/>
              </a:spcAft>
              <a:buSzPts val="1200"/>
              <a:buChar char="◼"/>
              <a:defRPr/>
            </a:lvl6pPr>
            <a:lvl7pPr indent="-304800" lvl="6" marL="3200400" rtl="0" algn="l">
              <a:spcBef>
                <a:spcPts val="400"/>
              </a:spcBef>
              <a:spcAft>
                <a:spcPts val="0"/>
              </a:spcAft>
              <a:buSzPts val="1200"/>
              <a:buChar char="◼"/>
              <a:defRPr/>
            </a:lvl7pPr>
            <a:lvl8pPr indent="-304800" lvl="7" marL="3657600" rtl="0" algn="l">
              <a:spcBef>
                <a:spcPts val="400"/>
              </a:spcBef>
              <a:spcAft>
                <a:spcPts val="0"/>
              </a:spcAft>
              <a:buSzPts val="1200"/>
              <a:buChar char="◼"/>
              <a:defRPr/>
            </a:lvl8pPr>
            <a:lvl9pPr indent="-304800" lvl="8" marL="4114800" rtl="0" algn="l">
              <a:spcBef>
                <a:spcPts val="400"/>
              </a:spcBef>
              <a:spcAft>
                <a:spcPts val="400"/>
              </a:spcAft>
              <a:buSzPts val="1200"/>
              <a:buChar char="◼"/>
              <a:defRPr/>
            </a:lvl9pPr>
          </a:lstStyle>
          <a:p/>
        </p:txBody>
      </p:sp>
      <p:sp>
        <p:nvSpPr>
          <p:cNvPr id="229" name="Google Shape;229;p35"/>
          <p:cNvSpPr txBox="1"/>
          <p:nvPr/>
        </p:nvSpPr>
        <p:spPr>
          <a:xfrm>
            <a:off x="297299" y="107395"/>
            <a:ext cx="2771100" cy="257700"/>
          </a:xfrm>
          <a:prstGeom prst="rect">
            <a:avLst/>
          </a:prstGeom>
          <a:noFill/>
          <a:ln>
            <a:noFill/>
          </a:ln>
        </p:spPr>
        <p:txBody>
          <a:bodyPr anchorCtr="0" anchor="b" bIns="34325" lIns="68675" spcFirstLastPara="1" rIns="68675" wrap="square" tIns="34325">
            <a:noAutofit/>
          </a:bodyPr>
          <a:lstStyle/>
          <a:p>
            <a:pPr indent="0" lvl="0" marL="0" marR="0" rtl="0" algn="ctr">
              <a:spcBef>
                <a:spcPts val="0"/>
              </a:spcBef>
              <a:spcAft>
                <a:spcPts val="0"/>
              </a:spcAft>
              <a:buClr>
                <a:srgbClr val="0C1830"/>
              </a:buClr>
              <a:buSzPts val="1100"/>
              <a:buFont typeface="Arial"/>
              <a:buNone/>
            </a:pPr>
            <a:r>
              <a:rPr b="1" lang="en" sz="1100" cap="none">
                <a:solidFill>
                  <a:srgbClr val="0C1830"/>
                </a:solidFill>
                <a:latin typeface="Arial"/>
                <a:ea typeface="Arial"/>
                <a:cs typeface="Arial"/>
                <a:sym typeface="Arial"/>
              </a:rPr>
              <a:t> OFFICE  OF  EDUCATOR  EXCELLENCE</a:t>
            </a:r>
            <a:endParaRPr sz="1100"/>
          </a:p>
        </p:txBody>
      </p:sp>
      <p:sp>
        <p:nvSpPr>
          <p:cNvPr id="230" name="Google Shape;230;p35"/>
          <p:cNvSpPr txBox="1"/>
          <p:nvPr/>
        </p:nvSpPr>
        <p:spPr>
          <a:xfrm>
            <a:off x="6695189" y="80164"/>
            <a:ext cx="2139000" cy="273900"/>
          </a:xfrm>
          <a:prstGeom prst="rect">
            <a:avLst/>
          </a:prstGeom>
          <a:noFill/>
          <a:ln>
            <a:noFill/>
          </a:ln>
        </p:spPr>
        <p:txBody>
          <a:bodyPr anchorCtr="0" anchor="ctr" bIns="34325" lIns="68675" spcFirstLastPara="1" rIns="68675" wrap="square" tIns="34325">
            <a:noAutofit/>
          </a:bodyPr>
          <a:lstStyle/>
          <a:p>
            <a:pPr indent="0" lvl="0" marL="0" marR="0" rtl="0" algn="r">
              <a:spcBef>
                <a:spcPts val="0"/>
              </a:spcBef>
              <a:spcAft>
                <a:spcPts val="0"/>
              </a:spcAft>
              <a:buNone/>
            </a:pPr>
            <a:r>
              <a:rPr lang="en" sz="1100">
                <a:solidFill>
                  <a:srgbClr val="0C1830"/>
                </a:solidFill>
                <a:latin typeface="Gill Sans"/>
                <a:ea typeface="Gill Sans"/>
                <a:cs typeface="Gill Sans"/>
                <a:sym typeface="Gill Sans"/>
              </a:rPr>
              <a:t>10/30/2019</a:t>
            </a:r>
            <a:endParaRPr sz="1100"/>
          </a:p>
        </p:txBody>
      </p:sp>
      <p:sp>
        <p:nvSpPr>
          <p:cNvPr id="231" name="Google Shape;231;p35"/>
          <p:cNvSpPr txBox="1"/>
          <p:nvPr/>
        </p:nvSpPr>
        <p:spPr>
          <a:xfrm>
            <a:off x="0" y="4800601"/>
            <a:ext cx="436800" cy="342900"/>
          </a:xfrm>
          <a:prstGeom prst="rect">
            <a:avLst/>
          </a:prstGeom>
          <a:noFill/>
          <a:ln>
            <a:noFill/>
          </a:ln>
        </p:spPr>
        <p:txBody>
          <a:bodyPr anchorCtr="0" anchor="ctr" bIns="34325" lIns="68675" spcFirstLastPara="1" rIns="68675" wrap="square" tIns="34325">
            <a:noAutofit/>
          </a:bodyPr>
          <a:lstStyle/>
          <a:p>
            <a:pPr indent="0" lvl="0" marL="0" marR="0" rtl="0" algn="r">
              <a:spcBef>
                <a:spcPts val="0"/>
              </a:spcBef>
              <a:spcAft>
                <a:spcPts val="0"/>
              </a:spcAft>
              <a:buNone/>
            </a:pPr>
            <a:fld id="{00000000-1234-1234-1234-123412341234}" type="slidenum">
              <a:rPr lang="en" sz="1100">
                <a:solidFill>
                  <a:srgbClr val="0C1830"/>
                </a:solidFill>
                <a:latin typeface="Gill Sans"/>
                <a:ea typeface="Gill Sans"/>
                <a:cs typeface="Gill Sans"/>
                <a:sym typeface="Gill Sans"/>
              </a:rPr>
              <a:t>‹#›</a:t>
            </a:fld>
            <a:endParaRPr sz="1100">
              <a:solidFill>
                <a:srgbClr val="0C1830"/>
              </a:solidFill>
              <a:latin typeface="Gill Sans"/>
              <a:ea typeface="Gill Sans"/>
              <a:cs typeface="Gill Sans"/>
              <a:sym typeface="Gill Sans"/>
            </a:endParaRPr>
          </a:p>
        </p:txBody>
      </p:sp>
      <p:pic>
        <p:nvPicPr>
          <p:cNvPr id="232" name="Google Shape;232;p35"/>
          <p:cNvPicPr preferRelativeResize="0"/>
          <p:nvPr/>
        </p:nvPicPr>
        <p:blipFill rotWithShape="1">
          <a:blip r:embed="rId2">
            <a:alphaModFix/>
          </a:blip>
          <a:srcRect b="0" l="0" r="0" t="0"/>
          <a:stretch/>
        </p:blipFill>
        <p:spPr>
          <a:xfrm>
            <a:off x="7739336" y="4598274"/>
            <a:ext cx="1375002" cy="526295"/>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33" name="Shape 233"/>
        <p:cNvGrpSpPr/>
        <p:nvPr/>
      </p:nvGrpSpPr>
      <p:grpSpPr>
        <a:xfrm>
          <a:off x="0" y="0"/>
          <a:ext cx="0" cy="0"/>
          <a:chOff x="0" y="0"/>
          <a:chExt cx="0" cy="0"/>
        </a:xfrm>
      </p:grpSpPr>
      <p:sp>
        <p:nvSpPr>
          <p:cNvPr id="234" name="Google Shape;234;p36"/>
          <p:cNvSpPr txBox="1"/>
          <p:nvPr/>
        </p:nvSpPr>
        <p:spPr>
          <a:xfrm>
            <a:off x="297299" y="107395"/>
            <a:ext cx="2771100" cy="257700"/>
          </a:xfrm>
          <a:prstGeom prst="rect">
            <a:avLst/>
          </a:prstGeom>
          <a:noFill/>
          <a:ln>
            <a:noFill/>
          </a:ln>
        </p:spPr>
        <p:txBody>
          <a:bodyPr anchorCtr="0" anchor="b" bIns="34325" lIns="68675" spcFirstLastPara="1" rIns="68675" wrap="square" tIns="34325">
            <a:noAutofit/>
          </a:bodyPr>
          <a:lstStyle/>
          <a:p>
            <a:pPr indent="0" lvl="0" marL="0" marR="0" rtl="0" algn="ctr">
              <a:spcBef>
                <a:spcPts val="0"/>
              </a:spcBef>
              <a:spcAft>
                <a:spcPts val="0"/>
              </a:spcAft>
              <a:buClr>
                <a:srgbClr val="0C1830"/>
              </a:buClr>
              <a:buSzPts val="1100"/>
              <a:buFont typeface="Arial"/>
              <a:buNone/>
            </a:pPr>
            <a:r>
              <a:rPr b="0" lang="en" sz="1100" cap="none">
                <a:solidFill>
                  <a:srgbClr val="0C1830"/>
                </a:solidFill>
                <a:latin typeface="Arial"/>
                <a:ea typeface="Arial"/>
                <a:cs typeface="Arial"/>
                <a:sym typeface="Arial"/>
              </a:rPr>
              <a:t> OFFICE  OF  EDUCATOR  EXCELLENCE</a:t>
            </a:r>
            <a:endParaRPr sz="1100"/>
          </a:p>
        </p:txBody>
      </p:sp>
      <p:sp>
        <p:nvSpPr>
          <p:cNvPr id="235" name="Google Shape;235;p36"/>
          <p:cNvSpPr txBox="1"/>
          <p:nvPr>
            <p:ph idx="10" type="dt"/>
          </p:nvPr>
        </p:nvSpPr>
        <p:spPr>
          <a:xfrm>
            <a:off x="6695189" y="80164"/>
            <a:ext cx="2139000" cy="273900"/>
          </a:xfrm>
          <a:prstGeom prst="rect">
            <a:avLst/>
          </a:prstGeom>
          <a:noFill/>
          <a:ln>
            <a:noFill/>
          </a:ln>
        </p:spPr>
        <p:txBody>
          <a:bodyPr anchorCtr="0" anchor="ctr" bIns="34325" lIns="68675" spcFirstLastPara="1" rIns="68675" wrap="square" tIns="34325">
            <a:noAutofit/>
          </a:bodyPr>
          <a:lstStyle>
            <a:lvl1pPr lvl="0" rtl="0" algn="r">
              <a:spcBef>
                <a:spcPts val="0"/>
              </a:spcBef>
              <a:spcAft>
                <a:spcPts val="0"/>
              </a:spcAft>
              <a:buSzPts val="1100"/>
              <a:buNone/>
              <a:defRPr sz="1100">
                <a:solidFill>
                  <a:srgbClr val="0C1830"/>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36" name="Google Shape;236;p36"/>
          <p:cNvSpPr txBox="1"/>
          <p:nvPr>
            <p:ph idx="12" type="sldNum"/>
          </p:nvPr>
        </p:nvSpPr>
        <p:spPr>
          <a:xfrm>
            <a:off x="0" y="4800601"/>
            <a:ext cx="436800" cy="342900"/>
          </a:xfrm>
          <a:prstGeom prst="rect">
            <a:avLst/>
          </a:prstGeom>
          <a:noFill/>
          <a:ln>
            <a:noFill/>
          </a:ln>
        </p:spPr>
        <p:txBody>
          <a:bodyPr anchorCtr="0" anchor="ctr" bIns="34325" lIns="68675" spcFirstLastPara="1" rIns="68675" wrap="square" tIns="34325">
            <a:noAutofit/>
          </a:bodyPr>
          <a:lstStyle>
            <a:lvl1pPr indent="0" lvl="0" marL="0" rtl="0" algn="r">
              <a:spcBef>
                <a:spcPts val="0"/>
              </a:spcBef>
              <a:buNone/>
              <a:defRPr sz="1100">
                <a:solidFill>
                  <a:srgbClr val="0C1830"/>
                </a:solidFill>
                <a:latin typeface="Gill Sans"/>
                <a:ea typeface="Gill Sans"/>
                <a:cs typeface="Gill Sans"/>
                <a:sym typeface="Gill Sans"/>
              </a:defRPr>
            </a:lvl1pPr>
            <a:lvl2pPr indent="0" lvl="1" marL="0" rtl="0" algn="r">
              <a:spcBef>
                <a:spcPts val="0"/>
              </a:spcBef>
              <a:buNone/>
              <a:defRPr sz="1100">
                <a:solidFill>
                  <a:srgbClr val="0C1830"/>
                </a:solidFill>
                <a:latin typeface="Gill Sans"/>
                <a:ea typeface="Gill Sans"/>
                <a:cs typeface="Gill Sans"/>
                <a:sym typeface="Gill Sans"/>
              </a:defRPr>
            </a:lvl2pPr>
            <a:lvl3pPr indent="0" lvl="2" marL="0" rtl="0" algn="r">
              <a:spcBef>
                <a:spcPts val="0"/>
              </a:spcBef>
              <a:buNone/>
              <a:defRPr sz="1100">
                <a:solidFill>
                  <a:srgbClr val="0C1830"/>
                </a:solidFill>
                <a:latin typeface="Gill Sans"/>
                <a:ea typeface="Gill Sans"/>
                <a:cs typeface="Gill Sans"/>
                <a:sym typeface="Gill Sans"/>
              </a:defRPr>
            </a:lvl3pPr>
            <a:lvl4pPr indent="0" lvl="3" marL="0" rtl="0" algn="r">
              <a:spcBef>
                <a:spcPts val="0"/>
              </a:spcBef>
              <a:buNone/>
              <a:defRPr sz="1100">
                <a:solidFill>
                  <a:srgbClr val="0C1830"/>
                </a:solidFill>
                <a:latin typeface="Gill Sans"/>
                <a:ea typeface="Gill Sans"/>
                <a:cs typeface="Gill Sans"/>
                <a:sym typeface="Gill Sans"/>
              </a:defRPr>
            </a:lvl4pPr>
            <a:lvl5pPr indent="0" lvl="4" marL="0" rtl="0" algn="r">
              <a:spcBef>
                <a:spcPts val="0"/>
              </a:spcBef>
              <a:buNone/>
              <a:defRPr sz="1100">
                <a:solidFill>
                  <a:srgbClr val="0C1830"/>
                </a:solidFill>
                <a:latin typeface="Gill Sans"/>
                <a:ea typeface="Gill Sans"/>
                <a:cs typeface="Gill Sans"/>
                <a:sym typeface="Gill Sans"/>
              </a:defRPr>
            </a:lvl5pPr>
            <a:lvl6pPr indent="0" lvl="5" marL="0" rtl="0" algn="r">
              <a:spcBef>
                <a:spcPts val="0"/>
              </a:spcBef>
              <a:buNone/>
              <a:defRPr sz="1100">
                <a:solidFill>
                  <a:srgbClr val="0C1830"/>
                </a:solidFill>
                <a:latin typeface="Gill Sans"/>
                <a:ea typeface="Gill Sans"/>
                <a:cs typeface="Gill Sans"/>
                <a:sym typeface="Gill Sans"/>
              </a:defRPr>
            </a:lvl6pPr>
            <a:lvl7pPr indent="0" lvl="6" marL="0" rtl="0" algn="r">
              <a:spcBef>
                <a:spcPts val="0"/>
              </a:spcBef>
              <a:buNone/>
              <a:defRPr sz="1100">
                <a:solidFill>
                  <a:srgbClr val="0C1830"/>
                </a:solidFill>
                <a:latin typeface="Gill Sans"/>
                <a:ea typeface="Gill Sans"/>
                <a:cs typeface="Gill Sans"/>
                <a:sym typeface="Gill Sans"/>
              </a:defRPr>
            </a:lvl7pPr>
            <a:lvl8pPr indent="0" lvl="7" marL="0" rtl="0" algn="r">
              <a:spcBef>
                <a:spcPts val="0"/>
              </a:spcBef>
              <a:buNone/>
              <a:defRPr sz="1100">
                <a:solidFill>
                  <a:srgbClr val="0C1830"/>
                </a:solidFill>
                <a:latin typeface="Gill Sans"/>
                <a:ea typeface="Gill Sans"/>
                <a:cs typeface="Gill Sans"/>
                <a:sym typeface="Gill Sans"/>
              </a:defRPr>
            </a:lvl8pPr>
            <a:lvl9pPr indent="0" lvl="8" marL="0" rtl="0" algn="r">
              <a:spcBef>
                <a:spcPts val="0"/>
              </a:spcBef>
              <a:buNone/>
              <a:defRPr sz="1100">
                <a:solidFill>
                  <a:srgbClr val="0C1830"/>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
              <a:t>‹#›</a:t>
            </a:fld>
            <a:endParaRPr/>
          </a:p>
        </p:txBody>
      </p:sp>
      <p:pic>
        <p:nvPicPr>
          <p:cNvPr id="237" name="Google Shape;237;p36"/>
          <p:cNvPicPr preferRelativeResize="0"/>
          <p:nvPr/>
        </p:nvPicPr>
        <p:blipFill rotWithShape="1">
          <a:blip r:embed="rId2">
            <a:alphaModFix/>
          </a:blip>
          <a:srcRect b="0" l="0" r="0" t="0"/>
          <a:stretch/>
        </p:blipFill>
        <p:spPr>
          <a:xfrm>
            <a:off x="7739336" y="4598274"/>
            <a:ext cx="1375002" cy="526295"/>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238" name="Shape 238"/>
        <p:cNvGrpSpPr/>
        <p:nvPr/>
      </p:nvGrpSpPr>
      <p:grpSpPr>
        <a:xfrm>
          <a:off x="0" y="0"/>
          <a:ext cx="0" cy="0"/>
          <a:chOff x="0" y="0"/>
          <a:chExt cx="0" cy="0"/>
        </a:xfrm>
      </p:grpSpPr>
      <p:sp>
        <p:nvSpPr>
          <p:cNvPr id="239" name="Google Shape;239;p37"/>
          <p:cNvSpPr/>
          <p:nvPr/>
        </p:nvSpPr>
        <p:spPr>
          <a:xfrm>
            <a:off x="335863" y="3856480"/>
            <a:ext cx="8473500" cy="956100"/>
          </a:xfrm>
          <a:prstGeom prst="rect">
            <a:avLst/>
          </a:prstGeom>
          <a:solidFill>
            <a:schemeClr val="accent1"/>
          </a:solidFill>
          <a:ln>
            <a:noFill/>
          </a:ln>
        </p:spPr>
        <p:txBody>
          <a:bodyPr anchorCtr="0" anchor="ctr" bIns="68675" lIns="68675" spcFirstLastPara="1" rIns="68675" wrap="square" tIns="68675">
            <a:noAutofit/>
          </a:bodyPr>
          <a:lstStyle/>
          <a:p>
            <a:pPr indent="0" lvl="0" marL="0" rtl="0" algn="l">
              <a:spcBef>
                <a:spcPts val="0"/>
              </a:spcBef>
              <a:spcAft>
                <a:spcPts val="0"/>
              </a:spcAft>
              <a:buNone/>
            </a:pPr>
            <a:r>
              <a:t/>
            </a:r>
            <a:endParaRPr/>
          </a:p>
        </p:txBody>
      </p:sp>
      <p:sp>
        <p:nvSpPr>
          <p:cNvPr id="240" name="Google Shape;240;p37"/>
          <p:cNvSpPr txBox="1"/>
          <p:nvPr>
            <p:ph type="title"/>
          </p:nvPr>
        </p:nvSpPr>
        <p:spPr>
          <a:xfrm>
            <a:off x="435895" y="3946722"/>
            <a:ext cx="3681900" cy="517200"/>
          </a:xfrm>
          <a:prstGeom prst="rect">
            <a:avLst/>
          </a:prstGeom>
          <a:noFill/>
          <a:ln>
            <a:noFill/>
          </a:ln>
        </p:spPr>
        <p:txBody>
          <a:bodyPr anchorCtr="0" anchor="ctr" bIns="34325" lIns="68675" spcFirstLastPara="1" rIns="68675" wrap="square" tIns="34325">
            <a:noAutofit/>
          </a:bodyPr>
          <a:lstStyle>
            <a:lvl1pPr lvl="0" rtl="0" algn="l">
              <a:spcBef>
                <a:spcPts val="0"/>
              </a:spcBef>
              <a:spcAft>
                <a:spcPts val="0"/>
              </a:spcAft>
              <a:buClr>
                <a:srgbClr val="2D58AC"/>
              </a:buClr>
              <a:buSzPts val="1500"/>
              <a:buFont typeface="Gill Sans"/>
              <a:buNone/>
              <a:defRPr b="0" sz="1500">
                <a:solidFill>
                  <a:srgbClr val="2D58AC"/>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41" name="Google Shape;241;p37"/>
          <p:cNvSpPr txBox="1"/>
          <p:nvPr>
            <p:ph idx="1" type="body"/>
          </p:nvPr>
        </p:nvSpPr>
        <p:spPr>
          <a:xfrm>
            <a:off x="335862" y="450900"/>
            <a:ext cx="8469600" cy="3153600"/>
          </a:xfrm>
          <a:prstGeom prst="rect">
            <a:avLst/>
          </a:prstGeom>
          <a:noFill/>
          <a:ln>
            <a:noFill/>
          </a:ln>
        </p:spPr>
        <p:txBody>
          <a:bodyPr anchorCtr="0" anchor="ctr" bIns="34325" lIns="68675" spcFirstLastPara="1" rIns="68675" wrap="square" tIns="34325">
            <a:noAutofit/>
          </a:bodyPr>
          <a:lstStyle>
            <a:lvl1pPr indent="-317500" lvl="0" marL="457200" rtl="0" algn="l">
              <a:spcBef>
                <a:spcPts val="300"/>
              </a:spcBef>
              <a:spcAft>
                <a:spcPts val="0"/>
              </a:spcAft>
              <a:buSzPts val="1400"/>
              <a:buChar char="◼"/>
              <a:defRPr sz="1500">
                <a:solidFill>
                  <a:schemeClr val="dk2"/>
                </a:solidFill>
              </a:defRPr>
            </a:lvl1pPr>
            <a:lvl2pPr indent="-304800" lvl="1" marL="914400" rtl="0" algn="l">
              <a:spcBef>
                <a:spcPts val="400"/>
              </a:spcBef>
              <a:spcAft>
                <a:spcPts val="0"/>
              </a:spcAft>
              <a:buSzPts val="1200"/>
              <a:buChar char="◼"/>
              <a:defRPr sz="1300">
                <a:solidFill>
                  <a:schemeClr val="dk2"/>
                </a:solidFill>
              </a:defRPr>
            </a:lvl2pPr>
            <a:lvl3pPr indent="-298450" lvl="2" marL="1371600" rtl="0" algn="l">
              <a:spcBef>
                <a:spcPts val="400"/>
              </a:spcBef>
              <a:spcAft>
                <a:spcPts val="0"/>
              </a:spcAft>
              <a:buSzPts val="1100"/>
              <a:buChar char="◼"/>
              <a:defRPr sz="1200">
                <a:solidFill>
                  <a:schemeClr val="dk2"/>
                </a:solidFill>
              </a:defRPr>
            </a:lvl3pPr>
            <a:lvl4pPr indent="-292100" lvl="3" marL="1828800" rtl="0" algn="l">
              <a:spcBef>
                <a:spcPts val="400"/>
              </a:spcBef>
              <a:spcAft>
                <a:spcPts val="0"/>
              </a:spcAft>
              <a:buSzPts val="1000"/>
              <a:buChar char="◼"/>
              <a:defRPr sz="1000">
                <a:solidFill>
                  <a:schemeClr val="dk2"/>
                </a:solidFill>
              </a:defRPr>
            </a:lvl4pPr>
            <a:lvl5pPr indent="-292100" lvl="4" marL="2286000" rtl="0" algn="l">
              <a:spcBef>
                <a:spcPts val="400"/>
              </a:spcBef>
              <a:spcAft>
                <a:spcPts val="0"/>
              </a:spcAft>
              <a:buSzPts val="1000"/>
              <a:buChar char="◼"/>
              <a:defRPr sz="1000">
                <a:solidFill>
                  <a:schemeClr val="dk2"/>
                </a:solidFill>
              </a:defRPr>
            </a:lvl5pPr>
            <a:lvl6pPr indent="-292100" lvl="5" marL="2743200" rtl="0" algn="l">
              <a:spcBef>
                <a:spcPts val="400"/>
              </a:spcBef>
              <a:spcAft>
                <a:spcPts val="0"/>
              </a:spcAft>
              <a:buSzPts val="1000"/>
              <a:buChar char="◼"/>
              <a:defRPr sz="1000">
                <a:solidFill>
                  <a:schemeClr val="dk2"/>
                </a:solidFill>
              </a:defRPr>
            </a:lvl6pPr>
            <a:lvl7pPr indent="-292100" lvl="6" marL="3200400" rtl="0" algn="l">
              <a:spcBef>
                <a:spcPts val="400"/>
              </a:spcBef>
              <a:spcAft>
                <a:spcPts val="0"/>
              </a:spcAft>
              <a:buSzPts val="1000"/>
              <a:buChar char="◼"/>
              <a:defRPr sz="1000">
                <a:solidFill>
                  <a:schemeClr val="dk2"/>
                </a:solidFill>
              </a:defRPr>
            </a:lvl7pPr>
            <a:lvl8pPr indent="-292100" lvl="7" marL="3657600" rtl="0" algn="l">
              <a:spcBef>
                <a:spcPts val="400"/>
              </a:spcBef>
              <a:spcAft>
                <a:spcPts val="0"/>
              </a:spcAft>
              <a:buSzPts val="1000"/>
              <a:buChar char="◼"/>
              <a:defRPr sz="1000">
                <a:solidFill>
                  <a:schemeClr val="dk2"/>
                </a:solidFill>
              </a:defRPr>
            </a:lvl8pPr>
            <a:lvl9pPr indent="-292100" lvl="8" marL="4114800" rtl="0" algn="l">
              <a:spcBef>
                <a:spcPts val="400"/>
              </a:spcBef>
              <a:spcAft>
                <a:spcPts val="400"/>
              </a:spcAft>
              <a:buSzPts val="1000"/>
              <a:buChar char="◼"/>
              <a:defRPr sz="1000">
                <a:solidFill>
                  <a:schemeClr val="dk2"/>
                </a:solidFill>
              </a:defRPr>
            </a:lvl9pPr>
          </a:lstStyle>
          <a:p/>
        </p:txBody>
      </p:sp>
      <p:sp>
        <p:nvSpPr>
          <p:cNvPr id="242" name="Google Shape;242;p37"/>
          <p:cNvSpPr txBox="1"/>
          <p:nvPr>
            <p:ph idx="2" type="body"/>
          </p:nvPr>
        </p:nvSpPr>
        <p:spPr>
          <a:xfrm>
            <a:off x="4305622" y="3946723"/>
            <a:ext cx="4402500" cy="517200"/>
          </a:xfrm>
          <a:prstGeom prst="rect">
            <a:avLst/>
          </a:prstGeom>
          <a:noFill/>
          <a:ln>
            <a:noFill/>
          </a:ln>
        </p:spPr>
        <p:txBody>
          <a:bodyPr anchorCtr="0" anchor="ctr" bIns="34325" lIns="68675" spcFirstLastPara="1" rIns="68675" wrap="square" tIns="34325">
            <a:noAutofit/>
          </a:bodyPr>
          <a:lstStyle>
            <a:lvl1pPr indent="-228600" lvl="0" marL="457200" rtl="0" algn="r">
              <a:spcBef>
                <a:spcPts val="200"/>
              </a:spcBef>
              <a:spcAft>
                <a:spcPts val="0"/>
              </a:spcAft>
              <a:buSzPts val="800"/>
              <a:buNone/>
              <a:defRPr sz="800">
                <a:solidFill>
                  <a:schemeClr val="lt1"/>
                </a:solidFill>
              </a:defRPr>
            </a:lvl1pPr>
            <a:lvl2pPr indent="-228600" lvl="1" marL="914400" rtl="0" algn="l">
              <a:spcBef>
                <a:spcPts val="400"/>
              </a:spcBef>
              <a:spcAft>
                <a:spcPts val="0"/>
              </a:spcAft>
              <a:buSzPts val="800"/>
              <a:buNone/>
              <a:defRPr sz="800"/>
            </a:lvl2pPr>
            <a:lvl3pPr indent="-228600" lvl="2" marL="1371600" rtl="0" algn="l">
              <a:spcBef>
                <a:spcPts val="400"/>
              </a:spcBef>
              <a:spcAft>
                <a:spcPts val="0"/>
              </a:spcAft>
              <a:buSzPts val="700"/>
              <a:buNone/>
              <a:defRPr sz="700"/>
            </a:lvl3pPr>
            <a:lvl4pPr indent="-228600" lvl="3" marL="1828800" rtl="0" algn="l">
              <a:spcBef>
                <a:spcPts val="400"/>
              </a:spcBef>
              <a:spcAft>
                <a:spcPts val="0"/>
              </a:spcAft>
              <a:buSzPts val="600"/>
              <a:buNone/>
              <a:defRPr sz="700"/>
            </a:lvl4pPr>
            <a:lvl5pPr indent="-228600" lvl="4" marL="2286000" rtl="0" algn="l">
              <a:spcBef>
                <a:spcPts val="400"/>
              </a:spcBef>
              <a:spcAft>
                <a:spcPts val="0"/>
              </a:spcAft>
              <a:buSzPts val="600"/>
              <a:buNone/>
              <a:defRPr sz="700"/>
            </a:lvl5pPr>
            <a:lvl6pPr indent="-228600" lvl="5" marL="2743200" rtl="0" algn="l">
              <a:spcBef>
                <a:spcPts val="400"/>
              </a:spcBef>
              <a:spcAft>
                <a:spcPts val="0"/>
              </a:spcAft>
              <a:buSzPts val="600"/>
              <a:buNone/>
              <a:defRPr sz="700"/>
            </a:lvl6pPr>
            <a:lvl7pPr indent="-228600" lvl="6" marL="3200400" rtl="0" algn="l">
              <a:spcBef>
                <a:spcPts val="400"/>
              </a:spcBef>
              <a:spcAft>
                <a:spcPts val="0"/>
              </a:spcAft>
              <a:buSzPts val="600"/>
              <a:buNone/>
              <a:defRPr sz="700"/>
            </a:lvl7pPr>
            <a:lvl8pPr indent="-228600" lvl="7" marL="3657600" rtl="0" algn="l">
              <a:spcBef>
                <a:spcPts val="400"/>
              </a:spcBef>
              <a:spcAft>
                <a:spcPts val="0"/>
              </a:spcAft>
              <a:buSzPts val="600"/>
              <a:buNone/>
              <a:defRPr sz="700"/>
            </a:lvl8pPr>
            <a:lvl9pPr indent="-228600" lvl="8" marL="4114800" rtl="0" algn="l">
              <a:spcBef>
                <a:spcPts val="400"/>
              </a:spcBef>
              <a:spcAft>
                <a:spcPts val="400"/>
              </a:spcAft>
              <a:buSzPts val="600"/>
              <a:buNone/>
              <a:defRPr sz="700"/>
            </a:lvl9pPr>
          </a:lstStyle>
          <a:p/>
        </p:txBody>
      </p:sp>
      <p:sp>
        <p:nvSpPr>
          <p:cNvPr id="243" name="Google Shape;243;p37"/>
          <p:cNvSpPr txBox="1"/>
          <p:nvPr>
            <p:ph idx="10" type="dt"/>
          </p:nvPr>
        </p:nvSpPr>
        <p:spPr>
          <a:xfrm>
            <a:off x="5704470" y="4467103"/>
            <a:ext cx="2133600" cy="273900"/>
          </a:xfrm>
          <a:prstGeom prst="rect">
            <a:avLst/>
          </a:prstGeom>
          <a:noFill/>
          <a:ln>
            <a:noFill/>
          </a:ln>
        </p:spPr>
        <p:txBody>
          <a:bodyPr anchorCtr="0" anchor="ctr" bIns="34325" lIns="68675" spcFirstLastPara="1" rIns="68675" wrap="square" tIns="34325">
            <a:noAutofit/>
          </a:bodyPr>
          <a:lstStyle>
            <a:lvl1pPr lvl="0" rtl="0" algn="r">
              <a:spcBef>
                <a:spcPts val="0"/>
              </a:spcBef>
              <a:spcAft>
                <a:spcPts val="0"/>
              </a:spcAft>
              <a:buSzPts val="1100"/>
              <a:buNone/>
              <a:defRPr>
                <a:solidFill>
                  <a:srgbClr val="2D58AC"/>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44" name="Google Shape;244;p37"/>
          <p:cNvSpPr txBox="1"/>
          <p:nvPr>
            <p:ph idx="11" type="ftr"/>
          </p:nvPr>
        </p:nvSpPr>
        <p:spPr>
          <a:xfrm>
            <a:off x="435894" y="4463859"/>
            <a:ext cx="5187900" cy="273900"/>
          </a:xfrm>
          <a:prstGeom prst="rect">
            <a:avLst/>
          </a:prstGeom>
          <a:noFill/>
          <a:ln>
            <a:noFill/>
          </a:ln>
        </p:spPr>
        <p:txBody>
          <a:bodyPr anchorCtr="0" anchor="ctr" bIns="34325" lIns="68675" spcFirstLastPara="1" rIns="68675" wrap="square" tIns="34325">
            <a:noAutofit/>
          </a:bodyPr>
          <a:lstStyle>
            <a:lvl1pPr lvl="0" rtl="0" algn="l">
              <a:spcBef>
                <a:spcPts val="0"/>
              </a:spcBef>
              <a:spcAft>
                <a:spcPts val="0"/>
              </a:spcAft>
              <a:buSzPts val="1100"/>
              <a:buNone/>
              <a:defRPr>
                <a:solidFill>
                  <a:srgbClr val="2D58AC"/>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45" name="Google Shape;245;p37"/>
          <p:cNvSpPr txBox="1"/>
          <p:nvPr>
            <p:ph idx="12" type="sldNum"/>
          </p:nvPr>
        </p:nvSpPr>
        <p:spPr>
          <a:xfrm>
            <a:off x="7918734" y="4467103"/>
            <a:ext cx="789600" cy="273900"/>
          </a:xfrm>
          <a:prstGeom prst="rect">
            <a:avLst/>
          </a:prstGeom>
          <a:noFill/>
          <a:ln>
            <a:noFill/>
          </a:ln>
        </p:spPr>
        <p:txBody>
          <a:bodyPr anchorCtr="0" anchor="ctr" bIns="34325" lIns="68675" spcFirstLastPara="1" rIns="68675" wrap="square" tIns="34325">
            <a:noAutofit/>
          </a:bodyPr>
          <a:lstStyle>
            <a:lvl1pPr indent="0" lvl="0" marL="0" rtl="0" algn="r">
              <a:spcBef>
                <a:spcPts val="0"/>
              </a:spcBef>
              <a:buNone/>
              <a:defRPr sz="1000">
                <a:solidFill>
                  <a:schemeClr val="dk2"/>
                </a:solidFill>
                <a:latin typeface="Gill Sans"/>
                <a:ea typeface="Gill Sans"/>
                <a:cs typeface="Gill Sans"/>
                <a:sym typeface="Gill Sans"/>
              </a:defRPr>
            </a:lvl1pPr>
            <a:lvl2pPr indent="0" lvl="1" marL="0" rtl="0" algn="r">
              <a:spcBef>
                <a:spcPts val="0"/>
              </a:spcBef>
              <a:buNone/>
              <a:defRPr sz="1000">
                <a:solidFill>
                  <a:schemeClr val="dk2"/>
                </a:solidFill>
                <a:latin typeface="Gill Sans"/>
                <a:ea typeface="Gill Sans"/>
                <a:cs typeface="Gill Sans"/>
                <a:sym typeface="Gill Sans"/>
              </a:defRPr>
            </a:lvl2pPr>
            <a:lvl3pPr indent="0" lvl="2" marL="0" rtl="0" algn="r">
              <a:spcBef>
                <a:spcPts val="0"/>
              </a:spcBef>
              <a:buNone/>
              <a:defRPr sz="1000">
                <a:solidFill>
                  <a:schemeClr val="dk2"/>
                </a:solidFill>
                <a:latin typeface="Gill Sans"/>
                <a:ea typeface="Gill Sans"/>
                <a:cs typeface="Gill Sans"/>
                <a:sym typeface="Gill Sans"/>
              </a:defRPr>
            </a:lvl3pPr>
            <a:lvl4pPr indent="0" lvl="3" marL="0" rtl="0" algn="r">
              <a:spcBef>
                <a:spcPts val="0"/>
              </a:spcBef>
              <a:buNone/>
              <a:defRPr sz="1000">
                <a:solidFill>
                  <a:schemeClr val="dk2"/>
                </a:solidFill>
                <a:latin typeface="Gill Sans"/>
                <a:ea typeface="Gill Sans"/>
                <a:cs typeface="Gill Sans"/>
                <a:sym typeface="Gill Sans"/>
              </a:defRPr>
            </a:lvl4pPr>
            <a:lvl5pPr indent="0" lvl="4" marL="0" rtl="0" algn="r">
              <a:spcBef>
                <a:spcPts val="0"/>
              </a:spcBef>
              <a:buNone/>
              <a:defRPr sz="1000">
                <a:solidFill>
                  <a:schemeClr val="dk2"/>
                </a:solidFill>
                <a:latin typeface="Gill Sans"/>
                <a:ea typeface="Gill Sans"/>
                <a:cs typeface="Gill Sans"/>
                <a:sym typeface="Gill Sans"/>
              </a:defRPr>
            </a:lvl5pPr>
            <a:lvl6pPr indent="0" lvl="5" marL="0" rtl="0" algn="r">
              <a:spcBef>
                <a:spcPts val="0"/>
              </a:spcBef>
              <a:buNone/>
              <a:defRPr sz="1000">
                <a:solidFill>
                  <a:schemeClr val="dk2"/>
                </a:solidFill>
                <a:latin typeface="Gill Sans"/>
                <a:ea typeface="Gill Sans"/>
                <a:cs typeface="Gill Sans"/>
                <a:sym typeface="Gill Sans"/>
              </a:defRPr>
            </a:lvl6pPr>
            <a:lvl7pPr indent="0" lvl="6" marL="0" rtl="0" algn="r">
              <a:spcBef>
                <a:spcPts val="0"/>
              </a:spcBef>
              <a:buNone/>
              <a:defRPr sz="1000">
                <a:solidFill>
                  <a:schemeClr val="dk2"/>
                </a:solidFill>
                <a:latin typeface="Gill Sans"/>
                <a:ea typeface="Gill Sans"/>
                <a:cs typeface="Gill Sans"/>
                <a:sym typeface="Gill Sans"/>
              </a:defRPr>
            </a:lvl7pPr>
            <a:lvl8pPr indent="0" lvl="7" marL="0" rtl="0" algn="r">
              <a:spcBef>
                <a:spcPts val="0"/>
              </a:spcBef>
              <a:buNone/>
              <a:defRPr sz="1000">
                <a:solidFill>
                  <a:schemeClr val="dk2"/>
                </a:solidFill>
                <a:latin typeface="Gill Sans"/>
                <a:ea typeface="Gill Sans"/>
                <a:cs typeface="Gill Sans"/>
                <a:sym typeface="Gill Sans"/>
              </a:defRPr>
            </a:lvl8pPr>
            <a:lvl9pPr indent="0" lvl="8" marL="0" rtl="0" algn="r">
              <a:spcBef>
                <a:spcPts val="0"/>
              </a:spcBef>
              <a:buNone/>
              <a:defRPr sz="1000">
                <a:solidFill>
                  <a:schemeClr val="dk2"/>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246" name="Shape 246"/>
        <p:cNvGrpSpPr/>
        <p:nvPr/>
      </p:nvGrpSpPr>
      <p:grpSpPr>
        <a:xfrm>
          <a:off x="0" y="0"/>
          <a:ext cx="0" cy="0"/>
          <a:chOff x="0" y="0"/>
          <a:chExt cx="0" cy="0"/>
        </a:xfrm>
      </p:grpSpPr>
      <p:sp>
        <p:nvSpPr>
          <p:cNvPr id="247" name="Google Shape;247;p38"/>
          <p:cNvSpPr txBox="1"/>
          <p:nvPr>
            <p:ph type="title"/>
          </p:nvPr>
        </p:nvSpPr>
        <p:spPr>
          <a:xfrm>
            <a:off x="435895" y="3520042"/>
            <a:ext cx="8272200" cy="425100"/>
          </a:xfrm>
          <a:prstGeom prst="rect">
            <a:avLst/>
          </a:prstGeom>
          <a:noFill/>
          <a:ln>
            <a:noFill/>
          </a:ln>
        </p:spPr>
        <p:txBody>
          <a:bodyPr anchorCtr="0" anchor="b" bIns="34325" lIns="68675" spcFirstLastPara="1" rIns="68675" wrap="square" tIns="34325">
            <a:noAutofit/>
          </a:bodyPr>
          <a:lstStyle>
            <a:lvl1pPr lvl="0" rtl="0" algn="l">
              <a:spcBef>
                <a:spcPts val="0"/>
              </a:spcBef>
              <a:spcAft>
                <a:spcPts val="0"/>
              </a:spcAft>
              <a:buClr>
                <a:schemeClr val="accent1"/>
              </a:buClr>
              <a:buSzPts val="1800"/>
              <a:buFont typeface="Gill Sans"/>
              <a:buNone/>
              <a:defRPr b="0" sz="1800">
                <a:solidFill>
                  <a:schemeClr val="accent1"/>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48" name="Google Shape;248;p38"/>
          <p:cNvSpPr/>
          <p:nvPr>
            <p:ph idx="2" type="pic"/>
          </p:nvPr>
        </p:nvSpPr>
        <p:spPr>
          <a:xfrm>
            <a:off x="335864" y="449794"/>
            <a:ext cx="8468100" cy="2667900"/>
          </a:xfrm>
          <a:prstGeom prst="rect">
            <a:avLst/>
          </a:prstGeom>
          <a:noFill/>
          <a:ln>
            <a:noFill/>
          </a:ln>
        </p:spPr>
        <p:txBody>
          <a:bodyPr anchorCtr="0" anchor="t" bIns="34325" lIns="68675" spcFirstLastPara="1" rIns="68675" wrap="square" tIns="34325">
            <a:noAutofit/>
          </a:bodyPr>
          <a:lstStyle>
            <a:lvl1pPr lvl="0" marR="0" rtl="0" algn="ctr">
              <a:spcBef>
                <a:spcPts val="200"/>
              </a:spcBef>
              <a:spcAft>
                <a:spcPts val="0"/>
              </a:spcAft>
              <a:buClr>
                <a:schemeClr val="accent2"/>
              </a:buClr>
              <a:buSzPts val="1100"/>
              <a:buFont typeface="Noto Sans Symbols"/>
              <a:buNone/>
              <a:defRPr b="0" i="0" sz="1200" u="none" cap="none" strike="noStrike">
                <a:solidFill>
                  <a:schemeClr val="dk2"/>
                </a:solidFill>
                <a:latin typeface="Gill Sans"/>
                <a:ea typeface="Gill Sans"/>
                <a:cs typeface="Gill Sans"/>
                <a:sym typeface="Gill Sans"/>
              </a:defRPr>
            </a:lvl1pPr>
            <a:lvl2pPr lvl="1" marR="0" rtl="0" algn="l">
              <a:spcBef>
                <a:spcPts val="400"/>
              </a:spcBef>
              <a:spcAft>
                <a:spcPts val="0"/>
              </a:spcAft>
              <a:buClr>
                <a:schemeClr val="accent2"/>
              </a:buClr>
              <a:buSzPts val="1100"/>
              <a:buFont typeface="Noto Sans Symbols"/>
              <a:buNone/>
              <a:defRPr b="0" i="0" sz="1200" u="none" cap="none" strike="noStrike">
                <a:solidFill>
                  <a:schemeClr val="dk2"/>
                </a:solidFill>
                <a:latin typeface="Gill Sans"/>
                <a:ea typeface="Gill Sans"/>
                <a:cs typeface="Gill Sans"/>
                <a:sym typeface="Gill Sans"/>
              </a:defRPr>
            </a:lvl2pPr>
            <a:lvl3pPr lvl="2" marR="0" rtl="0" algn="l">
              <a:spcBef>
                <a:spcPts val="400"/>
              </a:spcBef>
              <a:spcAft>
                <a:spcPts val="0"/>
              </a:spcAft>
              <a:buClr>
                <a:schemeClr val="accent2"/>
              </a:buClr>
              <a:buSzPts val="1100"/>
              <a:buFont typeface="Noto Sans Symbols"/>
              <a:buNone/>
              <a:defRPr b="0" i="0" sz="1200" u="none" cap="none" strike="noStrike">
                <a:solidFill>
                  <a:schemeClr val="dk2"/>
                </a:solidFill>
                <a:latin typeface="Gill Sans"/>
                <a:ea typeface="Gill Sans"/>
                <a:cs typeface="Gill Sans"/>
                <a:sym typeface="Gill Sans"/>
              </a:defRPr>
            </a:lvl3pPr>
            <a:lvl4pPr lvl="3" marR="0" rtl="0" algn="l">
              <a:spcBef>
                <a:spcPts val="400"/>
              </a:spcBef>
              <a:spcAft>
                <a:spcPts val="0"/>
              </a:spcAft>
              <a:buClr>
                <a:schemeClr val="accent2"/>
              </a:buClr>
              <a:buSzPts val="1100"/>
              <a:buFont typeface="Noto Sans Symbols"/>
              <a:buNone/>
              <a:defRPr b="0" i="0" sz="1200" u="none" cap="none" strike="noStrike">
                <a:solidFill>
                  <a:schemeClr val="dk2"/>
                </a:solidFill>
                <a:latin typeface="Gill Sans"/>
                <a:ea typeface="Gill Sans"/>
                <a:cs typeface="Gill Sans"/>
                <a:sym typeface="Gill Sans"/>
              </a:defRPr>
            </a:lvl4pPr>
            <a:lvl5pPr lvl="4" marR="0" rtl="0" algn="l">
              <a:spcBef>
                <a:spcPts val="400"/>
              </a:spcBef>
              <a:spcAft>
                <a:spcPts val="0"/>
              </a:spcAft>
              <a:buClr>
                <a:schemeClr val="accent2"/>
              </a:buClr>
              <a:buSzPts val="1100"/>
              <a:buFont typeface="Noto Sans Symbols"/>
              <a:buNone/>
              <a:defRPr b="0" i="0" sz="1200" u="none" cap="none" strike="noStrike">
                <a:solidFill>
                  <a:schemeClr val="dk2"/>
                </a:solidFill>
                <a:latin typeface="Gill Sans"/>
                <a:ea typeface="Gill Sans"/>
                <a:cs typeface="Gill Sans"/>
                <a:sym typeface="Gill Sans"/>
              </a:defRPr>
            </a:lvl5pPr>
            <a:lvl6pPr lvl="5" marR="0" rtl="0" algn="l">
              <a:spcBef>
                <a:spcPts val="400"/>
              </a:spcBef>
              <a:spcAft>
                <a:spcPts val="0"/>
              </a:spcAft>
              <a:buClr>
                <a:schemeClr val="accent2"/>
              </a:buClr>
              <a:buSzPts val="1100"/>
              <a:buFont typeface="Noto Sans Symbols"/>
              <a:buNone/>
              <a:defRPr b="0" i="0" sz="1200" u="none" cap="none" strike="noStrike">
                <a:solidFill>
                  <a:schemeClr val="dk2"/>
                </a:solidFill>
                <a:latin typeface="Gill Sans"/>
                <a:ea typeface="Gill Sans"/>
                <a:cs typeface="Gill Sans"/>
                <a:sym typeface="Gill Sans"/>
              </a:defRPr>
            </a:lvl6pPr>
            <a:lvl7pPr lvl="6" marR="0" rtl="0" algn="l">
              <a:spcBef>
                <a:spcPts val="400"/>
              </a:spcBef>
              <a:spcAft>
                <a:spcPts val="0"/>
              </a:spcAft>
              <a:buClr>
                <a:schemeClr val="accent2"/>
              </a:buClr>
              <a:buSzPts val="1100"/>
              <a:buFont typeface="Noto Sans Symbols"/>
              <a:buNone/>
              <a:defRPr b="0" i="0" sz="1200" u="none" cap="none" strike="noStrike">
                <a:solidFill>
                  <a:schemeClr val="dk2"/>
                </a:solidFill>
                <a:latin typeface="Gill Sans"/>
                <a:ea typeface="Gill Sans"/>
                <a:cs typeface="Gill Sans"/>
                <a:sym typeface="Gill Sans"/>
              </a:defRPr>
            </a:lvl7pPr>
            <a:lvl8pPr lvl="7" marR="0" rtl="0" algn="l">
              <a:spcBef>
                <a:spcPts val="400"/>
              </a:spcBef>
              <a:spcAft>
                <a:spcPts val="0"/>
              </a:spcAft>
              <a:buClr>
                <a:schemeClr val="accent2"/>
              </a:buClr>
              <a:buSzPts val="1100"/>
              <a:buFont typeface="Noto Sans Symbols"/>
              <a:buNone/>
              <a:defRPr b="0" i="0" sz="1200" u="none" cap="none" strike="noStrike">
                <a:solidFill>
                  <a:schemeClr val="dk2"/>
                </a:solidFill>
                <a:latin typeface="Gill Sans"/>
                <a:ea typeface="Gill Sans"/>
                <a:cs typeface="Gill Sans"/>
                <a:sym typeface="Gill Sans"/>
              </a:defRPr>
            </a:lvl8pPr>
            <a:lvl9pPr lvl="8" marR="0" rtl="0" algn="l">
              <a:spcBef>
                <a:spcPts val="400"/>
              </a:spcBef>
              <a:spcAft>
                <a:spcPts val="400"/>
              </a:spcAft>
              <a:buClr>
                <a:schemeClr val="accent2"/>
              </a:buClr>
              <a:buSzPts val="1100"/>
              <a:buFont typeface="Noto Sans Symbols"/>
              <a:buNone/>
              <a:defRPr b="0" i="0" sz="1200" u="none" cap="none" strike="noStrike">
                <a:solidFill>
                  <a:schemeClr val="dk2"/>
                </a:solidFill>
                <a:latin typeface="Gill Sans"/>
                <a:ea typeface="Gill Sans"/>
                <a:cs typeface="Gill Sans"/>
                <a:sym typeface="Gill Sans"/>
              </a:defRPr>
            </a:lvl9pPr>
          </a:lstStyle>
          <a:p/>
        </p:txBody>
      </p:sp>
      <p:sp>
        <p:nvSpPr>
          <p:cNvPr id="249" name="Google Shape;249;p38"/>
          <p:cNvSpPr txBox="1"/>
          <p:nvPr>
            <p:ph idx="1" type="body"/>
          </p:nvPr>
        </p:nvSpPr>
        <p:spPr>
          <a:xfrm>
            <a:off x="435894" y="3945096"/>
            <a:ext cx="8272200" cy="449100"/>
          </a:xfrm>
          <a:prstGeom prst="rect">
            <a:avLst/>
          </a:prstGeom>
          <a:noFill/>
          <a:ln>
            <a:noFill/>
          </a:ln>
        </p:spPr>
        <p:txBody>
          <a:bodyPr anchorCtr="0" anchor="ctr" bIns="34325" lIns="68675" spcFirstLastPara="1" rIns="68675" wrap="square" tIns="34325">
            <a:noAutofit/>
          </a:bodyPr>
          <a:lstStyle>
            <a:lvl1pPr indent="-228600" lvl="0" marL="457200" rtl="0" algn="l">
              <a:spcBef>
                <a:spcPts val="200"/>
              </a:spcBef>
              <a:spcAft>
                <a:spcPts val="0"/>
              </a:spcAft>
              <a:buSzPts val="800"/>
              <a:buNone/>
              <a:defRPr sz="900"/>
            </a:lvl1pPr>
            <a:lvl2pPr indent="-228600" lvl="1" marL="914400" rtl="0" algn="l">
              <a:spcBef>
                <a:spcPts val="400"/>
              </a:spcBef>
              <a:spcAft>
                <a:spcPts val="0"/>
              </a:spcAft>
              <a:buSzPts val="800"/>
              <a:buNone/>
              <a:defRPr sz="900"/>
            </a:lvl2pPr>
            <a:lvl3pPr indent="-228600" lvl="2" marL="1371600" rtl="0" algn="l">
              <a:spcBef>
                <a:spcPts val="400"/>
              </a:spcBef>
              <a:spcAft>
                <a:spcPts val="0"/>
              </a:spcAft>
              <a:buSzPts val="700"/>
              <a:buNone/>
              <a:defRPr sz="700"/>
            </a:lvl3pPr>
            <a:lvl4pPr indent="-228600" lvl="3" marL="1828800" rtl="0" algn="l">
              <a:spcBef>
                <a:spcPts val="400"/>
              </a:spcBef>
              <a:spcAft>
                <a:spcPts val="0"/>
              </a:spcAft>
              <a:buSzPts val="600"/>
              <a:buNone/>
              <a:defRPr sz="700"/>
            </a:lvl4pPr>
            <a:lvl5pPr indent="-228600" lvl="4" marL="2286000" rtl="0" algn="l">
              <a:spcBef>
                <a:spcPts val="400"/>
              </a:spcBef>
              <a:spcAft>
                <a:spcPts val="0"/>
              </a:spcAft>
              <a:buSzPts val="600"/>
              <a:buNone/>
              <a:defRPr sz="700"/>
            </a:lvl5pPr>
            <a:lvl6pPr indent="-228600" lvl="5" marL="2743200" rtl="0" algn="l">
              <a:spcBef>
                <a:spcPts val="400"/>
              </a:spcBef>
              <a:spcAft>
                <a:spcPts val="0"/>
              </a:spcAft>
              <a:buSzPts val="600"/>
              <a:buNone/>
              <a:defRPr sz="700"/>
            </a:lvl6pPr>
            <a:lvl7pPr indent="-228600" lvl="6" marL="3200400" rtl="0" algn="l">
              <a:spcBef>
                <a:spcPts val="400"/>
              </a:spcBef>
              <a:spcAft>
                <a:spcPts val="0"/>
              </a:spcAft>
              <a:buSzPts val="600"/>
              <a:buNone/>
              <a:defRPr sz="700"/>
            </a:lvl7pPr>
            <a:lvl8pPr indent="-228600" lvl="7" marL="3657600" rtl="0" algn="l">
              <a:spcBef>
                <a:spcPts val="400"/>
              </a:spcBef>
              <a:spcAft>
                <a:spcPts val="0"/>
              </a:spcAft>
              <a:buSzPts val="600"/>
              <a:buNone/>
              <a:defRPr sz="700"/>
            </a:lvl8pPr>
            <a:lvl9pPr indent="-228600" lvl="8" marL="4114800" rtl="0" algn="l">
              <a:spcBef>
                <a:spcPts val="400"/>
              </a:spcBef>
              <a:spcAft>
                <a:spcPts val="400"/>
              </a:spcAft>
              <a:buSzPts val="600"/>
              <a:buNone/>
              <a:defRPr sz="700"/>
            </a:lvl9pPr>
          </a:lstStyle>
          <a:p/>
        </p:txBody>
      </p:sp>
      <p:sp>
        <p:nvSpPr>
          <p:cNvPr id="250" name="Google Shape;250;p38"/>
          <p:cNvSpPr txBox="1"/>
          <p:nvPr>
            <p:ph idx="10" type="dt"/>
          </p:nvPr>
        </p:nvSpPr>
        <p:spPr>
          <a:xfrm>
            <a:off x="5704470" y="4467103"/>
            <a:ext cx="2133600" cy="273900"/>
          </a:xfrm>
          <a:prstGeom prst="rect">
            <a:avLst/>
          </a:prstGeom>
          <a:noFill/>
          <a:ln>
            <a:noFill/>
          </a:ln>
        </p:spPr>
        <p:txBody>
          <a:bodyPr anchorCtr="0" anchor="ctr" bIns="34325" lIns="68675" spcFirstLastPara="1" rIns="68675" wrap="square" tIns="3432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51" name="Google Shape;251;p38"/>
          <p:cNvSpPr txBox="1"/>
          <p:nvPr>
            <p:ph idx="11" type="ftr"/>
          </p:nvPr>
        </p:nvSpPr>
        <p:spPr>
          <a:xfrm>
            <a:off x="435894" y="4463859"/>
            <a:ext cx="5187900" cy="273900"/>
          </a:xfrm>
          <a:prstGeom prst="rect">
            <a:avLst/>
          </a:prstGeom>
          <a:noFill/>
          <a:ln>
            <a:noFill/>
          </a:ln>
        </p:spPr>
        <p:txBody>
          <a:bodyPr anchorCtr="0" anchor="ctr" bIns="34325" lIns="68675" spcFirstLastPara="1" rIns="68675" wrap="square" tIns="3432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52" name="Google Shape;252;p38"/>
          <p:cNvSpPr txBox="1"/>
          <p:nvPr>
            <p:ph idx="12" type="sldNum"/>
          </p:nvPr>
        </p:nvSpPr>
        <p:spPr>
          <a:xfrm>
            <a:off x="7918734" y="4467103"/>
            <a:ext cx="789600" cy="273900"/>
          </a:xfrm>
          <a:prstGeom prst="rect">
            <a:avLst/>
          </a:prstGeom>
          <a:noFill/>
          <a:ln>
            <a:noFill/>
          </a:ln>
        </p:spPr>
        <p:txBody>
          <a:bodyPr anchorCtr="0" anchor="ctr" bIns="34325" lIns="68675" spcFirstLastPara="1" rIns="68675" wrap="square" tIns="34325">
            <a:noAutofit/>
          </a:bodyPr>
          <a:lstStyle>
            <a:lvl1pPr indent="0" lvl="0" marL="0" rtl="0" algn="r">
              <a:spcBef>
                <a:spcPts val="0"/>
              </a:spcBef>
              <a:buNone/>
              <a:defRPr sz="1000">
                <a:solidFill>
                  <a:schemeClr val="dk2"/>
                </a:solidFill>
              </a:defRPr>
            </a:lvl1pPr>
            <a:lvl2pPr indent="0" lvl="1" marL="0" rtl="0" algn="r">
              <a:spcBef>
                <a:spcPts val="0"/>
              </a:spcBef>
              <a:buNone/>
              <a:defRPr sz="1000">
                <a:solidFill>
                  <a:schemeClr val="dk2"/>
                </a:solidFill>
              </a:defRPr>
            </a:lvl2pPr>
            <a:lvl3pPr indent="0" lvl="2" marL="0" rtl="0" algn="r">
              <a:spcBef>
                <a:spcPts val="0"/>
              </a:spcBef>
              <a:buNone/>
              <a:defRPr sz="1000">
                <a:solidFill>
                  <a:schemeClr val="dk2"/>
                </a:solidFill>
              </a:defRPr>
            </a:lvl3pPr>
            <a:lvl4pPr indent="0" lvl="3" marL="0" rtl="0" algn="r">
              <a:spcBef>
                <a:spcPts val="0"/>
              </a:spcBef>
              <a:buNone/>
              <a:defRPr sz="1000">
                <a:solidFill>
                  <a:schemeClr val="dk2"/>
                </a:solidFill>
              </a:defRPr>
            </a:lvl4pPr>
            <a:lvl5pPr indent="0" lvl="4" marL="0" rtl="0" algn="r">
              <a:spcBef>
                <a:spcPts val="0"/>
              </a:spcBef>
              <a:buNone/>
              <a:defRPr sz="1000">
                <a:solidFill>
                  <a:schemeClr val="dk2"/>
                </a:solidFill>
              </a:defRPr>
            </a:lvl5pPr>
            <a:lvl6pPr indent="0" lvl="5" marL="0" rtl="0" algn="r">
              <a:spcBef>
                <a:spcPts val="0"/>
              </a:spcBef>
              <a:buNone/>
              <a:defRPr sz="1000">
                <a:solidFill>
                  <a:schemeClr val="dk2"/>
                </a:solidFill>
              </a:defRPr>
            </a:lvl6pPr>
            <a:lvl7pPr indent="0" lvl="6" marL="0" rtl="0" algn="r">
              <a:spcBef>
                <a:spcPts val="0"/>
              </a:spcBef>
              <a:buNone/>
              <a:defRPr sz="1000">
                <a:solidFill>
                  <a:schemeClr val="dk2"/>
                </a:solidFill>
              </a:defRPr>
            </a:lvl7pPr>
            <a:lvl8pPr indent="0" lvl="7" marL="0" rtl="0" algn="r">
              <a:spcBef>
                <a:spcPts val="0"/>
              </a:spcBef>
              <a:buNone/>
              <a:defRPr sz="1000">
                <a:solidFill>
                  <a:schemeClr val="dk2"/>
                </a:solidFill>
              </a:defRPr>
            </a:lvl8pPr>
            <a:lvl9pPr indent="0" lvl="8" marL="0" rtl="0" algn="r">
              <a:spcBef>
                <a:spcPts val="0"/>
              </a:spcBef>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253" name="Shape 253"/>
        <p:cNvGrpSpPr/>
        <p:nvPr/>
      </p:nvGrpSpPr>
      <p:grpSpPr>
        <a:xfrm>
          <a:off x="0" y="0"/>
          <a:ext cx="0" cy="0"/>
          <a:chOff x="0" y="0"/>
          <a:chExt cx="0" cy="0"/>
        </a:xfrm>
      </p:grpSpPr>
      <p:sp>
        <p:nvSpPr>
          <p:cNvPr id="254" name="Google Shape;254;p39"/>
          <p:cNvSpPr/>
          <p:nvPr/>
        </p:nvSpPr>
        <p:spPr>
          <a:xfrm>
            <a:off x="330215" y="460805"/>
            <a:ext cx="8482200" cy="891900"/>
          </a:xfrm>
          <a:prstGeom prst="rect">
            <a:avLst/>
          </a:prstGeom>
          <a:solidFill>
            <a:schemeClr val="accent1"/>
          </a:solidFill>
          <a:ln>
            <a:noFill/>
          </a:ln>
        </p:spPr>
        <p:txBody>
          <a:bodyPr anchorCtr="0" anchor="ctr" bIns="68675" lIns="68675" spcFirstLastPara="1" rIns="68675" wrap="square" tIns="68675">
            <a:noAutofit/>
          </a:bodyPr>
          <a:lstStyle/>
          <a:p>
            <a:pPr indent="0" lvl="0" marL="0" rtl="0" algn="l">
              <a:spcBef>
                <a:spcPts val="0"/>
              </a:spcBef>
              <a:spcAft>
                <a:spcPts val="0"/>
              </a:spcAft>
              <a:buNone/>
            </a:pPr>
            <a:r>
              <a:t/>
            </a:r>
            <a:endParaRPr/>
          </a:p>
        </p:txBody>
      </p:sp>
      <p:sp>
        <p:nvSpPr>
          <p:cNvPr id="255" name="Google Shape;255;p39"/>
          <p:cNvSpPr txBox="1"/>
          <p:nvPr>
            <p:ph type="title"/>
          </p:nvPr>
        </p:nvSpPr>
        <p:spPr>
          <a:xfrm>
            <a:off x="435894" y="526617"/>
            <a:ext cx="8272200" cy="760200"/>
          </a:xfrm>
          <a:prstGeom prst="rect">
            <a:avLst/>
          </a:prstGeom>
          <a:noFill/>
          <a:ln>
            <a:noFill/>
          </a:ln>
        </p:spPr>
        <p:txBody>
          <a:bodyPr anchorCtr="0" anchor="b" bIns="34325" lIns="68675" spcFirstLastPara="1" rIns="68675" wrap="square" tIns="34325">
            <a:noAutofit/>
          </a:bodyPr>
          <a:lstStyle>
            <a:lvl1pPr lvl="0" rtl="0" algn="l">
              <a:spcBef>
                <a:spcPts val="0"/>
              </a:spcBef>
              <a:spcAft>
                <a:spcPts val="0"/>
              </a:spcAft>
              <a:buClr>
                <a:schemeClr val="lt1"/>
              </a:buClr>
              <a:buSzPts val="14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56" name="Google Shape;256;p39"/>
          <p:cNvSpPr txBox="1"/>
          <p:nvPr>
            <p:ph idx="1" type="body"/>
          </p:nvPr>
        </p:nvSpPr>
        <p:spPr>
          <a:xfrm rot="5400000">
            <a:off x="3250966" y="-1063048"/>
            <a:ext cx="2642100" cy="8272200"/>
          </a:xfrm>
          <a:prstGeom prst="rect">
            <a:avLst/>
          </a:prstGeom>
          <a:noFill/>
          <a:ln>
            <a:noFill/>
          </a:ln>
        </p:spPr>
        <p:txBody>
          <a:bodyPr anchorCtr="0" anchor="t" bIns="34325" lIns="68675" spcFirstLastPara="1" rIns="68675" wrap="square" tIns="34325">
            <a:noAutofit/>
          </a:bodyPr>
          <a:lstStyle>
            <a:lvl1pPr indent="-304800" lvl="0" marL="457200" rtl="0" algn="l">
              <a:spcBef>
                <a:spcPts val="300"/>
              </a:spcBef>
              <a:spcAft>
                <a:spcPts val="0"/>
              </a:spcAft>
              <a:buSzPts val="1200"/>
              <a:buChar char="◼"/>
              <a:defRPr/>
            </a:lvl1pPr>
            <a:lvl2pPr indent="-298450" lvl="1" marL="914400" rtl="0" algn="l">
              <a:spcBef>
                <a:spcPts val="400"/>
              </a:spcBef>
              <a:spcAft>
                <a:spcPts val="0"/>
              </a:spcAft>
              <a:buSzPts val="1100"/>
              <a:buChar char="◼"/>
              <a:defRPr/>
            </a:lvl2pPr>
            <a:lvl3pPr indent="-292100" lvl="2" marL="1371600" rtl="0" algn="l">
              <a:spcBef>
                <a:spcPts val="400"/>
              </a:spcBef>
              <a:spcAft>
                <a:spcPts val="0"/>
              </a:spcAft>
              <a:buSzPts val="1000"/>
              <a:buChar char="◼"/>
              <a:defRPr/>
            </a:lvl3pPr>
            <a:lvl4pPr indent="-279400" lvl="3" marL="1828800" rtl="0" algn="l">
              <a:spcBef>
                <a:spcPts val="400"/>
              </a:spcBef>
              <a:spcAft>
                <a:spcPts val="0"/>
              </a:spcAft>
              <a:buSzPts val="800"/>
              <a:buChar char="◼"/>
              <a:defRPr/>
            </a:lvl4pPr>
            <a:lvl5pPr indent="-279400" lvl="4" marL="2286000" rtl="0" algn="l">
              <a:spcBef>
                <a:spcPts val="400"/>
              </a:spcBef>
              <a:spcAft>
                <a:spcPts val="0"/>
              </a:spcAft>
              <a:buSzPts val="800"/>
              <a:buChar char="◼"/>
              <a:defRPr/>
            </a:lvl5pPr>
            <a:lvl6pPr indent="-304800" lvl="5" marL="2743200" rtl="0" algn="l">
              <a:spcBef>
                <a:spcPts val="400"/>
              </a:spcBef>
              <a:spcAft>
                <a:spcPts val="0"/>
              </a:spcAft>
              <a:buSzPts val="1200"/>
              <a:buChar char="◼"/>
              <a:defRPr/>
            </a:lvl6pPr>
            <a:lvl7pPr indent="-304800" lvl="6" marL="3200400" rtl="0" algn="l">
              <a:spcBef>
                <a:spcPts val="400"/>
              </a:spcBef>
              <a:spcAft>
                <a:spcPts val="0"/>
              </a:spcAft>
              <a:buSzPts val="1200"/>
              <a:buChar char="◼"/>
              <a:defRPr/>
            </a:lvl7pPr>
            <a:lvl8pPr indent="-304800" lvl="7" marL="3657600" rtl="0" algn="l">
              <a:spcBef>
                <a:spcPts val="400"/>
              </a:spcBef>
              <a:spcAft>
                <a:spcPts val="0"/>
              </a:spcAft>
              <a:buSzPts val="1200"/>
              <a:buChar char="◼"/>
              <a:defRPr/>
            </a:lvl8pPr>
            <a:lvl9pPr indent="-304800" lvl="8" marL="4114800" rtl="0" algn="l">
              <a:spcBef>
                <a:spcPts val="400"/>
              </a:spcBef>
              <a:spcAft>
                <a:spcPts val="400"/>
              </a:spcAft>
              <a:buSzPts val="1200"/>
              <a:buChar char="◼"/>
              <a:defRPr/>
            </a:lvl9pPr>
          </a:lstStyle>
          <a:p/>
        </p:txBody>
      </p:sp>
      <p:sp>
        <p:nvSpPr>
          <p:cNvPr id="257" name="Google Shape;257;p39"/>
          <p:cNvSpPr txBox="1"/>
          <p:nvPr>
            <p:ph idx="10" type="dt"/>
          </p:nvPr>
        </p:nvSpPr>
        <p:spPr>
          <a:xfrm>
            <a:off x="5704470" y="4467103"/>
            <a:ext cx="2133600" cy="273900"/>
          </a:xfrm>
          <a:prstGeom prst="rect">
            <a:avLst/>
          </a:prstGeom>
          <a:noFill/>
          <a:ln>
            <a:noFill/>
          </a:ln>
        </p:spPr>
        <p:txBody>
          <a:bodyPr anchorCtr="0" anchor="ctr" bIns="34325" lIns="68675" spcFirstLastPara="1" rIns="68675" wrap="square" tIns="3432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58" name="Google Shape;258;p39"/>
          <p:cNvSpPr txBox="1"/>
          <p:nvPr>
            <p:ph idx="11" type="ftr"/>
          </p:nvPr>
        </p:nvSpPr>
        <p:spPr>
          <a:xfrm>
            <a:off x="435894" y="4463859"/>
            <a:ext cx="5187900" cy="273900"/>
          </a:xfrm>
          <a:prstGeom prst="rect">
            <a:avLst/>
          </a:prstGeom>
          <a:noFill/>
          <a:ln>
            <a:noFill/>
          </a:ln>
        </p:spPr>
        <p:txBody>
          <a:bodyPr anchorCtr="0" anchor="ctr" bIns="34325" lIns="68675" spcFirstLastPara="1" rIns="68675" wrap="square" tIns="3432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59" name="Google Shape;259;p39"/>
          <p:cNvSpPr txBox="1"/>
          <p:nvPr>
            <p:ph idx="12" type="sldNum"/>
          </p:nvPr>
        </p:nvSpPr>
        <p:spPr>
          <a:xfrm>
            <a:off x="7918734" y="4467103"/>
            <a:ext cx="789600" cy="273900"/>
          </a:xfrm>
          <a:prstGeom prst="rect">
            <a:avLst/>
          </a:prstGeom>
          <a:noFill/>
          <a:ln>
            <a:noFill/>
          </a:ln>
        </p:spPr>
        <p:txBody>
          <a:bodyPr anchorCtr="0" anchor="ctr" bIns="34325" lIns="68675" spcFirstLastPara="1" rIns="68675" wrap="square" tIns="34325">
            <a:noAutofit/>
          </a:bodyPr>
          <a:lstStyle>
            <a:lvl1pPr indent="0" lvl="0" marL="0" rtl="0" algn="r">
              <a:spcBef>
                <a:spcPts val="0"/>
              </a:spcBef>
              <a:buNone/>
              <a:defRPr sz="1000">
                <a:solidFill>
                  <a:schemeClr val="dk2"/>
                </a:solidFill>
              </a:defRPr>
            </a:lvl1pPr>
            <a:lvl2pPr indent="0" lvl="1" marL="0" rtl="0" algn="r">
              <a:spcBef>
                <a:spcPts val="0"/>
              </a:spcBef>
              <a:buNone/>
              <a:defRPr sz="1000">
                <a:solidFill>
                  <a:schemeClr val="dk2"/>
                </a:solidFill>
              </a:defRPr>
            </a:lvl2pPr>
            <a:lvl3pPr indent="0" lvl="2" marL="0" rtl="0" algn="r">
              <a:spcBef>
                <a:spcPts val="0"/>
              </a:spcBef>
              <a:buNone/>
              <a:defRPr sz="1000">
                <a:solidFill>
                  <a:schemeClr val="dk2"/>
                </a:solidFill>
              </a:defRPr>
            </a:lvl3pPr>
            <a:lvl4pPr indent="0" lvl="3" marL="0" rtl="0" algn="r">
              <a:spcBef>
                <a:spcPts val="0"/>
              </a:spcBef>
              <a:buNone/>
              <a:defRPr sz="1000">
                <a:solidFill>
                  <a:schemeClr val="dk2"/>
                </a:solidFill>
              </a:defRPr>
            </a:lvl4pPr>
            <a:lvl5pPr indent="0" lvl="4" marL="0" rtl="0" algn="r">
              <a:spcBef>
                <a:spcPts val="0"/>
              </a:spcBef>
              <a:buNone/>
              <a:defRPr sz="1000">
                <a:solidFill>
                  <a:schemeClr val="dk2"/>
                </a:solidFill>
              </a:defRPr>
            </a:lvl5pPr>
            <a:lvl6pPr indent="0" lvl="5" marL="0" rtl="0" algn="r">
              <a:spcBef>
                <a:spcPts val="0"/>
              </a:spcBef>
              <a:buNone/>
              <a:defRPr sz="1000">
                <a:solidFill>
                  <a:schemeClr val="dk2"/>
                </a:solidFill>
              </a:defRPr>
            </a:lvl6pPr>
            <a:lvl7pPr indent="0" lvl="6" marL="0" rtl="0" algn="r">
              <a:spcBef>
                <a:spcPts val="0"/>
              </a:spcBef>
              <a:buNone/>
              <a:defRPr sz="1000">
                <a:solidFill>
                  <a:schemeClr val="dk2"/>
                </a:solidFill>
              </a:defRPr>
            </a:lvl7pPr>
            <a:lvl8pPr indent="0" lvl="7" marL="0" rtl="0" algn="r">
              <a:spcBef>
                <a:spcPts val="0"/>
              </a:spcBef>
              <a:buNone/>
              <a:defRPr sz="1000">
                <a:solidFill>
                  <a:schemeClr val="dk2"/>
                </a:solidFill>
              </a:defRPr>
            </a:lvl8pPr>
            <a:lvl9pPr indent="0" lvl="8" marL="0" rtl="0" algn="r">
              <a:spcBef>
                <a:spcPts val="0"/>
              </a:spcBef>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260" name="Shape 260"/>
        <p:cNvGrpSpPr/>
        <p:nvPr/>
      </p:nvGrpSpPr>
      <p:grpSpPr>
        <a:xfrm>
          <a:off x="0" y="0"/>
          <a:ext cx="0" cy="0"/>
          <a:chOff x="0" y="0"/>
          <a:chExt cx="0" cy="0"/>
        </a:xfrm>
      </p:grpSpPr>
      <p:sp>
        <p:nvSpPr>
          <p:cNvPr id="261" name="Google Shape;261;p40"/>
          <p:cNvSpPr/>
          <p:nvPr/>
        </p:nvSpPr>
        <p:spPr>
          <a:xfrm>
            <a:off x="6629408" y="449794"/>
            <a:ext cx="2180100" cy="4362900"/>
          </a:xfrm>
          <a:prstGeom prst="rect">
            <a:avLst/>
          </a:prstGeom>
          <a:solidFill>
            <a:schemeClr val="accent1"/>
          </a:solidFill>
          <a:ln>
            <a:noFill/>
          </a:ln>
        </p:spPr>
        <p:txBody>
          <a:bodyPr anchorCtr="0" anchor="ctr" bIns="68675" lIns="68675" spcFirstLastPara="1" rIns="68675" wrap="square" tIns="68675">
            <a:noAutofit/>
          </a:bodyPr>
          <a:lstStyle/>
          <a:p>
            <a:pPr indent="0" lvl="0" marL="0" rtl="0" algn="l">
              <a:spcBef>
                <a:spcPts val="0"/>
              </a:spcBef>
              <a:spcAft>
                <a:spcPts val="0"/>
              </a:spcAft>
              <a:buNone/>
            </a:pPr>
            <a:r>
              <a:t/>
            </a:r>
            <a:endParaRPr/>
          </a:p>
        </p:txBody>
      </p:sp>
      <p:sp>
        <p:nvSpPr>
          <p:cNvPr id="262" name="Google Shape;262;p40"/>
          <p:cNvSpPr txBox="1"/>
          <p:nvPr>
            <p:ph type="title"/>
          </p:nvPr>
        </p:nvSpPr>
        <p:spPr>
          <a:xfrm rot="5400000">
            <a:off x="5437332" y="1698995"/>
            <a:ext cx="3887400" cy="1503000"/>
          </a:xfrm>
          <a:prstGeom prst="rect">
            <a:avLst/>
          </a:prstGeom>
          <a:noFill/>
          <a:ln>
            <a:noFill/>
          </a:ln>
        </p:spPr>
        <p:txBody>
          <a:bodyPr anchorCtr="0" anchor="b" bIns="34325" lIns="68675" spcFirstLastPara="1" rIns="68675" wrap="square" tIns="34325">
            <a:noAutofit/>
          </a:bodyPr>
          <a:lstStyle>
            <a:lvl1pPr lvl="0" rtl="0" algn="l">
              <a:spcBef>
                <a:spcPts val="0"/>
              </a:spcBef>
              <a:spcAft>
                <a:spcPts val="0"/>
              </a:spcAft>
              <a:buClr>
                <a:schemeClr val="lt1"/>
              </a:buClr>
              <a:buSzPts val="14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63" name="Google Shape;263;p40"/>
          <p:cNvSpPr txBox="1"/>
          <p:nvPr>
            <p:ph idx="1" type="body"/>
          </p:nvPr>
        </p:nvSpPr>
        <p:spPr>
          <a:xfrm rot="5400000">
            <a:off x="1598559" y="-510655"/>
            <a:ext cx="3887400" cy="5922300"/>
          </a:xfrm>
          <a:prstGeom prst="rect">
            <a:avLst/>
          </a:prstGeom>
          <a:noFill/>
          <a:ln>
            <a:noFill/>
          </a:ln>
        </p:spPr>
        <p:txBody>
          <a:bodyPr anchorCtr="0" anchor="t" bIns="34325" lIns="68675" spcFirstLastPara="1" rIns="68675" wrap="square" tIns="34325">
            <a:noAutofit/>
          </a:bodyPr>
          <a:lstStyle>
            <a:lvl1pPr indent="-304800" lvl="0" marL="457200" rtl="0" algn="l">
              <a:spcBef>
                <a:spcPts val="300"/>
              </a:spcBef>
              <a:spcAft>
                <a:spcPts val="0"/>
              </a:spcAft>
              <a:buSzPts val="1200"/>
              <a:buChar char="◼"/>
              <a:defRPr/>
            </a:lvl1pPr>
            <a:lvl2pPr indent="-304800" lvl="1" marL="914400" rtl="0" algn="l">
              <a:spcBef>
                <a:spcPts val="400"/>
              </a:spcBef>
              <a:spcAft>
                <a:spcPts val="0"/>
              </a:spcAft>
              <a:buSzPts val="1200"/>
              <a:buChar char="◼"/>
              <a:defRPr/>
            </a:lvl2pPr>
            <a:lvl3pPr indent="-304800" lvl="2" marL="1371600" rtl="0" algn="l">
              <a:spcBef>
                <a:spcPts val="400"/>
              </a:spcBef>
              <a:spcAft>
                <a:spcPts val="0"/>
              </a:spcAft>
              <a:buSzPts val="1200"/>
              <a:buChar char="◼"/>
              <a:defRPr/>
            </a:lvl3pPr>
            <a:lvl4pPr indent="-304800" lvl="3" marL="1828800" rtl="0" algn="l">
              <a:spcBef>
                <a:spcPts val="400"/>
              </a:spcBef>
              <a:spcAft>
                <a:spcPts val="0"/>
              </a:spcAft>
              <a:buSzPts val="1200"/>
              <a:buChar char="◼"/>
              <a:defRPr/>
            </a:lvl4pPr>
            <a:lvl5pPr indent="-304800" lvl="4" marL="2286000" rtl="0" algn="l">
              <a:spcBef>
                <a:spcPts val="400"/>
              </a:spcBef>
              <a:spcAft>
                <a:spcPts val="0"/>
              </a:spcAft>
              <a:buSzPts val="1200"/>
              <a:buChar char="◼"/>
              <a:defRPr/>
            </a:lvl5pPr>
            <a:lvl6pPr indent="-304800" lvl="5" marL="2743200" rtl="0" algn="l">
              <a:spcBef>
                <a:spcPts val="400"/>
              </a:spcBef>
              <a:spcAft>
                <a:spcPts val="0"/>
              </a:spcAft>
              <a:buSzPts val="1200"/>
              <a:buChar char="◼"/>
              <a:defRPr/>
            </a:lvl6pPr>
            <a:lvl7pPr indent="-304800" lvl="6" marL="3200400" rtl="0" algn="l">
              <a:spcBef>
                <a:spcPts val="400"/>
              </a:spcBef>
              <a:spcAft>
                <a:spcPts val="0"/>
              </a:spcAft>
              <a:buSzPts val="1200"/>
              <a:buChar char="◼"/>
              <a:defRPr/>
            </a:lvl7pPr>
            <a:lvl8pPr indent="-304800" lvl="7" marL="3657600" rtl="0" algn="l">
              <a:spcBef>
                <a:spcPts val="400"/>
              </a:spcBef>
              <a:spcAft>
                <a:spcPts val="0"/>
              </a:spcAft>
              <a:buSzPts val="1200"/>
              <a:buChar char="◼"/>
              <a:defRPr/>
            </a:lvl8pPr>
            <a:lvl9pPr indent="-304800" lvl="8" marL="4114800" rtl="0" algn="l">
              <a:spcBef>
                <a:spcPts val="400"/>
              </a:spcBef>
              <a:spcAft>
                <a:spcPts val="400"/>
              </a:spcAft>
              <a:buSzPts val="1200"/>
              <a:buChar char="◼"/>
              <a:defRPr/>
            </a:lvl9pPr>
          </a:lstStyle>
          <a:p/>
        </p:txBody>
      </p:sp>
      <p:sp>
        <p:nvSpPr>
          <p:cNvPr id="264" name="Google Shape;264;p40"/>
          <p:cNvSpPr txBox="1"/>
          <p:nvPr>
            <p:ph idx="10" type="dt"/>
          </p:nvPr>
        </p:nvSpPr>
        <p:spPr>
          <a:xfrm>
            <a:off x="6745263" y="4467103"/>
            <a:ext cx="996000" cy="273900"/>
          </a:xfrm>
          <a:prstGeom prst="rect">
            <a:avLst/>
          </a:prstGeom>
          <a:noFill/>
          <a:ln>
            <a:noFill/>
          </a:ln>
        </p:spPr>
        <p:txBody>
          <a:bodyPr anchorCtr="0" anchor="ctr" bIns="34325" lIns="68675" spcFirstLastPara="1" rIns="68675" wrap="square" tIns="34325">
            <a:noAutofit/>
          </a:bodyPr>
          <a:lstStyle>
            <a:lvl1pPr lvl="0" rtl="0" algn="r">
              <a:spcBef>
                <a:spcPts val="0"/>
              </a:spcBef>
              <a:spcAft>
                <a:spcPts val="0"/>
              </a:spcAft>
              <a:buSzPts val="1100"/>
              <a:buNone/>
              <a:defRPr>
                <a:solidFill>
                  <a:srgbClr val="2D58AC"/>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65" name="Google Shape;265;p40"/>
          <p:cNvSpPr txBox="1"/>
          <p:nvPr>
            <p:ph idx="11" type="ftr"/>
          </p:nvPr>
        </p:nvSpPr>
        <p:spPr>
          <a:xfrm>
            <a:off x="581194" y="4463859"/>
            <a:ext cx="5922300" cy="273900"/>
          </a:xfrm>
          <a:prstGeom prst="rect">
            <a:avLst/>
          </a:prstGeom>
          <a:noFill/>
          <a:ln>
            <a:noFill/>
          </a:ln>
        </p:spPr>
        <p:txBody>
          <a:bodyPr anchorCtr="0" anchor="ctr" bIns="34325" lIns="68675" spcFirstLastPara="1" rIns="68675" wrap="square" tIns="3432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66" name="Google Shape;266;p40"/>
          <p:cNvSpPr txBox="1"/>
          <p:nvPr>
            <p:ph idx="12" type="sldNum"/>
          </p:nvPr>
        </p:nvSpPr>
        <p:spPr>
          <a:xfrm>
            <a:off x="7834970" y="4467103"/>
            <a:ext cx="873000" cy="273900"/>
          </a:xfrm>
          <a:prstGeom prst="rect">
            <a:avLst/>
          </a:prstGeom>
          <a:noFill/>
          <a:ln>
            <a:noFill/>
          </a:ln>
        </p:spPr>
        <p:txBody>
          <a:bodyPr anchorCtr="0" anchor="ctr" bIns="34325" lIns="68675" spcFirstLastPara="1" rIns="68675" wrap="square" tIns="34325">
            <a:noAutofit/>
          </a:bodyPr>
          <a:lstStyle>
            <a:lvl1pPr indent="0" lvl="0" marL="0" rtl="0" algn="r">
              <a:spcBef>
                <a:spcPts val="0"/>
              </a:spcBef>
              <a:buNone/>
              <a:defRPr sz="1000">
                <a:solidFill>
                  <a:schemeClr val="dk2"/>
                </a:solidFill>
                <a:latin typeface="Gill Sans"/>
                <a:ea typeface="Gill Sans"/>
                <a:cs typeface="Gill Sans"/>
                <a:sym typeface="Gill Sans"/>
              </a:defRPr>
            </a:lvl1pPr>
            <a:lvl2pPr indent="0" lvl="1" marL="0" rtl="0" algn="r">
              <a:spcBef>
                <a:spcPts val="0"/>
              </a:spcBef>
              <a:buNone/>
              <a:defRPr sz="1000">
                <a:solidFill>
                  <a:schemeClr val="dk2"/>
                </a:solidFill>
                <a:latin typeface="Gill Sans"/>
                <a:ea typeface="Gill Sans"/>
                <a:cs typeface="Gill Sans"/>
                <a:sym typeface="Gill Sans"/>
              </a:defRPr>
            </a:lvl2pPr>
            <a:lvl3pPr indent="0" lvl="2" marL="0" rtl="0" algn="r">
              <a:spcBef>
                <a:spcPts val="0"/>
              </a:spcBef>
              <a:buNone/>
              <a:defRPr sz="1000">
                <a:solidFill>
                  <a:schemeClr val="dk2"/>
                </a:solidFill>
                <a:latin typeface="Gill Sans"/>
                <a:ea typeface="Gill Sans"/>
                <a:cs typeface="Gill Sans"/>
                <a:sym typeface="Gill Sans"/>
              </a:defRPr>
            </a:lvl3pPr>
            <a:lvl4pPr indent="0" lvl="3" marL="0" rtl="0" algn="r">
              <a:spcBef>
                <a:spcPts val="0"/>
              </a:spcBef>
              <a:buNone/>
              <a:defRPr sz="1000">
                <a:solidFill>
                  <a:schemeClr val="dk2"/>
                </a:solidFill>
                <a:latin typeface="Gill Sans"/>
                <a:ea typeface="Gill Sans"/>
                <a:cs typeface="Gill Sans"/>
                <a:sym typeface="Gill Sans"/>
              </a:defRPr>
            </a:lvl4pPr>
            <a:lvl5pPr indent="0" lvl="4" marL="0" rtl="0" algn="r">
              <a:spcBef>
                <a:spcPts val="0"/>
              </a:spcBef>
              <a:buNone/>
              <a:defRPr sz="1000">
                <a:solidFill>
                  <a:schemeClr val="dk2"/>
                </a:solidFill>
                <a:latin typeface="Gill Sans"/>
                <a:ea typeface="Gill Sans"/>
                <a:cs typeface="Gill Sans"/>
                <a:sym typeface="Gill Sans"/>
              </a:defRPr>
            </a:lvl5pPr>
            <a:lvl6pPr indent="0" lvl="5" marL="0" rtl="0" algn="r">
              <a:spcBef>
                <a:spcPts val="0"/>
              </a:spcBef>
              <a:buNone/>
              <a:defRPr sz="1000">
                <a:solidFill>
                  <a:schemeClr val="dk2"/>
                </a:solidFill>
                <a:latin typeface="Gill Sans"/>
                <a:ea typeface="Gill Sans"/>
                <a:cs typeface="Gill Sans"/>
                <a:sym typeface="Gill Sans"/>
              </a:defRPr>
            </a:lvl6pPr>
            <a:lvl7pPr indent="0" lvl="6" marL="0" rtl="0" algn="r">
              <a:spcBef>
                <a:spcPts val="0"/>
              </a:spcBef>
              <a:buNone/>
              <a:defRPr sz="1000">
                <a:solidFill>
                  <a:schemeClr val="dk2"/>
                </a:solidFill>
                <a:latin typeface="Gill Sans"/>
                <a:ea typeface="Gill Sans"/>
                <a:cs typeface="Gill Sans"/>
                <a:sym typeface="Gill Sans"/>
              </a:defRPr>
            </a:lvl7pPr>
            <a:lvl8pPr indent="0" lvl="7" marL="0" rtl="0" algn="r">
              <a:spcBef>
                <a:spcPts val="0"/>
              </a:spcBef>
              <a:buNone/>
              <a:defRPr sz="1000">
                <a:solidFill>
                  <a:schemeClr val="dk2"/>
                </a:solidFill>
                <a:latin typeface="Gill Sans"/>
                <a:ea typeface="Gill Sans"/>
                <a:cs typeface="Gill Sans"/>
                <a:sym typeface="Gill Sans"/>
              </a:defRPr>
            </a:lvl8pPr>
            <a:lvl9pPr indent="0" lvl="8" marL="0" rtl="0" algn="r">
              <a:spcBef>
                <a:spcPts val="0"/>
              </a:spcBef>
              <a:buNone/>
              <a:defRPr sz="1000">
                <a:solidFill>
                  <a:schemeClr val="dk2"/>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276" name="Shape 276"/>
        <p:cNvGrpSpPr/>
        <p:nvPr/>
      </p:nvGrpSpPr>
      <p:grpSpPr>
        <a:xfrm>
          <a:off x="0" y="0"/>
          <a:ext cx="0" cy="0"/>
          <a:chOff x="0" y="0"/>
          <a:chExt cx="0" cy="0"/>
        </a:xfrm>
      </p:grpSpPr>
      <p:sp>
        <p:nvSpPr>
          <p:cNvPr id="277" name="Google Shape;277;p42"/>
          <p:cNvSpPr/>
          <p:nvPr/>
        </p:nvSpPr>
        <p:spPr>
          <a:xfrm>
            <a:off x="334901" y="2314324"/>
            <a:ext cx="8447159" cy="2478600"/>
          </a:xfrm>
          <a:prstGeom prst="rect">
            <a:avLst/>
          </a:prstGeom>
          <a:solidFill>
            <a:schemeClr val="accent1"/>
          </a:solidFill>
          <a:ln>
            <a:noFill/>
          </a:ln>
        </p:spPr>
        <p:txBody>
          <a:bodyPr anchorCtr="0" anchor="ctr" bIns="68675" lIns="68675" spcFirstLastPara="1" rIns="68675" wrap="square" tIns="686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78" name="Google Shape;278;p42"/>
          <p:cNvSpPr txBox="1"/>
          <p:nvPr>
            <p:ph type="ctrTitle"/>
          </p:nvPr>
        </p:nvSpPr>
        <p:spPr>
          <a:xfrm>
            <a:off x="435894" y="765323"/>
            <a:ext cx="8245170" cy="1106260"/>
          </a:xfrm>
          <a:prstGeom prst="rect">
            <a:avLst/>
          </a:prstGeom>
          <a:noFill/>
          <a:ln>
            <a:noFill/>
          </a:ln>
        </p:spPr>
        <p:txBody>
          <a:bodyPr anchorCtr="0" anchor="b" bIns="34325" lIns="68675" spcFirstLastPara="1" rIns="68675" wrap="square" tIns="34325">
            <a:noAutofit/>
          </a:bodyPr>
          <a:lstStyle>
            <a:lvl1pPr lvl="0" algn="l">
              <a:lnSpc>
                <a:spcPct val="100000"/>
              </a:lnSpc>
              <a:spcBef>
                <a:spcPts val="0"/>
              </a:spcBef>
              <a:spcAft>
                <a:spcPts val="0"/>
              </a:spcAft>
              <a:buClr>
                <a:schemeClr val="accent1"/>
              </a:buClr>
              <a:buSzPts val="2700"/>
              <a:buFont typeface="Gill Sans"/>
              <a:buNone/>
              <a:defRPr sz="2700">
                <a:solidFill>
                  <a:schemeClr val="accen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79" name="Google Shape;279;p42"/>
          <p:cNvSpPr txBox="1"/>
          <p:nvPr>
            <p:ph idx="1" type="subTitle"/>
          </p:nvPr>
        </p:nvSpPr>
        <p:spPr>
          <a:xfrm>
            <a:off x="435896" y="1871585"/>
            <a:ext cx="8245168" cy="442741"/>
          </a:xfrm>
          <a:prstGeom prst="rect">
            <a:avLst/>
          </a:prstGeom>
          <a:noFill/>
          <a:ln>
            <a:noFill/>
          </a:ln>
        </p:spPr>
        <p:txBody>
          <a:bodyPr anchorCtr="0" anchor="t" bIns="34325" lIns="68675" spcFirstLastPara="1" rIns="68675" wrap="square" tIns="34325">
            <a:noAutofit/>
          </a:bodyPr>
          <a:lstStyle>
            <a:lvl1pPr lvl="0" algn="l">
              <a:lnSpc>
                <a:spcPct val="100000"/>
              </a:lnSpc>
              <a:spcBef>
                <a:spcPts val="200"/>
              </a:spcBef>
              <a:spcAft>
                <a:spcPts val="0"/>
              </a:spcAft>
              <a:buSzPts val="1100"/>
              <a:buNone/>
              <a:defRPr sz="1200" cap="none">
                <a:solidFill>
                  <a:schemeClr val="accent2"/>
                </a:solidFill>
              </a:defRPr>
            </a:lvl1pPr>
            <a:lvl2pPr lvl="1" algn="ctr">
              <a:lnSpc>
                <a:spcPct val="100000"/>
              </a:lnSpc>
              <a:spcBef>
                <a:spcPts val="400"/>
              </a:spcBef>
              <a:spcAft>
                <a:spcPts val="0"/>
              </a:spcAft>
              <a:buSzPts val="1100"/>
              <a:buNone/>
              <a:defRPr>
                <a:solidFill>
                  <a:srgbClr val="888888"/>
                </a:solidFill>
              </a:defRPr>
            </a:lvl2pPr>
            <a:lvl3pPr lvl="2" algn="ctr">
              <a:lnSpc>
                <a:spcPct val="100000"/>
              </a:lnSpc>
              <a:spcBef>
                <a:spcPts val="400"/>
              </a:spcBef>
              <a:spcAft>
                <a:spcPts val="0"/>
              </a:spcAft>
              <a:buSzPts val="1000"/>
              <a:buNone/>
              <a:defRPr>
                <a:solidFill>
                  <a:srgbClr val="888888"/>
                </a:solidFill>
              </a:defRPr>
            </a:lvl3pPr>
            <a:lvl4pPr lvl="3" algn="ctr">
              <a:lnSpc>
                <a:spcPct val="100000"/>
              </a:lnSpc>
              <a:spcBef>
                <a:spcPts val="400"/>
              </a:spcBef>
              <a:spcAft>
                <a:spcPts val="0"/>
              </a:spcAft>
              <a:buSzPts val="800"/>
              <a:buNone/>
              <a:defRPr>
                <a:solidFill>
                  <a:srgbClr val="888888"/>
                </a:solidFill>
              </a:defRPr>
            </a:lvl4pPr>
            <a:lvl5pPr lvl="4" algn="ctr">
              <a:lnSpc>
                <a:spcPct val="100000"/>
              </a:lnSpc>
              <a:spcBef>
                <a:spcPts val="400"/>
              </a:spcBef>
              <a:spcAft>
                <a:spcPts val="0"/>
              </a:spcAft>
              <a:buSzPts val="800"/>
              <a:buNone/>
              <a:defRPr>
                <a:solidFill>
                  <a:srgbClr val="888888"/>
                </a:solidFill>
              </a:defRPr>
            </a:lvl5pPr>
            <a:lvl6pPr lvl="5" algn="ctr">
              <a:lnSpc>
                <a:spcPct val="100000"/>
              </a:lnSpc>
              <a:spcBef>
                <a:spcPts val="400"/>
              </a:spcBef>
              <a:spcAft>
                <a:spcPts val="0"/>
              </a:spcAft>
              <a:buSzPts val="800"/>
              <a:buNone/>
              <a:defRPr>
                <a:solidFill>
                  <a:srgbClr val="888888"/>
                </a:solidFill>
              </a:defRPr>
            </a:lvl6pPr>
            <a:lvl7pPr lvl="6" algn="ctr">
              <a:lnSpc>
                <a:spcPct val="100000"/>
              </a:lnSpc>
              <a:spcBef>
                <a:spcPts val="400"/>
              </a:spcBef>
              <a:spcAft>
                <a:spcPts val="0"/>
              </a:spcAft>
              <a:buSzPts val="800"/>
              <a:buNone/>
              <a:defRPr>
                <a:solidFill>
                  <a:srgbClr val="888888"/>
                </a:solidFill>
              </a:defRPr>
            </a:lvl7pPr>
            <a:lvl8pPr lvl="7" algn="ctr">
              <a:lnSpc>
                <a:spcPct val="100000"/>
              </a:lnSpc>
              <a:spcBef>
                <a:spcPts val="400"/>
              </a:spcBef>
              <a:spcAft>
                <a:spcPts val="0"/>
              </a:spcAft>
              <a:buSzPts val="800"/>
              <a:buNone/>
              <a:defRPr>
                <a:solidFill>
                  <a:srgbClr val="888888"/>
                </a:solidFill>
              </a:defRPr>
            </a:lvl8pPr>
            <a:lvl9pPr lvl="8" algn="ctr">
              <a:lnSpc>
                <a:spcPct val="100000"/>
              </a:lnSpc>
              <a:spcBef>
                <a:spcPts val="400"/>
              </a:spcBef>
              <a:spcAft>
                <a:spcPts val="400"/>
              </a:spcAft>
              <a:buSzPts val="800"/>
              <a:buNone/>
              <a:defRPr>
                <a:solidFill>
                  <a:srgbClr val="888888"/>
                </a:solidFill>
              </a:defRPr>
            </a:lvl9pPr>
          </a:lstStyle>
          <a:p/>
        </p:txBody>
      </p:sp>
      <p:sp>
        <p:nvSpPr>
          <p:cNvPr id="280" name="Google Shape;280;p42"/>
          <p:cNvSpPr txBox="1"/>
          <p:nvPr/>
        </p:nvSpPr>
        <p:spPr>
          <a:xfrm>
            <a:off x="297299" y="107395"/>
            <a:ext cx="2771144" cy="257908"/>
          </a:xfrm>
          <a:prstGeom prst="rect">
            <a:avLst/>
          </a:prstGeom>
          <a:noFill/>
          <a:ln>
            <a:noFill/>
          </a:ln>
        </p:spPr>
        <p:txBody>
          <a:bodyPr anchorCtr="0" anchor="b" bIns="34325" lIns="68675" spcFirstLastPara="1" rIns="68675" wrap="square" tIns="34325">
            <a:noAutofit/>
          </a:bodyPr>
          <a:lstStyle/>
          <a:p>
            <a:pPr indent="0" lvl="0" marL="0" marR="0" rtl="0" algn="ctr">
              <a:lnSpc>
                <a:spcPct val="100000"/>
              </a:lnSpc>
              <a:spcBef>
                <a:spcPts val="0"/>
              </a:spcBef>
              <a:spcAft>
                <a:spcPts val="0"/>
              </a:spcAft>
              <a:buClr>
                <a:srgbClr val="0C1830"/>
              </a:buClr>
              <a:buSzPts val="1100"/>
              <a:buFont typeface="Arial"/>
              <a:buNone/>
            </a:pPr>
            <a:r>
              <a:rPr b="0" i="0" lang="en" sz="1100" u="none" cap="none" strike="noStrike">
                <a:solidFill>
                  <a:srgbClr val="0C1830"/>
                </a:solidFill>
                <a:latin typeface="Arial"/>
                <a:ea typeface="Arial"/>
                <a:cs typeface="Arial"/>
                <a:sym typeface="Arial"/>
              </a:rPr>
              <a:t> OFFICE  OF  EDUCATOR  EXCELLENCE</a:t>
            </a:r>
            <a:endParaRPr b="0" i="0" sz="1100" u="none" cap="none" strike="noStrike">
              <a:solidFill>
                <a:srgbClr val="000000"/>
              </a:solidFill>
              <a:latin typeface="Arial"/>
              <a:ea typeface="Arial"/>
              <a:cs typeface="Arial"/>
              <a:sym typeface="Arial"/>
            </a:endParaRPr>
          </a:p>
        </p:txBody>
      </p:sp>
      <p:sp>
        <p:nvSpPr>
          <p:cNvPr id="281" name="Google Shape;281;p42"/>
          <p:cNvSpPr txBox="1"/>
          <p:nvPr/>
        </p:nvSpPr>
        <p:spPr>
          <a:xfrm>
            <a:off x="6664946" y="76732"/>
            <a:ext cx="2138894" cy="273844"/>
          </a:xfrm>
          <a:prstGeom prst="rect">
            <a:avLst/>
          </a:prstGeom>
          <a:noFill/>
          <a:ln>
            <a:noFill/>
          </a:ln>
        </p:spPr>
        <p:txBody>
          <a:bodyPr anchorCtr="0" anchor="ctr" bIns="34325" lIns="68675" spcFirstLastPara="1" rIns="68675" wrap="square" tIns="34325">
            <a:noAutofit/>
          </a:bodyPr>
          <a:lstStyle/>
          <a:p>
            <a:pPr indent="0" lvl="0" marL="0" marR="0" rtl="0" algn="r">
              <a:lnSpc>
                <a:spcPct val="100000"/>
              </a:lnSpc>
              <a:spcBef>
                <a:spcPts val="0"/>
              </a:spcBef>
              <a:spcAft>
                <a:spcPts val="0"/>
              </a:spcAft>
              <a:buClr>
                <a:srgbClr val="000000"/>
              </a:buClr>
              <a:buSzPts val="900"/>
              <a:buFont typeface="Arial"/>
              <a:buNone/>
            </a:pPr>
            <a:r>
              <a:rPr b="0" i="0" lang="en" sz="900" u="none" cap="none" strike="noStrike">
                <a:solidFill>
                  <a:srgbClr val="2D58AC"/>
                </a:solidFill>
                <a:latin typeface="Arial"/>
                <a:ea typeface="Arial"/>
                <a:cs typeface="Arial"/>
                <a:sym typeface="Arial"/>
              </a:rPr>
              <a:t>2/13/2020</a:t>
            </a:r>
            <a:endParaRPr b="0" i="0" sz="900" u="none" cap="none" strike="noStrike">
              <a:solidFill>
                <a:srgbClr val="000000"/>
              </a:solidFill>
              <a:latin typeface="Arial"/>
              <a:ea typeface="Arial"/>
              <a:cs typeface="Arial"/>
              <a:sym typeface="Arial"/>
            </a:endParaRPr>
          </a:p>
        </p:txBody>
      </p:sp>
      <p:sp>
        <p:nvSpPr>
          <p:cNvPr id="282" name="Google Shape;282;p42"/>
          <p:cNvSpPr txBox="1"/>
          <p:nvPr/>
        </p:nvSpPr>
        <p:spPr>
          <a:xfrm>
            <a:off x="0" y="4869656"/>
            <a:ext cx="764221" cy="273844"/>
          </a:xfrm>
          <a:prstGeom prst="rect">
            <a:avLst/>
          </a:prstGeom>
          <a:noFill/>
          <a:ln>
            <a:noFill/>
          </a:ln>
        </p:spPr>
        <p:txBody>
          <a:bodyPr anchorCtr="0" anchor="ctr" bIns="34325" lIns="68675" spcFirstLastPara="1" rIns="68675" wrap="square" tIns="343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 sz="1000" u="none" cap="none" strike="noStrike">
                <a:solidFill>
                  <a:schemeClr val="dk2"/>
                </a:solidFill>
                <a:latin typeface="Gill Sans"/>
                <a:ea typeface="Gill Sans"/>
                <a:cs typeface="Gill Sans"/>
                <a:sym typeface="Gill Sans"/>
              </a:rPr>
              <a:t>‹#›</a:t>
            </a:fld>
            <a:endParaRPr b="0" i="0" sz="1000" u="none" cap="none" strike="noStrike">
              <a:solidFill>
                <a:schemeClr val="dk2"/>
              </a:solidFill>
              <a:latin typeface="Gill Sans"/>
              <a:ea typeface="Gill Sans"/>
              <a:cs typeface="Gill Sans"/>
              <a:sym typeface="Gill Sans"/>
            </a:endParaRPr>
          </a:p>
        </p:txBody>
      </p:sp>
      <p:pic>
        <p:nvPicPr>
          <p:cNvPr id="283" name="Google Shape;283;p42"/>
          <p:cNvPicPr preferRelativeResize="0"/>
          <p:nvPr/>
        </p:nvPicPr>
        <p:blipFill rotWithShape="1">
          <a:blip r:embed="rId2">
            <a:alphaModFix/>
          </a:blip>
          <a:srcRect b="0" l="0" r="0" t="0"/>
          <a:stretch/>
        </p:blipFill>
        <p:spPr>
          <a:xfrm>
            <a:off x="3572571" y="481046"/>
            <a:ext cx="1993920" cy="763191"/>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84" name="Shape 284"/>
        <p:cNvGrpSpPr/>
        <p:nvPr/>
      </p:nvGrpSpPr>
      <p:grpSpPr>
        <a:xfrm>
          <a:off x="0" y="0"/>
          <a:ext cx="0" cy="0"/>
          <a:chOff x="0" y="0"/>
          <a:chExt cx="0" cy="0"/>
        </a:xfrm>
      </p:grpSpPr>
      <p:sp>
        <p:nvSpPr>
          <p:cNvPr id="285" name="Google Shape;285;p43"/>
          <p:cNvSpPr/>
          <p:nvPr/>
        </p:nvSpPr>
        <p:spPr>
          <a:xfrm>
            <a:off x="330215" y="460805"/>
            <a:ext cx="8482013" cy="891974"/>
          </a:xfrm>
          <a:prstGeom prst="rect">
            <a:avLst/>
          </a:prstGeom>
          <a:solidFill>
            <a:schemeClr val="accent1"/>
          </a:solidFill>
          <a:ln>
            <a:noFill/>
          </a:ln>
        </p:spPr>
        <p:txBody>
          <a:bodyPr anchorCtr="0" anchor="ctr" bIns="68675" lIns="68675" spcFirstLastPara="1" rIns="68675" wrap="square" tIns="686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86" name="Google Shape;286;p43"/>
          <p:cNvSpPr txBox="1"/>
          <p:nvPr>
            <p:ph type="title"/>
          </p:nvPr>
        </p:nvSpPr>
        <p:spPr>
          <a:xfrm>
            <a:off x="435894" y="526617"/>
            <a:ext cx="8272221" cy="760350"/>
          </a:xfrm>
          <a:prstGeom prst="rect">
            <a:avLst/>
          </a:prstGeom>
          <a:noFill/>
          <a:ln>
            <a:noFill/>
          </a:ln>
        </p:spPr>
        <p:txBody>
          <a:bodyPr anchorCtr="0" anchor="b" bIns="34325" lIns="68675" spcFirstLastPara="1" rIns="68675" wrap="square" tIns="34325">
            <a:noAutofit/>
          </a:bodyPr>
          <a:lstStyle>
            <a:lvl1pPr lvl="0" algn="l">
              <a:lnSpc>
                <a:spcPct val="100000"/>
              </a:lnSpc>
              <a:spcBef>
                <a:spcPts val="0"/>
              </a:spcBef>
              <a:spcAft>
                <a:spcPts val="0"/>
              </a:spcAft>
              <a:buClr>
                <a:schemeClr val="l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87" name="Google Shape;287;p43"/>
          <p:cNvSpPr txBox="1"/>
          <p:nvPr>
            <p:ph idx="1" type="body"/>
          </p:nvPr>
        </p:nvSpPr>
        <p:spPr>
          <a:xfrm>
            <a:off x="435895" y="1635373"/>
            <a:ext cx="8272220" cy="2758727"/>
          </a:xfrm>
          <a:prstGeom prst="rect">
            <a:avLst/>
          </a:prstGeom>
          <a:noFill/>
          <a:ln>
            <a:noFill/>
          </a:ln>
        </p:spPr>
        <p:txBody>
          <a:bodyPr anchorCtr="0" anchor="ctr" bIns="34325" lIns="68675" spcFirstLastPara="1" rIns="68675" wrap="square" tIns="34325">
            <a:noAutofit/>
          </a:bodyPr>
          <a:lstStyle>
            <a:lvl1pPr indent="-304800" lvl="0" marL="457200" algn="l">
              <a:lnSpc>
                <a:spcPct val="100000"/>
              </a:lnSpc>
              <a:spcBef>
                <a:spcPts val="300"/>
              </a:spcBef>
              <a:spcAft>
                <a:spcPts val="0"/>
              </a:spcAft>
              <a:buSzPts val="1200"/>
              <a:buChar char="◼"/>
              <a:defRPr/>
            </a:lvl1pPr>
            <a:lvl2pPr indent="-304800" lvl="1" marL="914400" algn="l">
              <a:lnSpc>
                <a:spcPct val="100000"/>
              </a:lnSpc>
              <a:spcBef>
                <a:spcPts val="400"/>
              </a:spcBef>
              <a:spcAft>
                <a:spcPts val="0"/>
              </a:spcAft>
              <a:buSzPts val="1200"/>
              <a:buChar char="◼"/>
              <a:defRPr/>
            </a:lvl2pPr>
            <a:lvl3pPr indent="-304800" lvl="2" marL="1371600" algn="l">
              <a:lnSpc>
                <a:spcPct val="100000"/>
              </a:lnSpc>
              <a:spcBef>
                <a:spcPts val="400"/>
              </a:spcBef>
              <a:spcAft>
                <a:spcPts val="0"/>
              </a:spcAft>
              <a:buSzPts val="1200"/>
              <a:buChar char="◼"/>
              <a:defRPr/>
            </a:lvl3pPr>
            <a:lvl4pPr indent="-304800" lvl="3" marL="1828800" algn="l">
              <a:lnSpc>
                <a:spcPct val="100000"/>
              </a:lnSpc>
              <a:spcBef>
                <a:spcPts val="400"/>
              </a:spcBef>
              <a:spcAft>
                <a:spcPts val="0"/>
              </a:spcAft>
              <a:buSzPts val="1200"/>
              <a:buChar char="◼"/>
              <a:defRPr/>
            </a:lvl4pPr>
            <a:lvl5pPr indent="-304800" lvl="4" marL="2286000" algn="l">
              <a:lnSpc>
                <a:spcPct val="100000"/>
              </a:lnSpc>
              <a:spcBef>
                <a:spcPts val="400"/>
              </a:spcBef>
              <a:spcAft>
                <a:spcPts val="0"/>
              </a:spcAft>
              <a:buSzPts val="1200"/>
              <a:buChar char="◼"/>
              <a:defRPr/>
            </a:lvl5pPr>
            <a:lvl6pPr indent="-304800" lvl="5" marL="2743200" algn="l">
              <a:lnSpc>
                <a:spcPct val="100000"/>
              </a:lnSpc>
              <a:spcBef>
                <a:spcPts val="400"/>
              </a:spcBef>
              <a:spcAft>
                <a:spcPts val="0"/>
              </a:spcAft>
              <a:buSzPts val="1200"/>
              <a:buChar char="◼"/>
              <a:defRPr/>
            </a:lvl6pPr>
            <a:lvl7pPr indent="-304800" lvl="6" marL="3200400" algn="l">
              <a:lnSpc>
                <a:spcPct val="100000"/>
              </a:lnSpc>
              <a:spcBef>
                <a:spcPts val="400"/>
              </a:spcBef>
              <a:spcAft>
                <a:spcPts val="0"/>
              </a:spcAft>
              <a:buSzPts val="1200"/>
              <a:buChar char="◼"/>
              <a:defRPr/>
            </a:lvl7pPr>
            <a:lvl8pPr indent="-304800" lvl="7" marL="3657600" algn="l">
              <a:lnSpc>
                <a:spcPct val="100000"/>
              </a:lnSpc>
              <a:spcBef>
                <a:spcPts val="400"/>
              </a:spcBef>
              <a:spcAft>
                <a:spcPts val="0"/>
              </a:spcAft>
              <a:buSzPts val="1200"/>
              <a:buChar char="◼"/>
              <a:defRPr/>
            </a:lvl8pPr>
            <a:lvl9pPr indent="-304800" lvl="8" marL="4114800" algn="l">
              <a:lnSpc>
                <a:spcPct val="100000"/>
              </a:lnSpc>
              <a:spcBef>
                <a:spcPts val="400"/>
              </a:spcBef>
              <a:spcAft>
                <a:spcPts val="400"/>
              </a:spcAft>
              <a:buSzPts val="1200"/>
              <a:buChar char="◼"/>
              <a:defRPr/>
            </a:lvl9pPr>
          </a:lstStyle>
          <a:p/>
        </p:txBody>
      </p:sp>
      <p:sp>
        <p:nvSpPr>
          <p:cNvPr id="288" name="Google Shape;288;p43"/>
          <p:cNvSpPr txBox="1"/>
          <p:nvPr/>
        </p:nvSpPr>
        <p:spPr>
          <a:xfrm>
            <a:off x="297299" y="107395"/>
            <a:ext cx="2771144" cy="257908"/>
          </a:xfrm>
          <a:prstGeom prst="rect">
            <a:avLst/>
          </a:prstGeom>
          <a:noFill/>
          <a:ln>
            <a:noFill/>
          </a:ln>
        </p:spPr>
        <p:txBody>
          <a:bodyPr anchorCtr="0" anchor="b" bIns="34325" lIns="68675" spcFirstLastPara="1" rIns="68675" wrap="square" tIns="34325">
            <a:noAutofit/>
          </a:bodyPr>
          <a:lstStyle/>
          <a:p>
            <a:pPr indent="0" lvl="0" marL="0" marR="0" rtl="0" algn="ctr">
              <a:lnSpc>
                <a:spcPct val="100000"/>
              </a:lnSpc>
              <a:spcBef>
                <a:spcPts val="0"/>
              </a:spcBef>
              <a:spcAft>
                <a:spcPts val="0"/>
              </a:spcAft>
              <a:buClr>
                <a:srgbClr val="0C1830"/>
              </a:buClr>
              <a:buSzPts val="1100"/>
              <a:buFont typeface="Arial"/>
              <a:buNone/>
            </a:pPr>
            <a:r>
              <a:rPr b="0" i="0" lang="en" sz="1100" u="none" cap="none" strike="noStrike">
                <a:solidFill>
                  <a:srgbClr val="0C1830"/>
                </a:solidFill>
                <a:latin typeface="Arial"/>
                <a:ea typeface="Arial"/>
                <a:cs typeface="Arial"/>
                <a:sym typeface="Arial"/>
              </a:rPr>
              <a:t> OFFICE  OF  EDUCATOR  EXCELLENCE</a:t>
            </a:r>
            <a:endParaRPr b="0" i="0" sz="1100" u="none" cap="none" strike="noStrike">
              <a:solidFill>
                <a:srgbClr val="000000"/>
              </a:solidFill>
              <a:latin typeface="Arial"/>
              <a:ea typeface="Arial"/>
              <a:cs typeface="Arial"/>
              <a:sym typeface="Arial"/>
            </a:endParaRPr>
          </a:p>
        </p:txBody>
      </p:sp>
      <p:sp>
        <p:nvSpPr>
          <p:cNvPr id="289" name="Google Shape;289;p43"/>
          <p:cNvSpPr txBox="1"/>
          <p:nvPr>
            <p:ph idx="12" type="sldNum"/>
          </p:nvPr>
        </p:nvSpPr>
        <p:spPr>
          <a:xfrm>
            <a:off x="0" y="4800601"/>
            <a:ext cx="436976" cy="342900"/>
          </a:xfrm>
          <a:prstGeom prst="rect">
            <a:avLst/>
          </a:prstGeom>
          <a:noFill/>
          <a:ln>
            <a:noFill/>
          </a:ln>
        </p:spPr>
        <p:txBody>
          <a:bodyPr anchorCtr="0" anchor="ctr" bIns="34325" lIns="68675" spcFirstLastPara="1" rIns="68675" wrap="square" tIns="34325">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0C1830"/>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0C1830"/>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0C1830"/>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0C1830"/>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0C1830"/>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0C1830"/>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0C1830"/>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0C1830"/>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0C1830"/>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
              <a:t>‹#›</a:t>
            </a:fld>
            <a:endParaRPr/>
          </a:p>
        </p:txBody>
      </p:sp>
      <p:pic>
        <p:nvPicPr>
          <p:cNvPr id="290" name="Google Shape;290;p43"/>
          <p:cNvPicPr preferRelativeResize="0"/>
          <p:nvPr/>
        </p:nvPicPr>
        <p:blipFill rotWithShape="1">
          <a:blip r:embed="rId2">
            <a:alphaModFix/>
          </a:blip>
          <a:srcRect b="0" l="0" r="0" t="0"/>
          <a:stretch/>
        </p:blipFill>
        <p:spPr>
          <a:xfrm>
            <a:off x="7739336" y="4598274"/>
            <a:ext cx="1375002" cy="526295"/>
          </a:xfrm>
          <a:prstGeom prst="rect">
            <a:avLst/>
          </a:prstGeom>
          <a:noFill/>
          <a:ln>
            <a:noFill/>
          </a:ln>
        </p:spPr>
      </p:pic>
      <p:sp>
        <p:nvSpPr>
          <p:cNvPr id="291" name="Google Shape;291;p43"/>
          <p:cNvSpPr txBox="1"/>
          <p:nvPr/>
        </p:nvSpPr>
        <p:spPr>
          <a:xfrm>
            <a:off x="6664946" y="76732"/>
            <a:ext cx="2138969" cy="273825"/>
          </a:xfrm>
          <a:prstGeom prst="rect">
            <a:avLst/>
          </a:prstGeom>
          <a:noFill/>
          <a:ln>
            <a:noFill/>
          </a:ln>
        </p:spPr>
        <p:txBody>
          <a:bodyPr anchorCtr="0" anchor="ctr" bIns="34325" lIns="68675" spcFirstLastPara="1" rIns="68675" wrap="square" tIns="34325">
            <a:noAutofit/>
          </a:bodyPr>
          <a:lstStyle/>
          <a:p>
            <a:pPr indent="0" lvl="0" marL="0" marR="0" rtl="0" algn="r">
              <a:lnSpc>
                <a:spcPct val="100000"/>
              </a:lnSpc>
              <a:spcBef>
                <a:spcPts val="0"/>
              </a:spcBef>
              <a:spcAft>
                <a:spcPts val="0"/>
              </a:spcAft>
              <a:buClr>
                <a:srgbClr val="000000"/>
              </a:buClr>
              <a:buSzPts val="900"/>
              <a:buFont typeface="Arial"/>
              <a:buNone/>
            </a:pPr>
            <a:r>
              <a:rPr b="0" i="0" lang="en" sz="900" u="none" cap="none" strike="noStrike">
                <a:solidFill>
                  <a:srgbClr val="2D58AC"/>
                </a:solidFill>
                <a:latin typeface="Arial"/>
                <a:ea typeface="Arial"/>
                <a:cs typeface="Arial"/>
                <a:sym typeface="Arial"/>
              </a:rPr>
              <a:t>2/13/2020</a:t>
            </a:r>
            <a:endParaRPr b="0" i="0" sz="9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92" name="Shape 292"/>
        <p:cNvGrpSpPr/>
        <p:nvPr/>
      </p:nvGrpSpPr>
      <p:grpSpPr>
        <a:xfrm>
          <a:off x="0" y="0"/>
          <a:ext cx="0" cy="0"/>
          <a:chOff x="0" y="0"/>
          <a:chExt cx="0" cy="0"/>
        </a:xfrm>
      </p:grpSpPr>
      <p:sp>
        <p:nvSpPr>
          <p:cNvPr id="293" name="Google Shape;293;p44"/>
          <p:cNvSpPr/>
          <p:nvPr/>
        </p:nvSpPr>
        <p:spPr>
          <a:xfrm>
            <a:off x="330513" y="454916"/>
            <a:ext cx="8475036" cy="944120"/>
          </a:xfrm>
          <a:prstGeom prst="rect">
            <a:avLst/>
          </a:prstGeom>
          <a:solidFill>
            <a:schemeClr val="accent1"/>
          </a:solidFill>
          <a:ln>
            <a:noFill/>
          </a:ln>
        </p:spPr>
        <p:txBody>
          <a:bodyPr anchorCtr="0" anchor="ctr" bIns="68675" lIns="68675" spcFirstLastPara="1" rIns="68675" wrap="square" tIns="686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94" name="Google Shape;294;p44"/>
          <p:cNvSpPr txBox="1"/>
          <p:nvPr>
            <p:ph type="title"/>
          </p:nvPr>
        </p:nvSpPr>
        <p:spPr>
          <a:xfrm>
            <a:off x="431921" y="547244"/>
            <a:ext cx="8272221" cy="741249"/>
          </a:xfrm>
          <a:prstGeom prst="rect">
            <a:avLst/>
          </a:prstGeom>
          <a:noFill/>
          <a:ln>
            <a:noFill/>
          </a:ln>
        </p:spPr>
        <p:txBody>
          <a:bodyPr anchorCtr="0" anchor="b" bIns="34325" lIns="68675" spcFirstLastPara="1" rIns="68675" wrap="square" tIns="34325">
            <a:noAutofit/>
          </a:bodyPr>
          <a:lstStyle>
            <a:lvl1pPr lvl="0" algn="l">
              <a:lnSpc>
                <a:spcPct val="100000"/>
              </a:lnSpc>
              <a:spcBef>
                <a:spcPts val="0"/>
              </a:spcBef>
              <a:spcAft>
                <a:spcPts val="0"/>
              </a:spcAft>
              <a:buClr>
                <a:schemeClr val="l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95" name="Google Shape;295;p44"/>
          <p:cNvSpPr txBox="1"/>
          <p:nvPr/>
        </p:nvSpPr>
        <p:spPr>
          <a:xfrm>
            <a:off x="0" y="4800601"/>
            <a:ext cx="436976" cy="342900"/>
          </a:xfrm>
          <a:prstGeom prst="rect">
            <a:avLst/>
          </a:prstGeom>
          <a:noFill/>
          <a:ln>
            <a:noFill/>
          </a:ln>
        </p:spPr>
        <p:txBody>
          <a:bodyPr anchorCtr="0" anchor="ctr" bIns="34325" lIns="68675" spcFirstLastPara="1" rIns="68675" wrap="square" tIns="343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 sz="1100" u="none" cap="none" strike="noStrike">
                <a:solidFill>
                  <a:srgbClr val="0C1830"/>
                </a:solidFill>
                <a:latin typeface="Gill Sans"/>
                <a:ea typeface="Gill Sans"/>
                <a:cs typeface="Gill Sans"/>
                <a:sym typeface="Gill Sans"/>
              </a:rPr>
              <a:t>‹#›</a:t>
            </a:fld>
            <a:endParaRPr b="0" i="0" sz="1100" u="none" cap="none" strike="noStrike">
              <a:solidFill>
                <a:srgbClr val="0C1830"/>
              </a:solidFill>
              <a:latin typeface="Gill Sans"/>
              <a:ea typeface="Gill Sans"/>
              <a:cs typeface="Gill Sans"/>
              <a:sym typeface="Gill Sans"/>
            </a:endParaRPr>
          </a:p>
        </p:txBody>
      </p:sp>
      <p:pic>
        <p:nvPicPr>
          <p:cNvPr id="296" name="Google Shape;296;p44"/>
          <p:cNvPicPr preferRelativeResize="0"/>
          <p:nvPr/>
        </p:nvPicPr>
        <p:blipFill rotWithShape="1">
          <a:blip r:embed="rId2">
            <a:alphaModFix/>
          </a:blip>
          <a:srcRect b="0" l="0" r="0" t="0"/>
          <a:stretch/>
        </p:blipFill>
        <p:spPr>
          <a:xfrm>
            <a:off x="7739336" y="4598274"/>
            <a:ext cx="1375002" cy="526295"/>
          </a:xfrm>
          <a:prstGeom prst="rect">
            <a:avLst/>
          </a:prstGeom>
          <a:noFill/>
          <a:ln>
            <a:noFill/>
          </a:ln>
        </p:spPr>
      </p:pic>
      <p:sp>
        <p:nvSpPr>
          <p:cNvPr id="297" name="Google Shape;297;p44"/>
          <p:cNvSpPr txBox="1"/>
          <p:nvPr/>
        </p:nvSpPr>
        <p:spPr>
          <a:xfrm>
            <a:off x="331034" y="80164"/>
            <a:ext cx="2771144" cy="257908"/>
          </a:xfrm>
          <a:prstGeom prst="rect">
            <a:avLst/>
          </a:prstGeom>
          <a:noFill/>
          <a:ln>
            <a:noFill/>
          </a:ln>
        </p:spPr>
        <p:txBody>
          <a:bodyPr anchorCtr="0" anchor="b" bIns="34325" lIns="68675" spcFirstLastPara="1" rIns="68675" wrap="square" tIns="34325">
            <a:noAutofit/>
          </a:bodyPr>
          <a:lstStyle/>
          <a:p>
            <a:pPr indent="0" lvl="0" marL="0" marR="0" rtl="0" algn="ctr">
              <a:lnSpc>
                <a:spcPct val="100000"/>
              </a:lnSpc>
              <a:spcBef>
                <a:spcPts val="0"/>
              </a:spcBef>
              <a:spcAft>
                <a:spcPts val="0"/>
              </a:spcAft>
              <a:buClr>
                <a:srgbClr val="0C1830"/>
              </a:buClr>
              <a:buSzPts val="1100"/>
              <a:buFont typeface="Arial"/>
              <a:buNone/>
            </a:pPr>
            <a:r>
              <a:rPr b="1" i="0" lang="en" sz="1100" u="none" cap="none" strike="noStrike">
                <a:solidFill>
                  <a:srgbClr val="0C1830"/>
                </a:solidFill>
                <a:latin typeface="Arial"/>
                <a:ea typeface="Arial"/>
                <a:cs typeface="Arial"/>
                <a:sym typeface="Arial"/>
              </a:rPr>
              <a:t> OFFICE  OF  EDUCATOR  EXCELLENCE</a:t>
            </a:r>
            <a:endParaRPr b="0" i="0" sz="1100" u="none" cap="none" strike="noStrike">
              <a:solidFill>
                <a:srgbClr val="000000"/>
              </a:solidFill>
              <a:latin typeface="Arial"/>
              <a:ea typeface="Arial"/>
              <a:cs typeface="Arial"/>
              <a:sym typeface="Arial"/>
            </a:endParaRPr>
          </a:p>
        </p:txBody>
      </p:sp>
      <p:sp>
        <p:nvSpPr>
          <p:cNvPr id="298" name="Google Shape;298;p44"/>
          <p:cNvSpPr txBox="1"/>
          <p:nvPr/>
        </p:nvSpPr>
        <p:spPr>
          <a:xfrm>
            <a:off x="6664946" y="76732"/>
            <a:ext cx="2138969" cy="273825"/>
          </a:xfrm>
          <a:prstGeom prst="rect">
            <a:avLst/>
          </a:prstGeom>
          <a:noFill/>
          <a:ln>
            <a:noFill/>
          </a:ln>
        </p:spPr>
        <p:txBody>
          <a:bodyPr anchorCtr="0" anchor="ctr" bIns="34325" lIns="68675" spcFirstLastPara="1" rIns="68675" wrap="square" tIns="34325">
            <a:noAutofit/>
          </a:bodyPr>
          <a:lstStyle/>
          <a:p>
            <a:pPr indent="0" lvl="0" marL="0" marR="0" rtl="0" algn="r">
              <a:lnSpc>
                <a:spcPct val="100000"/>
              </a:lnSpc>
              <a:spcBef>
                <a:spcPts val="0"/>
              </a:spcBef>
              <a:spcAft>
                <a:spcPts val="0"/>
              </a:spcAft>
              <a:buClr>
                <a:srgbClr val="000000"/>
              </a:buClr>
              <a:buSzPts val="900"/>
              <a:buFont typeface="Arial"/>
              <a:buNone/>
            </a:pPr>
            <a:r>
              <a:rPr b="0" i="0" lang="en" sz="900" u="none" cap="none" strike="noStrike">
                <a:solidFill>
                  <a:srgbClr val="2D58AC"/>
                </a:solidFill>
                <a:latin typeface="Arial"/>
                <a:ea typeface="Arial"/>
                <a:cs typeface="Arial"/>
                <a:sym typeface="Arial"/>
              </a:rPr>
              <a:t>2/13/2020</a:t>
            </a:r>
            <a:endParaRPr b="0" i="0" sz="9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99" name="Shape 299"/>
        <p:cNvGrpSpPr/>
        <p:nvPr/>
      </p:nvGrpSpPr>
      <p:grpSpPr>
        <a:xfrm>
          <a:off x="0" y="0"/>
          <a:ext cx="0" cy="0"/>
          <a:chOff x="0" y="0"/>
          <a:chExt cx="0" cy="0"/>
        </a:xfrm>
      </p:grpSpPr>
      <p:sp>
        <p:nvSpPr>
          <p:cNvPr id="300" name="Google Shape;300;p45"/>
          <p:cNvSpPr/>
          <p:nvPr/>
        </p:nvSpPr>
        <p:spPr>
          <a:xfrm>
            <a:off x="335863" y="3856481"/>
            <a:ext cx="8468154" cy="944120"/>
          </a:xfrm>
          <a:prstGeom prst="rect">
            <a:avLst/>
          </a:prstGeom>
          <a:solidFill>
            <a:schemeClr val="accent1"/>
          </a:solidFill>
          <a:ln>
            <a:noFill/>
          </a:ln>
        </p:spPr>
        <p:txBody>
          <a:bodyPr anchorCtr="0" anchor="ctr" bIns="68675" lIns="68675" spcFirstLastPara="1" rIns="68675" wrap="square" tIns="686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01" name="Google Shape;301;p45"/>
          <p:cNvSpPr txBox="1"/>
          <p:nvPr>
            <p:ph type="title"/>
          </p:nvPr>
        </p:nvSpPr>
        <p:spPr>
          <a:xfrm>
            <a:off x="435895" y="2282933"/>
            <a:ext cx="8272220" cy="1123130"/>
          </a:xfrm>
          <a:prstGeom prst="rect">
            <a:avLst/>
          </a:prstGeom>
          <a:noFill/>
          <a:ln>
            <a:noFill/>
          </a:ln>
        </p:spPr>
        <p:txBody>
          <a:bodyPr anchorCtr="0" anchor="b" bIns="34325" lIns="68675" spcFirstLastPara="1" rIns="68675" wrap="square" tIns="34325">
            <a:noAutofit/>
          </a:bodyPr>
          <a:lstStyle>
            <a:lvl1pPr lvl="0" algn="l">
              <a:lnSpc>
                <a:spcPct val="100000"/>
              </a:lnSpc>
              <a:spcBef>
                <a:spcPts val="0"/>
              </a:spcBef>
              <a:spcAft>
                <a:spcPts val="0"/>
              </a:spcAft>
              <a:buClr>
                <a:schemeClr val="accent1"/>
              </a:buClr>
              <a:buSzPts val="2700"/>
              <a:buFont typeface="Gill Sans"/>
              <a:buNone/>
              <a:defRPr b="0" sz="2700" cap="none">
                <a:solidFill>
                  <a:schemeClr val="accen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02" name="Google Shape;302;p45"/>
          <p:cNvSpPr txBox="1"/>
          <p:nvPr>
            <p:ph idx="1" type="body"/>
          </p:nvPr>
        </p:nvSpPr>
        <p:spPr>
          <a:xfrm>
            <a:off x="435895" y="3406063"/>
            <a:ext cx="8272220" cy="450417"/>
          </a:xfrm>
          <a:prstGeom prst="rect">
            <a:avLst/>
          </a:prstGeom>
          <a:noFill/>
          <a:ln>
            <a:noFill/>
          </a:ln>
        </p:spPr>
        <p:txBody>
          <a:bodyPr anchorCtr="0" anchor="t" bIns="34325" lIns="68675" spcFirstLastPara="1" rIns="68675" wrap="square" tIns="34325">
            <a:noAutofit/>
          </a:bodyPr>
          <a:lstStyle>
            <a:lvl1pPr indent="-228600" lvl="0" marL="457200" algn="l">
              <a:lnSpc>
                <a:spcPct val="100000"/>
              </a:lnSpc>
              <a:spcBef>
                <a:spcPts val="300"/>
              </a:spcBef>
              <a:spcAft>
                <a:spcPts val="0"/>
              </a:spcAft>
              <a:buSzPts val="1200"/>
              <a:buNone/>
              <a:defRPr sz="1300" cap="none">
                <a:solidFill>
                  <a:schemeClr val="accent2"/>
                </a:solidFill>
              </a:defRPr>
            </a:lvl1pPr>
            <a:lvl2pPr indent="-228600" lvl="1" marL="914400" algn="l">
              <a:lnSpc>
                <a:spcPct val="100000"/>
              </a:lnSpc>
              <a:spcBef>
                <a:spcPts val="400"/>
              </a:spcBef>
              <a:spcAft>
                <a:spcPts val="0"/>
              </a:spcAft>
              <a:buSzPts val="1200"/>
              <a:buNone/>
              <a:defRPr sz="1300">
                <a:solidFill>
                  <a:srgbClr val="888888"/>
                </a:solidFill>
              </a:defRPr>
            </a:lvl2pPr>
            <a:lvl3pPr indent="-228600" lvl="2" marL="1371600" algn="l">
              <a:lnSpc>
                <a:spcPct val="100000"/>
              </a:lnSpc>
              <a:spcBef>
                <a:spcPts val="400"/>
              </a:spcBef>
              <a:spcAft>
                <a:spcPts val="0"/>
              </a:spcAft>
              <a:buSzPts val="1100"/>
              <a:buNone/>
              <a:defRPr sz="1200">
                <a:solidFill>
                  <a:srgbClr val="888888"/>
                </a:solidFill>
              </a:defRPr>
            </a:lvl3pPr>
            <a:lvl4pPr indent="-228600" lvl="3" marL="1828800" algn="l">
              <a:lnSpc>
                <a:spcPct val="100000"/>
              </a:lnSpc>
              <a:spcBef>
                <a:spcPts val="400"/>
              </a:spcBef>
              <a:spcAft>
                <a:spcPts val="0"/>
              </a:spcAft>
              <a:buSzPts val="1000"/>
              <a:buNone/>
              <a:defRPr sz="1000">
                <a:solidFill>
                  <a:srgbClr val="888888"/>
                </a:solidFill>
              </a:defRPr>
            </a:lvl4pPr>
            <a:lvl5pPr indent="-228600" lvl="4" marL="2286000" algn="l">
              <a:lnSpc>
                <a:spcPct val="100000"/>
              </a:lnSpc>
              <a:spcBef>
                <a:spcPts val="400"/>
              </a:spcBef>
              <a:spcAft>
                <a:spcPts val="0"/>
              </a:spcAft>
              <a:buSzPts val="1000"/>
              <a:buNone/>
              <a:defRPr sz="1000">
                <a:solidFill>
                  <a:srgbClr val="888888"/>
                </a:solidFill>
              </a:defRPr>
            </a:lvl5pPr>
            <a:lvl6pPr indent="-228600" lvl="5" marL="2743200" algn="l">
              <a:lnSpc>
                <a:spcPct val="100000"/>
              </a:lnSpc>
              <a:spcBef>
                <a:spcPts val="400"/>
              </a:spcBef>
              <a:spcAft>
                <a:spcPts val="0"/>
              </a:spcAft>
              <a:buSzPts val="1000"/>
              <a:buNone/>
              <a:defRPr sz="1000">
                <a:solidFill>
                  <a:srgbClr val="888888"/>
                </a:solidFill>
              </a:defRPr>
            </a:lvl6pPr>
            <a:lvl7pPr indent="-228600" lvl="6" marL="3200400" algn="l">
              <a:lnSpc>
                <a:spcPct val="100000"/>
              </a:lnSpc>
              <a:spcBef>
                <a:spcPts val="400"/>
              </a:spcBef>
              <a:spcAft>
                <a:spcPts val="0"/>
              </a:spcAft>
              <a:buSzPts val="1000"/>
              <a:buNone/>
              <a:defRPr sz="1000">
                <a:solidFill>
                  <a:srgbClr val="888888"/>
                </a:solidFill>
              </a:defRPr>
            </a:lvl7pPr>
            <a:lvl8pPr indent="-228600" lvl="7" marL="3657600" algn="l">
              <a:lnSpc>
                <a:spcPct val="100000"/>
              </a:lnSpc>
              <a:spcBef>
                <a:spcPts val="400"/>
              </a:spcBef>
              <a:spcAft>
                <a:spcPts val="0"/>
              </a:spcAft>
              <a:buSzPts val="1000"/>
              <a:buNone/>
              <a:defRPr sz="1000">
                <a:solidFill>
                  <a:srgbClr val="888888"/>
                </a:solidFill>
              </a:defRPr>
            </a:lvl8pPr>
            <a:lvl9pPr indent="-228600" lvl="8" marL="4114800" algn="l">
              <a:lnSpc>
                <a:spcPct val="100000"/>
              </a:lnSpc>
              <a:spcBef>
                <a:spcPts val="400"/>
              </a:spcBef>
              <a:spcAft>
                <a:spcPts val="400"/>
              </a:spcAft>
              <a:buSzPts val="1000"/>
              <a:buNone/>
              <a:defRPr sz="1000">
                <a:solidFill>
                  <a:srgbClr val="888888"/>
                </a:solidFill>
              </a:defRPr>
            </a:lvl9pPr>
          </a:lstStyle>
          <a:p/>
        </p:txBody>
      </p:sp>
      <p:sp>
        <p:nvSpPr>
          <p:cNvPr id="303" name="Google Shape;303;p45"/>
          <p:cNvSpPr txBox="1"/>
          <p:nvPr>
            <p:ph idx="10" type="dt"/>
          </p:nvPr>
        </p:nvSpPr>
        <p:spPr>
          <a:xfrm>
            <a:off x="5704470" y="4467103"/>
            <a:ext cx="2133601" cy="273844"/>
          </a:xfrm>
          <a:prstGeom prst="rect">
            <a:avLst/>
          </a:prstGeom>
          <a:noFill/>
          <a:ln>
            <a:noFill/>
          </a:ln>
        </p:spPr>
        <p:txBody>
          <a:bodyPr anchorCtr="0" anchor="ctr" bIns="34325" lIns="68675" spcFirstLastPara="1" rIns="68675" wrap="square" tIns="34325">
            <a:noAutofit/>
          </a:bodyPr>
          <a:lstStyle>
            <a:lvl1pPr lvl="0" algn="r">
              <a:lnSpc>
                <a:spcPct val="100000"/>
              </a:lnSpc>
              <a:spcBef>
                <a:spcPts val="0"/>
              </a:spcBef>
              <a:spcAft>
                <a:spcPts val="0"/>
              </a:spcAft>
              <a:buSzPts val="1100"/>
              <a:buNone/>
              <a:defRPr>
                <a:solidFill>
                  <a:srgbClr val="2D58AC"/>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04" name="Google Shape;304;p45"/>
          <p:cNvSpPr txBox="1"/>
          <p:nvPr>
            <p:ph idx="11" type="ftr"/>
          </p:nvPr>
        </p:nvSpPr>
        <p:spPr>
          <a:xfrm>
            <a:off x="435894" y="4463859"/>
            <a:ext cx="5187913" cy="273844"/>
          </a:xfrm>
          <a:prstGeom prst="rect">
            <a:avLst/>
          </a:prstGeom>
          <a:noFill/>
          <a:ln>
            <a:noFill/>
          </a:ln>
        </p:spPr>
        <p:txBody>
          <a:bodyPr anchorCtr="0" anchor="ctr" bIns="34325" lIns="68675" spcFirstLastPara="1" rIns="68675" wrap="square" tIns="34325">
            <a:noAutofit/>
          </a:bodyPr>
          <a:lstStyle>
            <a:lvl1pPr lvl="0" algn="l">
              <a:lnSpc>
                <a:spcPct val="100000"/>
              </a:lnSpc>
              <a:spcBef>
                <a:spcPts val="0"/>
              </a:spcBef>
              <a:spcAft>
                <a:spcPts val="0"/>
              </a:spcAft>
              <a:buSzPts val="1100"/>
              <a:buNone/>
              <a:defRPr>
                <a:solidFill>
                  <a:srgbClr val="2D58AC"/>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05" name="Google Shape;305;p45"/>
          <p:cNvSpPr txBox="1"/>
          <p:nvPr>
            <p:ph idx="12" type="sldNum"/>
          </p:nvPr>
        </p:nvSpPr>
        <p:spPr>
          <a:xfrm>
            <a:off x="7918734" y="4467103"/>
            <a:ext cx="789383" cy="273844"/>
          </a:xfrm>
          <a:prstGeom prst="rect">
            <a:avLst/>
          </a:prstGeom>
          <a:noFill/>
          <a:ln>
            <a:noFill/>
          </a:ln>
        </p:spPr>
        <p:txBody>
          <a:bodyPr anchorCtr="0" anchor="ctr" bIns="34325" lIns="68675" spcFirstLastPara="1" rIns="68675" wrap="square" tIns="343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
              <a:t>‹#›</a:t>
            </a:fld>
            <a:endParaRPr/>
          </a:p>
        </p:txBody>
      </p:sp>
      <p:sp>
        <p:nvSpPr>
          <p:cNvPr id="306" name="Google Shape;306;p45"/>
          <p:cNvSpPr txBox="1"/>
          <p:nvPr/>
        </p:nvSpPr>
        <p:spPr>
          <a:xfrm>
            <a:off x="297299" y="107395"/>
            <a:ext cx="2771144" cy="257908"/>
          </a:xfrm>
          <a:prstGeom prst="rect">
            <a:avLst/>
          </a:prstGeom>
          <a:noFill/>
          <a:ln>
            <a:noFill/>
          </a:ln>
        </p:spPr>
        <p:txBody>
          <a:bodyPr anchorCtr="0" anchor="b" bIns="34325" lIns="68675" spcFirstLastPara="1" rIns="68675" wrap="square" tIns="34325">
            <a:noAutofit/>
          </a:bodyPr>
          <a:lstStyle/>
          <a:p>
            <a:pPr indent="0" lvl="0" marL="0" marR="0" rtl="0" algn="ctr">
              <a:lnSpc>
                <a:spcPct val="100000"/>
              </a:lnSpc>
              <a:spcBef>
                <a:spcPts val="0"/>
              </a:spcBef>
              <a:spcAft>
                <a:spcPts val="0"/>
              </a:spcAft>
              <a:buClr>
                <a:srgbClr val="0C1830"/>
              </a:buClr>
              <a:buSzPts val="1100"/>
              <a:buFont typeface="Arial"/>
              <a:buNone/>
            </a:pPr>
            <a:r>
              <a:rPr b="1" i="0" lang="en" sz="1100" u="none" cap="none" strike="noStrike">
                <a:solidFill>
                  <a:srgbClr val="0C1830"/>
                </a:solidFill>
                <a:latin typeface="Arial"/>
                <a:ea typeface="Arial"/>
                <a:cs typeface="Arial"/>
                <a:sym typeface="Arial"/>
              </a:rPr>
              <a:t> OFFICE  OF  EDUCATOR  EXCELLENCE</a:t>
            </a:r>
            <a:endParaRPr b="0" i="0" sz="1100" u="none" cap="none" strike="noStrike">
              <a:solidFill>
                <a:srgbClr val="000000"/>
              </a:solidFill>
              <a:latin typeface="Arial"/>
              <a:ea typeface="Arial"/>
              <a:cs typeface="Arial"/>
              <a:sym typeface="Arial"/>
            </a:endParaRPr>
          </a:p>
        </p:txBody>
      </p:sp>
      <p:sp>
        <p:nvSpPr>
          <p:cNvPr id="307" name="Google Shape;307;p45"/>
          <p:cNvSpPr txBox="1"/>
          <p:nvPr/>
        </p:nvSpPr>
        <p:spPr>
          <a:xfrm>
            <a:off x="0" y="4800601"/>
            <a:ext cx="436976" cy="342900"/>
          </a:xfrm>
          <a:prstGeom prst="rect">
            <a:avLst/>
          </a:prstGeom>
          <a:noFill/>
          <a:ln>
            <a:noFill/>
          </a:ln>
        </p:spPr>
        <p:txBody>
          <a:bodyPr anchorCtr="0" anchor="ctr" bIns="34325" lIns="68675" spcFirstLastPara="1" rIns="68675" wrap="square" tIns="343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 sz="1100" u="none" cap="none" strike="noStrike">
                <a:solidFill>
                  <a:srgbClr val="0C1830"/>
                </a:solidFill>
                <a:latin typeface="Gill Sans"/>
                <a:ea typeface="Gill Sans"/>
                <a:cs typeface="Gill Sans"/>
                <a:sym typeface="Gill Sans"/>
              </a:rPr>
              <a:t>‹#›</a:t>
            </a:fld>
            <a:endParaRPr b="0" i="0" sz="1100" u="none" cap="none" strike="noStrike">
              <a:solidFill>
                <a:srgbClr val="0C1830"/>
              </a:solidFill>
              <a:latin typeface="Gill Sans"/>
              <a:ea typeface="Gill Sans"/>
              <a:cs typeface="Gill Sans"/>
              <a:sym typeface="Gill Sans"/>
            </a:endParaRPr>
          </a:p>
        </p:txBody>
      </p:sp>
      <p:pic>
        <p:nvPicPr>
          <p:cNvPr id="308" name="Google Shape;308;p45"/>
          <p:cNvPicPr preferRelativeResize="0"/>
          <p:nvPr/>
        </p:nvPicPr>
        <p:blipFill rotWithShape="1">
          <a:blip r:embed="rId2">
            <a:alphaModFix/>
          </a:blip>
          <a:srcRect b="0" l="0" r="0" t="0"/>
          <a:stretch/>
        </p:blipFill>
        <p:spPr>
          <a:xfrm>
            <a:off x="3571162" y="516439"/>
            <a:ext cx="1992611" cy="762690"/>
          </a:xfrm>
          <a:prstGeom prst="rect">
            <a:avLst/>
          </a:prstGeom>
          <a:noFill/>
          <a:ln>
            <a:noFill/>
          </a:ln>
        </p:spPr>
      </p:pic>
      <p:sp>
        <p:nvSpPr>
          <p:cNvPr id="309" name="Google Shape;309;p45"/>
          <p:cNvSpPr txBox="1"/>
          <p:nvPr/>
        </p:nvSpPr>
        <p:spPr>
          <a:xfrm>
            <a:off x="6664946" y="76732"/>
            <a:ext cx="2138969" cy="273825"/>
          </a:xfrm>
          <a:prstGeom prst="rect">
            <a:avLst/>
          </a:prstGeom>
          <a:noFill/>
          <a:ln>
            <a:noFill/>
          </a:ln>
        </p:spPr>
        <p:txBody>
          <a:bodyPr anchorCtr="0" anchor="ctr" bIns="34325" lIns="68675" spcFirstLastPara="1" rIns="68675" wrap="square" tIns="34325">
            <a:noAutofit/>
          </a:bodyPr>
          <a:lstStyle/>
          <a:p>
            <a:pPr indent="0" lvl="0" marL="0" marR="0" rtl="0" algn="r">
              <a:lnSpc>
                <a:spcPct val="100000"/>
              </a:lnSpc>
              <a:spcBef>
                <a:spcPts val="0"/>
              </a:spcBef>
              <a:spcAft>
                <a:spcPts val="0"/>
              </a:spcAft>
              <a:buClr>
                <a:srgbClr val="000000"/>
              </a:buClr>
              <a:buSzPts val="900"/>
              <a:buFont typeface="Arial"/>
              <a:buNone/>
            </a:pPr>
            <a:r>
              <a:rPr b="0" i="0" lang="en" sz="900" u="none" cap="none" strike="noStrike">
                <a:solidFill>
                  <a:srgbClr val="2D58AC"/>
                </a:solidFill>
                <a:latin typeface="Arial"/>
                <a:ea typeface="Arial"/>
                <a:cs typeface="Arial"/>
                <a:sym typeface="Arial"/>
              </a:rPr>
              <a:t>2/13/2020</a:t>
            </a:r>
            <a:endParaRPr b="0" i="0" sz="9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Content with Caption">
  <p:cSld name="1_Content with Caption">
    <p:bg>
      <p:bgPr>
        <a:blipFill>
          <a:blip r:embed="rId2">
            <a:alphaModFix/>
          </a:blip>
          <a:stretch>
            <a:fillRect/>
          </a:stretch>
        </a:blipFill>
      </p:bgPr>
    </p:bg>
    <p:spTree>
      <p:nvGrpSpPr>
        <p:cNvPr id="310" name="Shape 310"/>
        <p:cNvGrpSpPr/>
        <p:nvPr/>
      </p:nvGrpSpPr>
      <p:grpSpPr>
        <a:xfrm>
          <a:off x="0" y="0"/>
          <a:ext cx="0" cy="0"/>
          <a:chOff x="0" y="0"/>
          <a:chExt cx="0" cy="0"/>
        </a:xfrm>
      </p:grpSpPr>
      <p:sp>
        <p:nvSpPr>
          <p:cNvPr id="311" name="Google Shape;311;p46"/>
          <p:cNvSpPr txBox="1"/>
          <p:nvPr>
            <p:ph type="title"/>
          </p:nvPr>
        </p:nvSpPr>
        <p:spPr>
          <a:xfrm>
            <a:off x="0" y="228887"/>
            <a:ext cx="3127252" cy="345575"/>
          </a:xfrm>
          <a:prstGeom prst="rect">
            <a:avLst/>
          </a:prstGeom>
          <a:noFill/>
          <a:ln>
            <a:noFill/>
          </a:ln>
        </p:spPr>
        <p:txBody>
          <a:bodyPr anchorCtr="0" anchor="t" bIns="34325" lIns="68675" spcFirstLastPara="1" rIns="68675" wrap="square" tIns="34325">
            <a:noAutofit/>
          </a:bodyPr>
          <a:lstStyle>
            <a:lvl1pPr lvl="0" algn="ctr">
              <a:lnSpc>
                <a:spcPct val="100000"/>
              </a:lnSpc>
              <a:spcBef>
                <a:spcPts val="0"/>
              </a:spcBef>
              <a:spcAft>
                <a:spcPts val="0"/>
              </a:spcAft>
              <a:buClr>
                <a:schemeClr val="lt1"/>
              </a:buClr>
              <a:buSzPts val="1800"/>
              <a:buFont typeface="Gill Sans"/>
              <a:buNone/>
              <a:defRPr sz="1800">
                <a:solidFill>
                  <a:schemeClr val="lt1"/>
                </a:solidFill>
                <a:latin typeface="Gill Sans"/>
                <a:ea typeface="Gill Sans"/>
                <a:cs typeface="Gill Sans"/>
                <a:sym typeface="Gill Sans"/>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12" name="Google Shape;312;p46"/>
          <p:cNvSpPr txBox="1"/>
          <p:nvPr>
            <p:ph idx="1" type="body"/>
          </p:nvPr>
        </p:nvSpPr>
        <p:spPr>
          <a:xfrm>
            <a:off x="3127252" y="192025"/>
            <a:ext cx="6016758" cy="430887"/>
          </a:xfrm>
          <a:prstGeom prst="rect">
            <a:avLst/>
          </a:prstGeom>
          <a:noFill/>
          <a:ln>
            <a:noFill/>
          </a:ln>
        </p:spPr>
        <p:txBody>
          <a:bodyPr anchorCtr="0" anchor="ctr" bIns="34325" lIns="206075" spcFirstLastPara="1" rIns="206075" wrap="square" tIns="34325">
            <a:noAutofit/>
          </a:bodyPr>
          <a:lstStyle>
            <a:lvl1pPr indent="-228600" lvl="0" marL="457200" algn="l">
              <a:lnSpc>
                <a:spcPct val="100000"/>
              </a:lnSpc>
              <a:spcBef>
                <a:spcPts val="0"/>
              </a:spcBef>
              <a:spcAft>
                <a:spcPts val="0"/>
              </a:spcAft>
              <a:buSzPts val="2000"/>
              <a:buFont typeface="Arial"/>
              <a:buNone/>
              <a:defRPr b="0" i="0" sz="2200" cap="none">
                <a:solidFill>
                  <a:schemeClr val="dk2"/>
                </a:solidFill>
                <a:latin typeface="Gill Sans"/>
                <a:ea typeface="Gill Sans"/>
                <a:cs typeface="Gill Sans"/>
                <a:sym typeface="Gill Sans"/>
              </a:defRPr>
            </a:lvl1pPr>
            <a:lvl2pPr indent="-228600" lvl="1" marL="914400" algn="r">
              <a:lnSpc>
                <a:spcPct val="100000"/>
              </a:lnSpc>
              <a:spcBef>
                <a:spcPts val="400"/>
              </a:spcBef>
              <a:spcAft>
                <a:spcPts val="0"/>
              </a:spcAft>
              <a:buSzPts val="1300"/>
              <a:buFont typeface="Gill Sans"/>
              <a:buNone/>
              <a:defRPr b="1" sz="1400">
                <a:solidFill>
                  <a:schemeClr val="lt1"/>
                </a:solidFill>
              </a:defRPr>
            </a:lvl2pPr>
            <a:lvl3pPr indent="-228600" lvl="2" marL="1371600" algn="r">
              <a:lnSpc>
                <a:spcPct val="100000"/>
              </a:lnSpc>
              <a:spcBef>
                <a:spcPts val="400"/>
              </a:spcBef>
              <a:spcAft>
                <a:spcPts val="0"/>
              </a:spcAft>
              <a:buSzPts val="1300"/>
              <a:buFont typeface="Gill Sans"/>
              <a:buNone/>
              <a:defRPr b="1" sz="1400">
                <a:solidFill>
                  <a:schemeClr val="lt1"/>
                </a:solidFill>
              </a:defRPr>
            </a:lvl3pPr>
            <a:lvl4pPr indent="-228600" lvl="3" marL="1828800" algn="r">
              <a:lnSpc>
                <a:spcPct val="100000"/>
              </a:lnSpc>
              <a:spcBef>
                <a:spcPts val="400"/>
              </a:spcBef>
              <a:spcAft>
                <a:spcPts val="0"/>
              </a:spcAft>
              <a:buSzPts val="1300"/>
              <a:buFont typeface="Gill Sans"/>
              <a:buNone/>
              <a:defRPr b="1" sz="1400">
                <a:solidFill>
                  <a:schemeClr val="lt1"/>
                </a:solidFill>
              </a:defRPr>
            </a:lvl4pPr>
            <a:lvl5pPr indent="-228600" lvl="4" marL="2286000" algn="r">
              <a:lnSpc>
                <a:spcPct val="100000"/>
              </a:lnSpc>
              <a:spcBef>
                <a:spcPts val="400"/>
              </a:spcBef>
              <a:spcAft>
                <a:spcPts val="0"/>
              </a:spcAft>
              <a:buSzPts val="1300"/>
              <a:buFont typeface="Gill Sans"/>
              <a:buNone/>
              <a:defRPr b="1" sz="1400">
                <a:solidFill>
                  <a:schemeClr val="lt1"/>
                </a:solidFill>
              </a:defRPr>
            </a:lvl5pPr>
            <a:lvl6pPr indent="-304800" lvl="5" marL="2743200" algn="l">
              <a:lnSpc>
                <a:spcPct val="100000"/>
              </a:lnSpc>
              <a:spcBef>
                <a:spcPts val="400"/>
              </a:spcBef>
              <a:spcAft>
                <a:spcPts val="0"/>
              </a:spcAft>
              <a:buSzPts val="1200"/>
              <a:buChar char="◼"/>
              <a:defRPr/>
            </a:lvl6pPr>
            <a:lvl7pPr indent="-304800" lvl="6" marL="3200400" algn="l">
              <a:lnSpc>
                <a:spcPct val="100000"/>
              </a:lnSpc>
              <a:spcBef>
                <a:spcPts val="400"/>
              </a:spcBef>
              <a:spcAft>
                <a:spcPts val="0"/>
              </a:spcAft>
              <a:buSzPts val="1200"/>
              <a:buChar char="◼"/>
              <a:defRPr/>
            </a:lvl7pPr>
            <a:lvl8pPr indent="-304800" lvl="7" marL="3657600" algn="l">
              <a:lnSpc>
                <a:spcPct val="100000"/>
              </a:lnSpc>
              <a:spcBef>
                <a:spcPts val="400"/>
              </a:spcBef>
              <a:spcAft>
                <a:spcPts val="0"/>
              </a:spcAft>
              <a:buSzPts val="1200"/>
              <a:buChar char="◼"/>
              <a:defRPr/>
            </a:lvl8pPr>
            <a:lvl9pPr indent="-304800" lvl="8" marL="4114800" algn="l">
              <a:lnSpc>
                <a:spcPct val="100000"/>
              </a:lnSpc>
              <a:spcBef>
                <a:spcPts val="400"/>
              </a:spcBef>
              <a:spcAft>
                <a:spcPts val="400"/>
              </a:spcAft>
              <a:buSzPts val="1200"/>
              <a:buChar char="◼"/>
              <a:defRPr/>
            </a:lvl9pPr>
          </a:lstStyle>
          <a:p/>
        </p:txBody>
      </p:sp>
      <p:sp>
        <p:nvSpPr>
          <p:cNvPr id="313" name="Google Shape;313;p46"/>
          <p:cNvSpPr txBox="1"/>
          <p:nvPr>
            <p:ph idx="2" type="body"/>
          </p:nvPr>
        </p:nvSpPr>
        <p:spPr>
          <a:xfrm>
            <a:off x="3127252" y="636359"/>
            <a:ext cx="6016758" cy="4507141"/>
          </a:xfrm>
          <a:prstGeom prst="rect">
            <a:avLst/>
          </a:prstGeom>
          <a:noFill/>
          <a:ln>
            <a:noFill/>
          </a:ln>
        </p:spPr>
        <p:txBody>
          <a:bodyPr anchorCtr="0" anchor="t" bIns="68675" lIns="206075" spcFirstLastPara="1" rIns="343475" wrap="square" tIns="34325">
            <a:noAutofit/>
          </a:bodyPr>
          <a:lstStyle>
            <a:lvl1pPr indent="-304800" lvl="0" marL="457200" algn="l">
              <a:lnSpc>
                <a:spcPct val="100000"/>
              </a:lnSpc>
              <a:spcBef>
                <a:spcPts val="300"/>
              </a:spcBef>
              <a:spcAft>
                <a:spcPts val="0"/>
              </a:spcAft>
              <a:buSzPts val="1200"/>
              <a:buChar char="◼"/>
              <a:defRPr>
                <a:latin typeface="Gill Sans"/>
                <a:ea typeface="Gill Sans"/>
                <a:cs typeface="Gill Sans"/>
                <a:sym typeface="Gill Sans"/>
              </a:defRPr>
            </a:lvl1pPr>
            <a:lvl2pPr indent="-298450" lvl="1" marL="914400" algn="l">
              <a:lnSpc>
                <a:spcPct val="100000"/>
              </a:lnSpc>
              <a:spcBef>
                <a:spcPts val="400"/>
              </a:spcBef>
              <a:spcAft>
                <a:spcPts val="0"/>
              </a:spcAft>
              <a:buSzPts val="1100"/>
              <a:buChar char="◼"/>
              <a:defRPr>
                <a:latin typeface="Gill Sans"/>
                <a:ea typeface="Gill Sans"/>
                <a:cs typeface="Gill Sans"/>
                <a:sym typeface="Gill Sans"/>
              </a:defRPr>
            </a:lvl2pPr>
            <a:lvl3pPr indent="-292100" lvl="2" marL="1371600" algn="l">
              <a:lnSpc>
                <a:spcPct val="100000"/>
              </a:lnSpc>
              <a:spcBef>
                <a:spcPts val="400"/>
              </a:spcBef>
              <a:spcAft>
                <a:spcPts val="0"/>
              </a:spcAft>
              <a:buSzPts val="1000"/>
              <a:buChar char="◼"/>
              <a:defRPr>
                <a:latin typeface="Gill Sans"/>
                <a:ea typeface="Gill Sans"/>
                <a:cs typeface="Gill Sans"/>
                <a:sym typeface="Gill Sans"/>
              </a:defRPr>
            </a:lvl3pPr>
            <a:lvl4pPr indent="-304800" lvl="3" marL="1828800" algn="l">
              <a:lnSpc>
                <a:spcPct val="100000"/>
              </a:lnSpc>
              <a:spcBef>
                <a:spcPts val="400"/>
              </a:spcBef>
              <a:spcAft>
                <a:spcPts val="0"/>
              </a:spcAft>
              <a:buSzPts val="1200"/>
              <a:buChar char="◼"/>
              <a:defRPr/>
            </a:lvl4pPr>
            <a:lvl5pPr indent="-304800" lvl="4" marL="2286000" algn="l">
              <a:lnSpc>
                <a:spcPct val="100000"/>
              </a:lnSpc>
              <a:spcBef>
                <a:spcPts val="400"/>
              </a:spcBef>
              <a:spcAft>
                <a:spcPts val="0"/>
              </a:spcAft>
              <a:buSzPts val="1200"/>
              <a:buChar char="◼"/>
              <a:defRPr/>
            </a:lvl5pPr>
            <a:lvl6pPr indent="-304800" lvl="5" marL="2743200" algn="l">
              <a:lnSpc>
                <a:spcPct val="100000"/>
              </a:lnSpc>
              <a:spcBef>
                <a:spcPts val="400"/>
              </a:spcBef>
              <a:spcAft>
                <a:spcPts val="0"/>
              </a:spcAft>
              <a:buSzPts val="1200"/>
              <a:buChar char="◼"/>
              <a:defRPr/>
            </a:lvl6pPr>
            <a:lvl7pPr indent="-304800" lvl="6" marL="3200400" algn="l">
              <a:lnSpc>
                <a:spcPct val="100000"/>
              </a:lnSpc>
              <a:spcBef>
                <a:spcPts val="400"/>
              </a:spcBef>
              <a:spcAft>
                <a:spcPts val="0"/>
              </a:spcAft>
              <a:buSzPts val="1200"/>
              <a:buChar char="◼"/>
              <a:defRPr/>
            </a:lvl7pPr>
            <a:lvl8pPr indent="-304800" lvl="7" marL="3657600" algn="l">
              <a:lnSpc>
                <a:spcPct val="100000"/>
              </a:lnSpc>
              <a:spcBef>
                <a:spcPts val="400"/>
              </a:spcBef>
              <a:spcAft>
                <a:spcPts val="0"/>
              </a:spcAft>
              <a:buSzPts val="1200"/>
              <a:buChar char="◼"/>
              <a:defRPr/>
            </a:lvl8pPr>
            <a:lvl9pPr indent="-304800" lvl="8" marL="4114800" algn="l">
              <a:lnSpc>
                <a:spcPct val="100000"/>
              </a:lnSpc>
              <a:spcBef>
                <a:spcPts val="400"/>
              </a:spcBef>
              <a:spcAft>
                <a:spcPts val="400"/>
              </a:spcAft>
              <a:buSzPts val="1200"/>
              <a:buChar char="◼"/>
              <a:defRPr/>
            </a:lvl9pPr>
          </a:lstStyle>
          <a:p/>
        </p:txBody>
      </p:sp>
      <p:sp>
        <p:nvSpPr>
          <p:cNvPr id="314" name="Google Shape;314;p46"/>
          <p:cNvSpPr txBox="1"/>
          <p:nvPr>
            <p:ph idx="3" type="body"/>
          </p:nvPr>
        </p:nvSpPr>
        <p:spPr>
          <a:xfrm>
            <a:off x="411481" y="996694"/>
            <a:ext cx="2304290" cy="615553"/>
          </a:xfrm>
          <a:prstGeom prst="rect">
            <a:avLst/>
          </a:prstGeom>
          <a:noFill/>
          <a:ln>
            <a:noFill/>
          </a:ln>
        </p:spPr>
        <p:txBody>
          <a:bodyPr anchorCtr="0" anchor="t" bIns="34325" lIns="68675" spcFirstLastPara="1" rIns="68675" wrap="square" tIns="34325">
            <a:noAutofit/>
          </a:bodyPr>
          <a:lstStyle>
            <a:lvl1pPr indent="-228600" lvl="0" marL="457200" algn="l">
              <a:lnSpc>
                <a:spcPct val="100000"/>
              </a:lnSpc>
              <a:spcBef>
                <a:spcPts val="400"/>
              </a:spcBef>
              <a:spcAft>
                <a:spcPts val="0"/>
              </a:spcAft>
              <a:buSzPts val="1800"/>
              <a:buFont typeface="Arial"/>
              <a:buNone/>
              <a:defRPr b="0" sz="2000" cap="none">
                <a:solidFill>
                  <a:schemeClr val="lt1"/>
                </a:solidFill>
                <a:latin typeface="Gill Sans"/>
                <a:ea typeface="Gill Sans"/>
                <a:cs typeface="Gill Sans"/>
                <a:sym typeface="Gill Sans"/>
              </a:defRPr>
            </a:lvl1pPr>
            <a:lvl2pPr indent="-304800" lvl="1" marL="914400" algn="l">
              <a:lnSpc>
                <a:spcPct val="100000"/>
              </a:lnSpc>
              <a:spcBef>
                <a:spcPts val="400"/>
              </a:spcBef>
              <a:spcAft>
                <a:spcPts val="0"/>
              </a:spcAft>
              <a:buSzPts val="1200"/>
              <a:buChar char="◼"/>
              <a:defRPr/>
            </a:lvl2pPr>
            <a:lvl3pPr indent="-304800" lvl="2" marL="1371600" algn="l">
              <a:lnSpc>
                <a:spcPct val="100000"/>
              </a:lnSpc>
              <a:spcBef>
                <a:spcPts val="400"/>
              </a:spcBef>
              <a:spcAft>
                <a:spcPts val="0"/>
              </a:spcAft>
              <a:buSzPts val="1200"/>
              <a:buChar char="◼"/>
              <a:defRPr/>
            </a:lvl3pPr>
            <a:lvl4pPr indent="-304800" lvl="3" marL="1828800" algn="l">
              <a:lnSpc>
                <a:spcPct val="100000"/>
              </a:lnSpc>
              <a:spcBef>
                <a:spcPts val="400"/>
              </a:spcBef>
              <a:spcAft>
                <a:spcPts val="0"/>
              </a:spcAft>
              <a:buSzPts val="1200"/>
              <a:buChar char="◼"/>
              <a:defRPr/>
            </a:lvl4pPr>
            <a:lvl5pPr indent="-304800" lvl="4" marL="2286000" algn="l">
              <a:lnSpc>
                <a:spcPct val="100000"/>
              </a:lnSpc>
              <a:spcBef>
                <a:spcPts val="400"/>
              </a:spcBef>
              <a:spcAft>
                <a:spcPts val="0"/>
              </a:spcAft>
              <a:buSzPts val="1200"/>
              <a:buChar char="◼"/>
              <a:defRPr/>
            </a:lvl5pPr>
            <a:lvl6pPr indent="-304800" lvl="5" marL="2743200" algn="l">
              <a:lnSpc>
                <a:spcPct val="100000"/>
              </a:lnSpc>
              <a:spcBef>
                <a:spcPts val="400"/>
              </a:spcBef>
              <a:spcAft>
                <a:spcPts val="0"/>
              </a:spcAft>
              <a:buSzPts val="1200"/>
              <a:buChar char="◼"/>
              <a:defRPr/>
            </a:lvl6pPr>
            <a:lvl7pPr indent="-304800" lvl="6" marL="3200400" algn="l">
              <a:lnSpc>
                <a:spcPct val="100000"/>
              </a:lnSpc>
              <a:spcBef>
                <a:spcPts val="400"/>
              </a:spcBef>
              <a:spcAft>
                <a:spcPts val="0"/>
              </a:spcAft>
              <a:buSzPts val="1200"/>
              <a:buChar char="◼"/>
              <a:defRPr/>
            </a:lvl7pPr>
            <a:lvl8pPr indent="-304800" lvl="7" marL="3657600" algn="l">
              <a:lnSpc>
                <a:spcPct val="100000"/>
              </a:lnSpc>
              <a:spcBef>
                <a:spcPts val="400"/>
              </a:spcBef>
              <a:spcAft>
                <a:spcPts val="0"/>
              </a:spcAft>
              <a:buSzPts val="1200"/>
              <a:buChar char="◼"/>
              <a:defRPr/>
            </a:lvl8pPr>
            <a:lvl9pPr indent="-304800" lvl="8" marL="4114800" algn="l">
              <a:lnSpc>
                <a:spcPct val="100000"/>
              </a:lnSpc>
              <a:spcBef>
                <a:spcPts val="400"/>
              </a:spcBef>
              <a:spcAft>
                <a:spcPts val="400"/>
              </a:spcAft>
              <a:buSzPts val="1200"/>
              <a:buChar char="◼"/>
              <a:defRPr/>
            </a:lvl9pPr>
          </a:lstStyle>
          <a:p/>
        </p:txBody>
      </p:sp>
      <p:sp>
        <p:nvSpPr>
          <p:cNvPr id="315" name="Google Shape;315;p46"/>
          <p:cNvSpPr txBox="1"/>
          <p:nvPr>
            <p:ph idx="12" type="sldNum"/>
          </p:nvPr>
        </p:nvSpPr>
        <p:spPr>
          <a:xfrm>
            <a:off x="7918734" y="4467103"/>
            <a:ext cx="789383" cy="273844"/>
          </a:xfrm>
          <a:prstGeom prst="rect">
            <a:avLst/>
          </a:prstGeom>
          <a:noFill/>
          <a:ln>
            <a:noFill/>
          </a:ln>
        </p:spPr>
        <p:txBody>
          <a:bodyPr anchorCtr="0" anchor="ctr" bIns="34325" lIns="68675" spcFirstLastPara="1" rIns="68675" wrap="square" tIns="343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16" name="Shape 316"/>
        <p:cNvGrpSpPr/>
        <p:nvPr/>
      </p:nvGrpSpPr>
      <p:grpSpPr>
        <a:xfrm>
          <a:off x="0" y="0"/>
          <a:ext cx="0" cy="0"/>
          <a:chOff x="0" y="0"/>
          <a:chExt cx="0" cy="0"/>
        </a:xfrm>
      </p:grpSpPr>
      <p:sp>
        <p:nvSpPr>
          <p:cNvPr id="317" name="Google Shape;317;p47"/>
          <p:cNvSpPr/>
          <p:nvPr/>
        </p:nvSpPr>
        <p:spPr>
          <a:xfrm>
            <a:off x="334487" y="454916"/>
            <a:ext cx="8475036" cy="944120"/>
          </a:xfrm>
          <a:prstGeom prst="rect">
            <a:avLst/>
          </a:prstGeom>
          <a:solidFill>
            <a:schemeClr val="accent1"/>
          </a:solidFill>
          <a:ln>
            <a:noFill/>
          </a:ln>
        </p:spPr>
        <p:txBody>
          <a:bodyPr anchorCtr="0" anchor="ctr" bIns="68675" lIns="68675" spcFirstLastPara="1" rIns="68675" wrap="square" tIns="686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18" name="Google Shape;318;p47"/>
          <p:cNvSpPr txBox="1"/>
          <p:nvPr>
            <p:ph type="title"/>
          </p:nvPr>
        </p:nvSpPr>
        <p:spPr>
          <a:xfrm>
            <a:off x="435895" y="547244"/>
            <a:ext cx="8272221" cy="741249"/>
          </a:xfrm>
          <a:prstGeom prst="rect">
            <a:avLst/>
          </a:prstGeom>
          <a:noFill/>
          <a:ln>
            <a:noFill/>
          </a:ln>
        </p:spPr>
        <p:txBody>
          <a:bodyPr anchorCtr="0" anchor="b" bIns="34325" lIns="68675" spcFirstLastPara="1" rIns="68675" wrap="square" tIns="34325">
            <a:noAutofit/>
          </a:bodyPr>
          <a:lstStyle>
            <a:lvl1pPr lvl="0" algn="l">
              <a:lnSpc>
                <a:spcPct val="100000"/>
              </a:lnSpc>
              <a:spcBef>
                <a:spcPts val="0"/>
              </a:spcBef>
              <a:spcAft>
                <a:spcPts val="0"/>
              </a:spcAft>
              <a:buClr>
                <a:schemeClr val="l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19" name="Google Shape;319;p47"/>
          <p:cNvSpPr txBox="1"/>
          <p:nvPr>
            <p:ph idx="1" type="body"/>
          </p:nvPr>
        </p:nvSpPr>
        <p:spPr>
          <a:xfrm>
            <a:off x="435895" y="1671003"/>
            <a:ext cx="4066796" cy="2724785"/>
          </a:xfrm>
          <a:prstGeom prst="rect">
            <a:avLst/>
          </a:prstGeom>
          <a:noFill/>
          <a:ln>
            <a:noFill/>
          </a:ln>
        </p:spPr>
        <p:txBody>
          <a:bodyPr anchorCtr="0" anchor="ctr" bIns="34325" lIns="68675" spcFirstLastPara="1" rIns="68675" wrap="square" tIns="34325">
            <a:noAutofit/>
          </a:bodyPr>
          <a:lstStyle>
            <a:lvl1pPr indent="-304800" lvl="0" marL="457200" algn="l">
              <a:lnSpc>
                <a:spcPct val="100000"/>
              </a:lnSpc>
              <a:spcBef>
                <a:spcPts val="300"/>
              </a:spcBef>
              <a:spcAft>
                <a:spcPts val="0"/>
              </a:spcAft>
              <a:buSzPts val="1200"/>
              <a:buChar char="◼"/>
              <a:defRPr/>
            </a:lvl1pPr>
            <a:lvl2pPr indent="-304800" lvl="1" marL="914400" algn="l">
              <a:lnSpc>
                <a:spcPct val="100000"/>
              </a:lnSpc>
              <a:spcBef>
                <a:spcPts val="400"/>
              </a:spcBef>
              <a:spcAft>
                <a:spcPts val="0"/>
              </a:spcAft>
              <a:buSzPts val="1200"/>
              <a:buChar char="◼"/>
              <a:defRPr/>
            </a:lvl2pPr>
            <a:lvl3pPr indent="-304800" lvl="2" marL="1371600" algn="l">
              <a:lnSpc>
                <a:spcPct val="100000"/>
              </a:lnSpc>
              <a:spcBef>
                <a:spcPts val="400"/>
              </a:spcBef>
              <a:spcAft>
                <a:spcPts val="0"/>
              </a:spcAft>
              <a:buSzPts val="1200"/>
              <a:buChar char="◼"/>
              <a:defRPr/>
            </a:lvl3pPr>
            <a:lvl4pPr indent="-304800" lvl="3" marL="1828800" algn="l">
              <a:lnSpc>
                <a:spcPct val="100000"/>
              </a:lnSpc>
              <a:spcBef>
                <a:spcPts val="400"/>
              </a:spcBef>
              <a:spcAft>
                <a:spcPts val="0"/>
              </a:spcAft>
              <a:buSzPts val="1200"/>
              <a:buChar char="◼"/>
              <a:defRPr/>
            </a:lvl4pPr>
            <a:lvl5pPr indent="-304800" lvl="4" marL="2286000" algn="l">
              <a:lnSpc>
                <a:spcPct val="100000"/>
              </a:lnSpc>
              <a:spcBef>
                <a:spcPts val="400"/>
              </a:spcBef>
              <a:spcAft>
                <a:spcPts val="0"/>
              </a:spcAft>
              <a:buSzPts val="1200"/>
              <a:buChar char="◼"/>
              <a:defRPr/>
            </a:lvl5pPr>
            <a:lvl6pPr indent="-304800" lvl="5" marL="2743200" algn="l">
              <a:lnSpc>
                <a:spcPct val="100000"/>
              </a:lnSpc>
              <a:spcBef>
                <a:spcPts val="400"/>
              </a:spcBef>
              <a:spcAft>
                <a:spcPts val="0"/>
              </a:spcAft>
              <a:buSzPts val="1200"/>
              <a:buChar char="◼"/>
              <a:defRPr/>
            </a:lvl6pPr>
            <a:lvl7pPr indent="-304800" lvl="6" marL="3200400" algn="l">
              <a:lnSpc>
                <a:spcPct val="100000"/>
              </a:lnSpc>
              <a:spcBef>
                <a:spcPts val="400"/>
              </a:spcBef>
              <a:spcAft>
                <a:spcPts val="0"/>
              </a:spcAft>
              <a:buSzPts val="1200"/>
              <a:buChar char="◼"/>
              <a:defRPr/>
            </a:lvl7pPr>
            <a:lvl8pPr indent="-304800" lvl="7" marL="3657600" algn="l">
              <a:lnSpc>
                <a:spcPct val="100000"/>
              </a:lnSpc>
              <a:spcBef>
                <a:spcPts val="400"/>
              </a:spcBef>
              <a:spcAft>
                <a:spcPts val="0"/>
              </a:spcAft>
              <a:buSzPts val="1200"/>
              <a:buChar char="◼"/>
              <a:defRPr/>
            </a:lvl8pPr>
            <a:lvl9pPr indent="-304800" lvl="8" marL="4114800" algn="l">
              <a:lnSpc>
                <a:spcPct val="100000"/>
              </a:lnSpc>
              <a:spcBef>
                <a:spcPts val="400"/>
              </a:spcBef>
              <a:spcAft>
                <a:spcPts val="400"/>
              </a:spcAft>
              <a:buSzPts val="1200"/>
              <a:buChar char="◼"/>
              <a:defRPr/>
            </a:lvl9pPr>
          </a:lstStyle>
          <a:p/>
        </p:txBody>
      </p:sp>
      <p:sp>
        <p:nvSpPr>
          <p:cNvPr id="320" name="Google Shape;320;p47"/>
          <p:cNvSpPr txBox="1"/>
          <p:nvPr>
            <p:ph idx="2" type="body"/>
          </p:nvPr>
        </p:nvSpPr>
        <p:spPr>
          <a:xfrm>
            <a:off x="4641318" y="1671003"/>
            <a:ext cx="4066798" cy="2724785"/>
          </a:xfrm>
          <a:prstGeom prst="rect">
            <a:avLst/>
          </a:prstGeom>
          <a:noFill/>
          <a:ln>
            <a:noFill/>
          </a:ln>
        </p:spPr>
        <p:txBody>
          <a:bodyPr anchorCtr="0" anchor="ctr" bIns="34325" lIns="68675" spcFirstLastPara="1" rIns="68675" wrap="square" tIns="34325">
            <a:noAutofit/>
          </a:bodyPr>
          <a:lstStyle>
            <a:lvl1pPr indent="-304800" lvl="0" marL="457200" algn="l">
              <a:lnSpc>
                <a:spcPct val="100000"/>
              </a:lnSpc>
              <a:spcBef>
                <a:spcPts val="300"/>
              </a:spcBef>
              <a:spcAft>
                <a:spcPts val="0"/>
              </a:spcAft>
              <a:buSzPts val="1200"/>
              <a:buChar char="◼"/>
              <a:defRPr/>
            </a:lvl1pPr>
            <a:lvl2pPr indent="-304800" lvl="1" marL="914400" algn="l">
              <a:lnSpc>
                <a:spcPct val="100000"/>
              </a:lnSpc>
              <a:spcBef>
                <a:spcPts val="400"/>
              </a:spcBef>
              <a:spcAft>
                <a:spcPts val="0"/>
              </a:spcAft>
              <a:buSzPts val="1200"/>
              <a:buChar char="◼"/>
              <a:defRPr/>
            </a:lvl2pPr>
            <a:lvl3pPr indent="-304800" lvl="2" marL="1371600" algn="l">
              <a:lnSpc>
                <a:spcPct val="100000"/>
              </a:lnSpc>
              <a:spcBef>
                <a:spcPts val="400"/>
              </a:spcBef>
              <a:spcAft>
                <a:spcPts val="0"/>
              </a:spcAft>
              <a:buSzPts val="1200"/>
              <a:buChar char="◼"/>
              <a:defRPr/>
            </a:lvl3pPr>
            <a:lvl4pPr indent="-304800" lvl="3" marL="1828800" algn="l">
              <a:lnSpc>
                <a:spcPct val="100000"/>
              </a:lnSpc>
              <a:spcBef>
                <a:spcPts val="400"/>
              </a:spcBef>
              <a:spcAft>
                <a:spcPts val="0"/>
              </a:spcAft>
              <a:buSzPts val="1200"/>
              <a:buChar char="◼"/>
              <a:defRPr/>
            </a:lvl4pPr>
            <a:lvl5pPr indent="-304800" lvl="4" marL="2286000" algn="l">
              <a:lnSpc>
                <a:spcPct val="100000"/>
              </a:lnSpc>
              <a:spcBef>
                <a:spcPts val="400"/>
              </a:spcBef>
              <a:spcAft>
                <a:spcPts val="0"/>
              </a:spcAft>
              <a:buSzPts val="1200"/>
              <a:buChar char="◼"/>
              <a:defRPr/>
            </a:lvl5pPr>
            <a:lvl6pPr indent="-304800" lvl="5" marL="2743200" algn="l">
              <a:lnSpc>
                <a:spcPct val="100000"/>
              </a:lnSpc>
              <a:spcBef>
                <a:spcPts val="400"/>
              </a:spcBef>
              <a:spcAft>
                <a:spcPts val="0"/>
              </a:spcAft>
              <a:buSzPts val="1200"/>
              <a:buChar char="◼"/>
              <a:defRPr/>
            </a:lvl6pPr>
            <a:lvl7pPr indent="-304800" lvl="6" marL="3200400" algn="l">
              <a:lnSpc>
                <a:spcPct val="100000"/>
              </a:lnSpc>
              <a:spcBef>
                <a:spcPts val="400"/>
              </a:spcBef>
              <a:spcAft>
                <a:spcPts val="0"/>
              </a:spcAft>
              <a:buSzPts val="1200"/>
              <a:buChar char="◼"/>
              <a:defRPr/>
            </a:lvl7pPr>
            <a:lvl8pPr indent="-304800" lvl="7" marL="3657600" algn="l">
              <a:lnSpc>
                <a:spcPct val="100000"/>
              </a:lnSpc>
              <a:spcBef>
                <a:spcPts val="400"/>
              </a:spcBef>
              <a:spcAft>
                <a:spcPts val="0"/>
              </a:spcAft>
              <a:buSzPts val="1200"/>
              <a:buChar char="◼"/>
              <a:defRPr/>
            </a:lvl8pPr>
            <a:lvl9pPr indent="-304800" lvl="8" marL="4114800" algn="l">
              <a:lnSpc>
                <a:spcPct val="100000"/>
              </a:lnSpc>
              <a:spcBef>
                <a:spcPts val="400"/>
              </a:spcBef>
              <a:spcAft>
                <a:spcPts val="400"/>
              </a:spcAft>
              <a:buSzPts val="1200"/>
              <a:buChar char="◼"/>
              <a:defRPr/>
            </a:lvl9pPr>
          </a:lstStyle>
          <a:p/>
        </p:txBody>
      </p:sp>
      <p:sp>
        <p:nvSpPr>
          <p:cNvPr id="321" name="Google Shape;321;p47"/>
          <p:cNvSpPr txBox="1"/>
          <p:nvPr/>
        </p:nvSpPr>
        <p:spPr>
          <a:xfrm>
            <a:off x="297299" y="107395"/>
            <a:ext cx="2771144" cy="257908"/>
          </a:xfrm>
          <a:prstGeom prst="rect">
            <a:avLst/>
          </a:prstGeom>
          <a:noFill/>
          <a:ln>
            <a:noFill/>
          </a:ln>
        </p:spPr>
        <p:txBody>
          <a:bodyPr anchorCtr="0" anchor="b" bIns="34325" lIns="68675" spcFirstLastPara="1" rIns="68675" wrap="square" tIns="34325">
            <a:noAutofit/>
          </a:bodyPr>
          <a:lstStyle/>
          <a:p>
            <a:pPr indent="0" lvl="0" marL="0" marR="0" rtl="0" algn="ctr">
              <a:lnSpc>
                <a:spcPct val="100000"/>
              </a:lnSpc>
              <a:spcBef>
                <a:spcPts val="0"/>
              </a:spcBef>
              <a:spcAft>
                <a:spcPts val="0"/>
              </a:spcAft>
              <a:buClr>
                <a:srgbClr val="0C1830"/>
              </a:buClr>
              <a:buSzPts val="1100"/>
              <a:buFont typeface="Arial"/>
              <a:buNone/>
            </a:pPr>
            <a:r>
              <a:rPr b="1" i="0" lang="en" sz="1100" u="none" cap="none" strike="noStrike">
                <a:solidFill>
                  <a:srgbClr val="0C1830"/>
                </a:solidFill>
                <a:latin typeface="Arial"/>
                <a:ea typeface="Arial"/>
                <a:cs typeface="Arial"/>
                <a:sym typeface="Arial"/>
              </a:rPr>
              <a:t> OFFICE  OF  EDUCATOR  EXCELLENCE</a:t>
            </a:r>
            <a:endParaRPr b="0" i="0" sz="1100" u="none" cap="none" strike="noStrike">
              <a:solidFill>
                <a:srgbClr val="000000"/>
              </a:solidFill>
              <a:latin typeface="Arial"/>
              <a:ea typeface="Arial"/>
              <a:cs typeface="Arial"/>
              <a:sym typeface="Arial"/>
            </a:endParaRPr>
          </a:p>
        </p:txBody>
      </p:sp>
      <p:sp>
        <p:nvSpPr>
          <p:cNvPr id="322" name="Google Shape;322;p47"/>
          <p:cNvSpPr txBox="1"/>
          <p:nvPr/>
        </p:nvSpPr>
        <p:spPr>
          <a:xfrm>
            <a:off x="0" y="4800601"/>
            <a:ext cx="436976" cy="342900"/>
          </a:xfrm>
          <a:prstGeom prst="rect">
            <a:avLst/>
          </a:prstGeom>
          <a:noFill/>
          <a:ln>
            <a:noFill/>
          </a:ln>
        </p:spPr>
        <p:txBody>
          <a:bodyPr anchorCtr="0" anchor="ctr" bIns="34325" lIns="68675" spcFirstLastPara="1" rIns="68675" wrap="square" tIns="343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 sz="1100" u="none" cap="none" strike="noStrike">
                <a:solidFill>
                  <a:srgbClr val="0C1830"/>
                </a:solidFill>
                <a:latin typeface="Gill Sans"/>
                <a:ea typeface="Gill Sans"/>
                <a:cs typeface="Gill Sans"/>
                <a:sym typeface="Gill Sans"/>
              </a:rPr>
              <a:t>‹#›</a:t>
            </a:fld>
            <a:endParaRPr b="0" i="0" sz="1100" u="none" cap="none" strike="noStrike">
              <a:solidFill>
                <a:srgbClr val="0C1830"/>
              </a:solidFill>
              <a:latin typeface="Gill Sans"/>
              <a:ea typeface="Gill Sans"/>
              <a:cs typeface="Gill Sans"/>
              <a:sym typeface="Gill Sans"/>
            </a:endParaRPr>
          </a:p>
        </p:txBody>
      </p:sp>
      <p:pic>
        <p:nvPicPr>
          <p:cNvPr id="323" name="Google Shape;323;p47"/>
          <p:cNvPicPr preferRelativeResize="0"/>
          <p:nvPr/>
        </p:nvPicPr>
        <p:blipFill rotWithShape="1">
          <a:blip r:embed="rId2">
            <a:alphaModFix/>
          </a:blip>
          <a:srcRect b="0" l="0" r="0" t="0"/>
          <a:stretch/>
        </p:blipFill>
        <p:spPr>
          <a:xfrm>
            <a:off x="7739336" y="4598274"/>
            <a:ext cx="1375002" cy="526295"/>
          </a:xfrm>
          <a:prstGeom prst="rect">
            <a:avLst/>
          </a:prstGeom>
          <a:noFill/>
          <a:ln>
            <a:noFill/>
          </a:ln>
        </p:spPr>
      </p:pic>
      <p:sp>
        <p:nvSpPr>
          <p:cNvPr id="324" name="Google Shape;324;p47"/>
          <p:cNvSpPr txBox="1"/>
          <p:nvPr/>
        </p:nvSpPr>
        <p:spPr>
          <a:xfrm>
            <a:off x="6664946" y="76732"/>
            <a:ext cx="2138969" cy="273825"/>
          </a:xfrm>
          <a:prstGeom prst="rect">
            <a:avLst/>
          </a:prstGeom>
          <a:noFill/>
          <a:ln>
            <a:noFill/>
          </a:ln>
        </p:spPr>
        <p:txBody>
          <a:bodyPr anchorCtr="0" anchor="ctr" bIns="34325" lIns="68675" spcFirstLastPara="1" rIns="68675" wrap="square" tIns="34325">
            <a:noAutofit/>
          </a:bodyPr>
          <a:lstStyle/>
          <a:p>
            <a:pPr indent="0" lvl="0" marL="0" marR="0" rtl="0" algn="r">
              <a:lnSpc>
                <a:spcPct val="100000"/>
              </a:lnSpc>
              <a:spcBef>
                <a:spcPts val="0"/>
              </a:spcBef>
              <a:spcAft>
                <a:spcPts val="0"/>
              </a:spcAft>
              <a:buClr>
                <a:srgbClr val="000000"/>
              </a:buClr>
              <a:buSzPts val="900"/>
              <a:buFont typeface="Arial"/>
              <a:buNone/>
            </a:pPr>
            <a:r>
              <a:rPr b="0" i="0" lang="en" sz="900" u="none" cap="none" strike="noStrike">
                <a:solidFill>
                  <a:srgbClr val="2D58AC"/>
                </a:solidFill>
                <a:latin typeface="Arial"/>
                <a:ea typeface="Arial"/>
                <a:cs typeface="Arial"/>
                <a:sym typeface="Arial"/>
              </a:rPr>
              <a:t>2/13/2020</a:t>
            </a:r>
            <a:endParaRPr b="0" i="0" sz="9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325" name="Shape 325"/>
        <p:cNvGrpSpPr/>
        <p:nvPr/>
      </p:nvGrpSpPr>
      <p:grpSpPr>
        <a:xfrm>
          <a:off x="0" y="0"/>
          <a:ext cx="0" cy="0"/>
          <a:chOff x="0" y="0"/>
          <a:chExt cx="0" cy="0"/>
        </a:xfrm>
      </p:grpSpPr>
      <p:sp>
        <p:nvSpPr>
          <p:cNvPr id="326" name="Google Shape;326;p48"/>
          <p:cNvSpPr/>
          <p:nvPr/>
        </p:nvSpPr>
        <p:spPr>
          <a:xfrm>
            <a:off x="334487" y="454916"/>
            <a:ext cx="8475036" cy="944120"/>
          </a:xfrm>
          <a:prstGeom prst="rect">
            <a:avLst/>
          </a:prstGeom>
          <a:solidFill>
            <a:schemeClr val="accent1"/>
          </a:solidFill>
          <a:ln>
            <a:noFill/>
          </a:ln>
        </p:spPr>
        <p:txBody>
          <a:bodyPr anchorCtr="0" anchor="ctr" bIns="68675" lIns="68675" spcFirstLastPara="1" rIns="68675" wrap="square" tIns="686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27" name="Google Shape;327;p48"/>
          <p:cNvSpPr txBox="1"/>
          <p:nvPr>
            <p:ph type="title"/>
          </p:nvPr>
        </p:nvSpPr>
        <p:spPr>
          <a:xfrm>
            <a:off x="435895" y="547244"/>
            <a:ext cx="8272221" cy="741249"/>
          </a:xfrm>
          <a:prstGeom prst="rect">
            <a:avLst/>
          </a:prstGeom>
          <a:noFill/>
          <a:ln>
            <a:noFill/>
          </a:ln>
        </p:spPr>
        <p:txBody>
          <a:bodyPr anchorCtr="0" anchor="b" bIns="34325" lIns="68675" spcFirstLastPara="1" rIns="68675" wrap="square" tIns="34325">
            <a:noAutofit/>
          </a:bodyPr>
          <a:lstStyle>
            <a:lvl1pPr lvl="0" algn="l">
              <a:lnSpc>
                <a:spcPct val="100000"/>
              </a:lnSpc>
              <a:spcBef>
                <a:spcPts val="0"/>
              </a:spcBef>
              <a:spcAft>
                <a:spcPts val="0"/>
              </a:spcAft>
              <a:buClr>
                <a:schemeClr val="l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28" name="Google Shape;328;p48"/>
          <p:cNvSpPr txBox="1"/>
          <p:nvPr>
            <p:ph idx="1" type="body"/>
          </p:nvPr>
        </p:nvSpPr>
        <p:spPr>
          <a:xfrm>
            <a:off x="665416" y="1688170"/>
            <a:ext cx="3815310" cy="402004"/>
          </a:xfrm>
          <a:prstGeom prst="rect">
            <a:avLst/>
          </a:prstGeom>
          <a:noFill/>
          <a:ln>
            <a:noFill/>
          </a:ln>
        </p:spPr>
        <p:txBody>
          <a:bodyPr anchorCtr="0" anchor="b" bIns="34325" lIns="68675" spcFirstLastPara="1" rIns="68675" wrap="square" tIns="34325">
            <a:noAutofit/>
          </a:bodyPr>
          <a:lstStyle>
            <a:lvl1pPr indent="-228600" lvl="0" marL="457200" algn="l">
              <a:lnSpc>
                <a:spcPct val="100000"/>
              </a:lnSpc>
              <a:spcBef>
                <a:spcPts val="300"/>
              </a:spcBef>
              <a:spcAft>
                <a:spcPts val="0"/>
              </a:spcAft>
              <a:buSzPts val="1500"/>
              <a:buNone/>
              <a:defRPr b="0" sz="1600">
                <a:solidFill>
                  <a:schemeClr val="accent2"/>
                </a:solidFill>
              </a:defRPr>
            </a:lvl1pPr>
            <a:lvl2pPr indent="-228600" lvl="1" marL="914400" algn="l">
              <a:lnSpc>
                <a:spcPct val="100000"/>
              </a:lnSpc>
              <a:spcBef>
                <a:spcPts val="400"/>
              </a:spcBef>
              <a:spcAft>
                <a:spcPts val="0"/>
              </a:spcAft>
              <a:buSzPts val="1400"/>
              <a:buNone/>
              <a:defRPr b="1" sz="1500"/>
            </a:lvl2pPr>
            <a:lvl3pPr indent="-228600" lvl="2" marL="1371600" algn="l">
              <a:lnSpc>
                <a:spcPct val="100000"/>
              </a:lnSpc>
              <a:spcBef>
                <a:spcPts val="400"/>
              </a:spcBef>
              <a:spcAft>
                <a:spcPts val="0"/>
              </a:spcAft>
              <a:buSzPts val="1200"/>
              <a:buNone/>
              <a:defRPr b="1" sz="1300"/>
            </a:lvl3pPr>
            <a:lvl4pPr indent="-228600" lvl="3" marL="1828800" algn="l">
              <a:lnSpc>
                <a:spcPct val="100000"/>
              </a:lnSpc>
              <a:spcBef>
                <a:spcPts val="400"/>
              </a:spcBef>
              <a:spcAft>
                <a:spcPts val="0"/>
              </a:spcAft>
              <a:buSzPts val="1100"/>
              <a:buNone/>
              <a:defRPr b="1" sz="1200"/>
            </a:lvl4pPr>
            <a:lvl5pPr indent="-228600" lvl="4" marL="2286000" algn="l">
              <a:lnSpc>
                <a:spcPct val="100000"/>
              </a:lnSpc>
              <a:spcBef>
                <a:spcPts val="400"/>
              </a:spcBef>
              <a:spcAft>
                <a:spcPts val="0"/>
              </a:spcAft>
              <a:buSzPts val="1100"/>
              <a:buNone/>
              <a:defRPr b="1" sz="1200"/>
            </a:lvl5pPr>
            <a:lvl6pPr indent="-228600" lvl="5" marL="2743200" algn="l">
              <a:lnSpc>
                <a:spcPct val="100000"/>
              </a:lnSpc>
              <a:spcBef>
                <a:spcPts val="400"/>
              </a:spcBef>
              <a:spcAft>
                <a:spcPts val="0"/>
              </a:spcAft>
              <a:buSzPts val="1100"/>
              <a:buNone/>
              <a:defRPr b="1" sz="1200"/>
            </a:lvl6pPr>
            <a:lvl7pPr indent="-228600" lvl="6" marL="3200400" algn="l">
              <a:lnSpc>
                <a:spcPct val="100000"/>
              </a:lnSpc>
              <a:spcBef>
                <a:spcPts val="400"/>
              </a:spcBef>
              <a:spcAft>
                <a:spcPts val="0"/>
              </a:spcAft>
              <a:buSzPts val="1100"/>
              <a:buNone/>
              <a:defRPr b="1" sz="1200"/>
            </a:lvl7pPr>
            <a:lvl8pPr indent="-228600" lvl="7" marL="3657600" algn="l">
              <a:lnSpc>
                <a:spcPct val="100000"/>
              </a:lnSpc>
              <a:spcBef>
                <a:spcPts val="400"/>
              </a:spcBef>
              <a:spcAft>
                <a:spcPts val="0"/>
              </a:spcAft>
              <a:buSzPts val="1100"/>
              <a:buNone/>
              <a:defRPr b="1" sz="1200"/>
            </a:lvl8pPr>
            <a:lvl9pPr indent="-228600" lvl="8" marL="4114800" algn="l">
              <a:lnSpc>
                <a:spcPct val="100000"/>
              </a:lnSpc>
              <a:spcBef>
                <a:spcPts val="400"/>
              </a:spcBef>
              <a:spcAft>
                <a:spcPts val="400"/>
              </a:spcAft>
              <a:buSzPts val="1100"/>
              <a:buNone/>
              <a:defRPr b="1" sz="1200"/>
            </a:lvl9pPr>
          </a:lstStyle>
          <a:p/>
        </p:txBody>
      </p:sp>
      <p:sp>
        <p:nvSpPr>
          <p:cNvPr id="329" name="Google Shape;329;p48"/>
          <p:cNvSpPr txBox="1"/>
          <p:nvPr>
            <p:ph idx="2" type="body"/>
          </p:nvPr>
        </p:nvSpPr>
        <p:spPr>
          <a:xfrm>
            <a:off x="435896" y="2194540"/>
            <a:ext cx="4044829" cy="2201249"/>
          </a:xfrm>
          <a:prstGeom prst="rect">
            <a:avLst/>
          </a:prstGeom>
          <a:noFill/>
          <a:ln>
            <a:noFill/>
          </a:ln>
        </p:spPr>
        <p:txBody>
          <a:bodyPr anchorCtr="0" anchor="t" bIns="34325" lIns="68675" spcFirstLastPara="1" rIns="68675" wrap="square" tIns="34325">
            <a:noAutofit/>
          </a:bodyPr>
          <a:lstStyle>
            <a:lvl1pPr indent="-304800" lvl="0" marL="457200" algn="l">
              <a:lnSpc>
                <a:spcPct val="100000"/>
              </a:lnSpc>
              <a:spcBef>
                <a:spcPts val="300"/>
              </a:spcBef>
              <a:spcAft>
                <a:spcPts val="0"/>
              </a:spcAft>
              <a:buSzPts val="1200"/>
              <a:buChar char="◼"/>
              <a:defRPr/>
            </a:lvl1pPr>
            <a:lvl2pPr indent="-304800" lvl="1" marL="914400" algn="l">
              <a:lnSpc>
                <a:spcPct val="100000"/>
              </a:lnSpc>
              <a:spcBef>
                <a:spcPts val="400"/>
              </a:spcBef>
              <a:spcAft>
                <a:spcPts val="0"/>
              </a:spcAft>
              <a:buSzPts val="1200"/>
              <a:buChar char="◼"/>
              <a:defRPr/>
            </a:lvl2pPr>
            <a:lvl3pPr indent="-304800" lvl="2" marL="1371600" algn="l">
              <a:lnSpc>
                <a:spcPct val="100000"/>
              </a:lnSpc>
              <a:spcBef>
                <a:spcPts val="400"/>
              </a:spcBef>
              <a:spcAft>
                <a:spcPts val="0"/>
              </a:spcAft>
              <a:buSzPts val="1200"/>
              <a:buChar char="◼"/>
              <a:defRPr/>
            </a:lvl3pPr>
            <a:lvl4pPr indent="-304800" lvl="3" marL="1828800" algn="l">
              <a:lnSpc>
                <a:spcPct val="100000"/>
              </a:lnSpc>
              <a:spcBef>
                <a:spcPts val="400"/>
              </a:spcBef>
              <a:spcAft>
                <a:spcPts val="0"/>
              </a:spcAft>
              <a:buSzPts val="1200"/>
              <a:buChar char="◼"/>
              <a:defRPr/>
            </a:lvl4pPr>
            <a:lvl5pPr indent="-304800" lvl="4" marL="2286000" algn="l">
              <a:lnSpc>
                <a:spcPct val="100000"/>
              </a:lnSpc>
              <a:spcBef>
                <a:spcPts val="400"/>
              </a:spcBef>
              <a:spcAft>
                <a:spcPts val="0"/>
              </a:spcAft>
              <a:buSzPts val="1200"/>
              <a:buChar char="◼"/>
              <a:defRPr/>
            </a:lvl5pPr>
            <a:lvl6pPr indent="-304800" lvl="5" marL="2743200" algn="l">
              <a:lnSpc>
                <a:spcPct val="100000"/>
              </a:lnSpc>
              <a:spcBef>
                <a:spcPts val="400"/>
              </a:spcBef>
              <a:spcAft>
                <a:spcPts val="0"/>
              </a:spcAft>
              <a:buSzPts val="1200"/>
              <a:buChar char="◼"/>
              <a:defRPr/>
            </a:lvl6pPr>
            <a:lvl7pPr indent="-304800" lvl="6" marL="3200400" algn="l">
              <a:lnSpc>
                <a:spcPct val="100000"/>
              </a:lnSpc>
              <a:spcBef>
                <a:spcPts val="400"/>
              </a:spcBef>
              <a:spcAft>
                <a:spcPts val="0"/>
              </a:spcAft>
              <a:buSzPts val="1200"/>
              <a:buChar char="◼"/>
              <a:defRPr/>
            </a:lvl7pPr>
            <a:lvl8pPr indent="-304800" lvl="7" marL="3657600" algn="l">
              <a:lnSpc>
                <a:spcPct val="100000"/>
              </a:lnSpc>
              <a:spcBef>
                <a:spcPts val="400"/>
              </a:spcBef>
              <a:spcAft>
                <a:spcPts val="0"/>
              </a:spcAft>
              <a:buSzPts val="1200"/>
              <a:buChar char="◼"/>
              <a:defRPr/>
            </a:lvl8pPr>
            <a:lvl9pPr indent="-304800" lvl="8" marL="4114800" algn="l">
              <a:lnSpc>
                <a:spcPct val="100000"/>
              </a:lnSpc>
              <a:spcBef>
                <a:spcPts val="400"/>
              </a:spcBef>
              <a:spcAft>
                <a:spcPts val="400"/>
              </a:spcAft>
              <a:buSzPts val="1200"/>
              <a:buChar char="◼"/>
              <a:defRPr/>
            </a:lvl9pPr>
          </a:lstStyle>
          <a:p/>
        </p:txBody>
      </p:sp>
      <p:sp>
        <p:nvSpPr>
          <p:cNvPr id="330" name="Google Shape;330;p48"/>
          <p:cNvSpPr txBox="1"/>
          <p:nvPr>
            <p:ph idx="3" type="body"/>
          </p:nvPr>
        </p:nvSpPr>
        <p:spPr>
          <a:xfrm>
            <a:off x="4892807" y="1688170"/>
            <a:ext cx="3815309" cy="415030"/>
          </a:xfrm>
          <a:prstGeom prst="rect">
            <a:avLst/>
          </a:prstGeom>
          <a:noFill/>
          <a:ln>
            <a:noFill/>
          </a:ln>
        </p:spPr>
        <p:txBody>
          <a:bodyPr anchorCtr="0" anchor="b" bIns="34325" lIns="68675" spcFirstLastPara="1" rIns="68675" wrap="square" tIns="34325">
            <a:noAutofit/>
          </a:bodyPr>
          <a:lstStyle>
            <a:lvl1pPr indent="-228600" lvl="0" marL="457200" algn="l">
              <a:lnSpc>
                <a:spcPct val="100000"/>
              </a:lnSpc>
              <a:spcBef>
                <a:spcPts val="300"/>
              </a:spcBef>
              <a:spcAft>
                <a:spcPts val="0"/>
              </a:spcAft>
              <a:buSzPts val="1500"/>
              <a:buNone/>
              <a:defRPr b="0" sz="1600">
                <a:solidFill>
                  <a:schemeClr val="accent2"/>
                </a:solidFill>
              </a:defRPr>
            </a:lvl1pPr>
            <a:lvl2pPr indent="-228600" lvl="1" marL="914400" algn="l">
              <a:lnSpc>
                <a:spcPct val="100000"/>
              </a:lnSpc>
              <a:spcBef>
                <a:spcPts val="400"/>
              </a:spcBef>
              <a:spcAft>
                <a:spcPts val="0"/>
              </a:spcAft>
              <a:buSzPts val="1400"/>
              <a:buNone/>
              <a:defRPr b="1" sz="1500"/>
            </a:lvl2pPr>
            <a:lvl3pPr indent="-228600" lvl="2" marL="1371600" algn="l">
              <a:lnSpc>
                <a:spcPct val="100000"/>
              </a:lnSpc>
              <a:spcBef>
                <a:spcPts val="400"/>
              </a:spcBef>
              <a:spcAft>
                <a:spcPts val="0"/>
              </a:spcAft>
              <a:buSzPts val="1200"/>
              <a:buNone/>
              <a:defRPr b="1" sz="1300"/>
            </a:lvl3pPr>
            <a:lvl4pPr indent="-228600" lvl="3" marL="1828800" algn="l">
              <a:lnSpc>
                <a:spcPct val="100000"/>
              </a:lnSpc>
              <a:spcBef>
                <a:spcPts val="400"/>
              </a:spcBef>
              <a:spcAft>
                <a:spcPts val="0"/>
              </a:spcAft>
              <a:buSzPts val="1100"/>
              <a:buNone/>
              <a:defRPr b="1" sz="1200"/>
            </a:lvl4pPr>
            <a:lvl5pPr indent="-228600" lvl="4" marL="2286000" algn="l">
              <a:lnSpc>
                <a:spcPct val="100000"/>
              </a:lnSpc>
              <a:spcBef>
                <a:spcPts val="400"/>
              </a:spcBef>
              <a:spcAft>
                <a:spcPts val="0"/>
              </a:spcAft>
              <a:buSzPts val="1100"/>
              <a:buNone/>
              <a:defRPr b="1" sz="1200"/>
            </a:lvl5pPr>
            <a:lvl6pPr indent="-228600" lvl="5" marL="2743200" algn="l">
              <a:lnSpc>
                <a:spcPct val="100000"/>
              </a:lnSpc>
              <a:spcBef>
                <a:spcPts val="400"/>
              </a:spcBef>
              <a:spcAft>
                <a:spcPts val="0"/>
              </a:spcAft>
              <a:buSzPts val="1100"/>
              <a:buNone/>
              <a:defRPr b="1" sz="1200"/>
            </a:lvl6pPr>
            <a:lvl7pPr indent="-228600" lvl="6" marL="3200400" algn="l">
              <a:lnSpc>
                <a:spcPct val="100000"/>
              </a:lnSpc>
              <a:spcBef>
                <a:spcPts val="400"/>
              </a:spcBef>
              <a:spcAft>
                <a:spcPts val="0"/>
              </a:spcAft>
              <a:buSzPts val="1100"/>
              <a:buNone/>
              <a:defRPr b="1" sz="1200"/>
            </a:lvl7pPr>
            <a:lvl8pPr indent="-228600" lvl="7" marL="3657600" algn="l">
              <a:lnSpc>
                <a:spcPct val="100000"/>
              </a:lnSpc>
              <a:spcBef>
                <a:spcPts val="400"/>
              </a:spcBef>
              <a:spcAft>
                <a:spcPts val="0"/>
              </a:spcAft>
              <a:buSzPts val="1100"/>
              <a:buNone/>
              <a:defRPr b="1" sz="1200"/>
            </a:lvl8pPr>
            <a:lvl9pPr indent="-228600" lvl="8" marL="4114800" algn="l">
              <a:lnSpc>
                <a:spcPct val="100000"/>
              </a:lnSpc>
              <a:spcBef>
                <a:spcPts val="400"/>
              </a:spcBef>
              <a:spcAft>
                <a:spcPts val="400"/>
              </a:spcAft>
              <a:buSzPts val="1100"/>
              <a:buNone/>
              <a:defRPr b="1" sz="1200"/>
            </a:lvl9pPr>
          </a:lstStyle>
          <a:p/>
        </p:txBody>
      </p:sp>
      <p:sp>
        <p:nvSpPr>
          <p:cNvPr id="331" name="Google Shape;331;p48"/>
          <p:cNvSpPr txBox="1"/>
          <p:nvPr>
            <p:ph idx="4" type="body"/>
          </p:nvPr>
        </p:nvSpPr>
        <p:spPr>
          <a:xfrm>
            <a:off x="4663287" y="2194540"/>
            <a:ext cx="4044829" cy="2201249"/>
          </a:xfrm>
          <a:prstGeom prst="rect">
            <a:avLst/>
          </a:prstGeom>
          <a:noFill/>
          <a:ln>
            <a:noFill/>
          </a:ln>
        </p:spPr>
        <p:txBody>
          <a:bodyPr anchorCtr="0" anchor="t" bIns="34325" lIns="68675" spcFirstLastPara="1" rIns="68675" wrap="square" tIns="34325">
            <a:noAutofit/>
          </a:bodyPr>
          <a:lstStyle>
            <a:lvl1pPr indent="-304800" lvl="0" marL="457200" algn="l">
              <a:lnSpc>
                <a:spcPct val="100000"/>
              </a:lnSpc>
              <a:spcBef>
                <a:spcPts val="300"/>
              </a:spcBef>
              <a:spcAft>
                <a:spcPts val="0"/>
              </a:spcAft>
              <a:buSzPts val="1200"/>
              <a:buChar char="◼"/>
              <a:defRPr/>
            </a:lvl1pPr>
            <a:lvl2pPr indent="-304800" lvl="1" marL="914400" algn="l">
              <a:lnSpc>
                <a:spcPct val="100000"/>
              </a:lnSpc>
              <a:spcBef>
                <a:spcPts val="400"/>
              </a:spcBef>
              <a:spcAft>
                <a:spcPts val="0"/>
              </a:spcAft>
              <a:buSzPts val="1200"/>
              <a:buChar char="◼"/>
              <a:defRPr/>
            </a:lvl2pPr>
            <a:lvl3pPr indent="-304800" lvl="2" marL="1371600" algn="l">
              <a:lnSpc>
                <a:spcPct val="100000"/>
              </a:lnSpc>
              <a:spcBef>
                <a:spcPts val="400"/>
              </a:spcBef>
              <a:spcAft>
                <a:spcPts val="0"/>
              </a:spcAft>
              <a:buSzPts val="1200"/>
              <a:buChar char="◼"/>
              <a:defRPr/>
            </a:lvl3pPr>
            <a:lvl4pPr indent="-304800" lvl="3" marL="1828800" algn="l">
              <a:lnSpc>
                <a:spcPct val="100000"/>
              </a:lnSpc>
              <a:spcBef>
                <a:spcPts val="400"/>
              </a:spcBef>
              <a:spcAft>
                <a:spcPts val="0"/>
              </a:spcAft>
              <a:buSzPts val="1200"/>
              <a:buChar char="◼"/>
              <a:defRPr/>
            </a:lvl4pPr>
            <a:lvl5pPr indent="-304800" lvl="4" marL="2286000" algn="l">
              <a:lnSpc>
                <a:spcPct val="100000"/>
              </a:lnSpc>
              <a:spcBef>
                <a:spcPts val="400"/>
              </a:spcBef>
              <a:spcAft>
                <a:spcPts val="0"/>
              </a:spcAft>
              <a:buSzPts val="1200"/>
              <a:buChar char="◼"/>
              <a:defRPr/>
            </a:lvl5pPr>
            <a:lvl6pPr indent="-304800" lvl="5" marL="2743200" algn="l">
              <a:lnSpc>
                <a:spcPct val="100000"/>
              </a:lnSpc>
              <a:spcBef>
                <a:spcPts val="400"/>
              </a:spcBef>
              <a:spcAft>
                <a:spcPts val="0"/>
              </a:spcAft>
              <a:buSzPts val="1200"/>
              <a:buChar char="◼"/>
              <a:defRPr/>
            </a:lvl6pPr>
            <a:lvl7pPr indent="-304800" lvl="6" marL="3200400" algn="l">
              <a:lnSpc>
                <a:spcPct val="100000"/>
              </a:lnSpc>
              <a:spcBef>
                <a:spcPts val="400"/>
              </a:spcBef>
              <a:spcAft>
                <a:spcPts val="0"/>
              </a:spcAft>
              <a:buSzPts val="1200"/>
              <a:buChar char="◼"/>
              <a:defRPr/>
            </a:lvl7pPr>
            <a:lvl8pPr indent="-304800" lvl="7" marL="3657600" algn="l">
              <a:lnSpc>
                <a:spcPct val="100000"/>
              </a:lnSpc>
              <a:spcBef>
                <a:spcPts val="400"/>
              </a:spcBef>
              <a:spcAft>
                <a:spcPts val="0"/>
              </a:spcAft>
              <a:buSzPts val="1200"/>
              <a:buChar char="◼"/>
              <a:defRPr/>
            </a:lvl8pPr>
            <a:lvl9pPr indent="-304800" lvl="8" marL="4114800" algn="l">
              <a:lnSpc>
                <a:spcPct val="100000"/>
              </a:lnSpc>
              <a:spcBef>
                <a:spcPts val="400"/>
              </a:spcBef>
              <a:spcAft>
                <a:spcPts val="400"/>
              </a:spcAft>
              <a:buSzPts val="1200"/>
              <a:buChar char="◼"/>
              <a:defRPr/>
            </a:lvl9pPr>
          </a:lstStyle>
          <a:p/>
        </p:txBody>
      </p:sp>
      <p:sp>
        <p:nvSpPr>
          <p:cNvPr id="332" name="Google Shape;332;p48"/>
          <p:cNvSpPr txBox="1"/>
          <p:nvPr/>
        </p:nvSpPr>
        <p:spPr>
          <a:xfrm>
            <a:off x="297299" y="107395"/>
            <a:ext cx="2771144" cy="257908"/>
          </a:xfrm>
          <a:prstGeom prst="rect">
            <a:avLst/>
          </a:prstGeom>
          <a:noFill/>
          <a:ln>
            <a:noFill/>
          </a:ln>
        </p:spPr>
        <p:txBody>
          <a:bodyPr anchorCtr="0" anchor="b" bIns="34325" lIns="68675" spcFirstLastPara="1" rIns="68675" wrap="square" tIns="34325">
            <a:noAutofit/>
          </a:bodyPr>
          <a:lstStyle/>
          <a:p>
            <a:pPr indent="0" lvl="0" marL="0" marR="0" rtl="0" algn="ctr">
              <a:lnSpc>
                <a:spcPct val="100000"/>
              </a:lnSpc>
              <a:spcBef>
                <a:spcPts val="0"/>
              </a:spcBef>
              <a:spcAft>
                <a:spcPts val="0"/>
              </a:spcAft>
              <a:buClr>
                <a:srgbClr val="0C1830"/>
              </a:buClr>
              <a:buSzPts val="1100"/>
              <a:buFont typeface="Arial"/>
              <a:buNone/>
            </a:pPr>
            <a:r>
              <a:rPr b="1" i="0" lang="en" sz="1100" u="none" cap="none" strike="noStrike">
                <a:solidFill>
                  <a:srgbClr val="0C1830"/>
                </a:solidFill>
                <a:latin typeface="Arial"/>
                <a:ea typeface="Arial"/>
                <a:cs typeface="Arial"/>
                <a:sym typeface="Arial"/>
              </a:rPr>
              <a:t> OFFICE  OF  EDUCATOR  EXCELLENCE</a:t>
            </a:r>
            <a:endParaRPr b="0" i="0" sz="1100" u="none" cap="none" strike="noStrike">
              <a:solidFill>
                <a:srgbClr val="000000"/>
              </a:solidFill>
              <a:latin typeface="Arial"/>
              <a:ea typeface="Arial"/>
              <a:cs typeface="Arial"/>
              <a:sym typeface="Arial"/>
            </a:endParaRPr>
          </a:p>
        </p:txBody>
      </p:sp>
      <p:sp>
        <p:nvSpPr>
          <p:cNvPr id="333" name="Google Shape;333;p48"/>
          <p:cNvSpPr txBox="1"/>
          <p:nvPr/>
        </p:nvSpPr>
        <p:spPr>
          <a:xfrm>
            <a:off x="6695189" y="80164"/>
            <a:ext cx="2138893" cy="273844"/>
          </a:xfrm>
          <a:prstGeom prst="rect">
            <a:avLst/>
          </a:prstGeom>
          <a:noFill/>
          <a:ln>
            <a:noFill/>
          </a:ln>
        </p:spPr>
        <p:txBody>
          <a:bodyPr anchorCtr="0" anchor="ctr" bIns="34325" lIns="68675" spcFirstLastPara="1" rIns="68675" wrap="square" tIns="34325">
            <a:noAutofit/>
          </a:bodyPr>
          <a:lstStyle/>
          <a:p>
            <a:pPr indent="0" lvl="0" marL="0" marR="0" rtl="0" algn="r">
              <a:lnSpc>
                <a:spcPct val="100000"/>
              </a:lnSpc>
              <a:spcBef>
                <a:spcPts val="0"/>
              </a:spcBef>
              <a:spcAft>
                <a:spcPts val="0"/>
              </a:spcAft>
              <a:buClr>
                <a:srgbClr val="000000"/>
              </a:buClr>
              <a:buSzPts val="1100"/>
              <a:buFont typeface="Arial"/>
              <a:buNone/>
            </a:pPr>
            <a:r>
              <a:rPr b="0" i="0" lang="en" sz="1100" u="none" cap="none" strike="noStrike">
                <a:solidFill>
                  <a:srgbClr val="0C1830"/>
                </a:solidFill>
                <a:latin typeface="Gill Sans"/>
                <a:ea typeface="Gill Sans"/>
                <a:cs typeface="Gill Sans"/>
                <a:sym typeface="Gill Sans"/>
              </a:rPr>
              <a:t>10/30/2019</a:t>
            </a:r>
            <a:endParaRPr b="0" i="0" sz="1100" u="none" cap="none" strike="noStrike">
              <a:solidFill>
                <a:srgbClr val="000000"/>
              </a:solidFill>
              <a:latin typeface="Arial"/>
              <a:ea typeface="Arial"/>
              <a:cs typeface="Arial"/>
              <a:sym typeface="Arial"/>
            </a:endParaRPr>
          </a:p>
        </p:txBody>
      </p:sp>
      <p:sp>
        <p:nvSpPr>
          <p:cNvPr id="334" name="Google Shape;334;p48"/>
          <p:cNvSpPr txBox="1"/>
          <p:nvPr/>
        </p:nvSpPr>
        <p:spPr>
          <a:xfrm>
            <a:off x="0" y="4800601"/>
            <a:ext cx="436976" cy="342900"/>
          </a:xfrm>
          <a:prstGeom prst="rect">
            <a:avLst/>
          </a:prstGeom>
          <a:noFill/>
          <a:ln>
            <a:noFill/>
          </a:ln>
        </p:spPr>
        <p:txBody>
          <a:bodyPr anchorCtr="0" anchor="ctr" bIns="34325" lIns="68675" spcFirstLastPara="1" rIns="68675" wrap="square" tIns="343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 sz="1100" u="none" cap="none" strike="noStrike">
                <a:solidFill>
                  <a:srgbClr val="0C1830"/>
                </a:solidFill>
                <a:latin typeface="Gill Sans"/>
                <a:ea typeface="Gill Sans"/>
                <a:cs typeface="Gill Sans"/>
                <a:sym typeface="Gill Sans"/>
              </a:rPr>
              <a:t>‹#›</a:t>
            </a:fld>
            <a:endParaRPr b="0" i="0" sz="1100" u="none" cap="none" strike="noStrike">
              <a:solidFill>
                <a:srgbClr val="0C1830"/>
              </a:solidFill>
              <a:latin typeface="Gill Sans"/>
              <a:ea typeface="Gill Sans"/>
              <a:cs typeface="Gill Sans"/>
              <a:sym typeface="Gill Sans"/>
            </a:endParaRPr>
          </a:p>
        </p:txBody>
      </p:sp>
      <p:pic>
        <p:nvPicPr>
          <p:cNvPr id="335" name="Google Shape;335;p48"/>
          <p:cNvPicPr preferRelativeResize="0"/>
          <p:nvPr/>
        </p:nvPicPr>
        <p:blipFill rotWithShape="1">
          <a:blip r:embed="rId2">
            <a:alphaModFix/>
          </a:blip>
          <a:srcRect b="0" l="0" r="0" t="0"/>
          <a:stretch/>
        </p:blipFill>
        <p:spPr>
          <a:xfrm>
            <a:off x="7739336" y="4598274"/>
            <a:ext cx="1375002" cy="526295"/>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336" name="Shape 336"/>
        <p:cNvGrpSpPr/>
        <p:nvPr/>
      </p:nvGrpSpPr>
      <p:grpSpPr>
        <a:xfrm>
          <a:off x="0" y="0"/>
          <a:ext cx="0" cy="0"/>
          <a:chOff x="0" y="0"/>
          <a:chExt cx="0" cy="0"/>
        </a:xfrm>
      </p:grpSpPr>
      <p:sp>
        <p:nvSpPr>
          <p:cNvPr id="337" name="Google Shape;337;p49"/>
          <p:cNvSpPr txBox="1"/>
          <p:nvPr/>
        </p:nvSpPr>
        <p:spPr>
          <a:xfrm>
            <a:off x="297299" y="107395"/>
            <a:ext cx="2771144" cy="257908"/>
          </a:xfrm>
          <a:prstGeom prst="rect">
            <a:avLst/>
          </a:prstGeom>
          <a:noFill/>
          <a:ln>
            <a:noFill/>
          </a:ln>
        </p:spPr>
        <p:txBody>
          <a:bodyPr anchorCtr="0" anchor="b" bIns="34325" lIns="68675" spcFirstLastPara="1" rIns="68675" wrap="square" tIns="34325">
            <a:noAutofit/>
          </a:bodyPr>
          <a:lstStyle/>
          <a:p>
            <a:pPr indent="0" lvl="0" marL="0" marR="0" rtl="0" algn="ctr">
              <a:lnSpc>
                <a:spcPct val="100000"/>
              </a:lnSpc>
              <a:spcBef>
                <a:spcPts val="0"/>
              </a:spcBef>
              <a:spcAft>
                <a:spcPts val="0"/>
              </a:spcAft>
              <a:buClr>
                <a:srgbClr val="0C1830"/>
              </a:buClr>
              <a:buSzPts val="1100"/>
              <a:buFont typeface="Arial"/>
              <a:buNone/>
            </a:pPr>
            <a:r>
              <a:rPr b="0" i="0" lang="en" sz="1100" u="none" cap="none" strike="noStrike">
                <a:solidFill>
                  <a:srgbClr val="0C1830"/>
                </a:solidFill>
                <a:latin typeface="Arial"/>
                <a:ea typeface="Arial"/>
                <a:cs typeface="Arial"/>
                <a:sym typeface="Arial"/>
              </a:rPr>
              <a:t> OFFICE  OF  EDUCATOR  EXCELLENCE</a:t>
            </a:r>
            <a:endParaRPr b="0" i="0" sz="1100" u="none" cap="none" strike="noStrike">
              <a:solidFill>
                <a:srgbClr val="000000"/>
              </a:solidFill>
              <a:latin typeface="Arial"/>
              <a:ea typeface="Arial"/>
              <a:cs typeface="Arial"/>
              <a:sym typeface="Arial"/>
            </a:endParaRPr>
          </a:p>
        </p:txBody>
      </p:sp>
      <p:sp>
        <p:nvSpPr>
          <p:cNvPr id="338" name="Google Shape;338;p49"/>
          <p:cNvSpPr txBox="1"/>
          <p:nvPr>
            <p:ph idx="10" type="dt"/>
          </p:nvPr>
        </p:nvSpPr>
        <p:spPr>
          <a:xfrm>
            <a:off x="6695189" y="80164"/>
            <a:ext cx="2138893" cy="273844"/>
          </a:xfrm>
          <a:prstGeom prst="rect">
            <a:avLst/>
          </a:prstGeom>
          <a:noFill/>
          <a:ln>
            <a:noFill/>
          </a:ln>
        </p:spPr>
        <p:txBody>
          <a:bodyPr anchorCtr="0" anchor="ctr" bIns="34325" lIns="68675" spcFirstLastPara="1" rIns="68675" wrap="square" tIns="34325">
            <a:noAutofit/>
          </a:bodyPr>
          <a:lstStyle>
            <a:lvl1pPr lvl="0" algn="r">
              <a:lnSpc>
                <a:spcPct val="100000"/>
              </a:lnSpc>
              <a:spcBef>
                <a:spcPts val="0"/>
              </a:spcBef>
              <a:spcAft>
                <a:spcPts val="0"/>
              </a:spcAft>
              <a:buSzPts val="1100"/>
              <a:buNone/>
              <a:defRPr sz="1100">
                <a:solidFill>
                  <a:srgbClr val="0C1830"/>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39" name="Google Shape;339;p49"/>
          <p:cNvSpPr txBox="1"/>
          <p:nvPr>
            <p:ph idx="12" type="sldNum"/>
          </p:nvPr>
        </p:nvSpPr>
        <p:spPr>
          <a:xfrm>
            <a:off x="0" y="4800601"/>
            <a:ext cx="436976" cy="342900"/>
          </a:xfrm>
          <a:prstGeom prst="rect">
            <a:avLst/>
          </a:prstGeom>
          <a:noFill/>
          <a:ln>
            <a:noFill/>
          </a:ln>
        </p:spPr>
        <p:txBody>
          <a:bodyPr anchorCtr="0" anchor="ctr" bIns="34325" lIns="68675" spcFirstLastPara="1" rIns="68675" wrap="square" tIns="34325">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0C1830"/>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0C1830"/>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0C1830"/>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0C1830"/>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0C1830"/>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0C1830"/>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0C1830"/>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0C1830"/>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0C1830"/>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
              <a:t>‹#›</a:t>
            </a:fld>
            <a:endParaRPr/>
          </a:p>
        </p:txBody>
      </p:sp>
      <p:pic>
        <p:nvPicPr>
          <p:cNvPr id="340" name="Google Shape;340;p49"/>
          <p:cNvPicPr preferRelativeResize="0"/>
          <p:nvPr/>
        </p:nvPicPr>
        <p:blipFill rotWithShape="1">
          <a:blip r:embed="rId2">
            <a:alphaModFix/>
          </a:blip>
          <a:srcRect b="0" l="0" r="0" t="0"/>
          <a:stretch/>
        </p:blipFill>
        <p:spPr>
          <a:xfrm>
            <a:off x="7739336" y="4598274"/>
            <a:ext cx="1375002" cy="526295"/>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341" name="Shape 341"/>
        <p:cNvGrpSpPr/>
        <p:nvPr/>
      </p:nvGrpSpPr>
      <p:grpSpPr>
        <a:xfrm>
          <a:off x="0" y="0"/>
          <a:ext cx="0" cy="0"/>
          <a:chOff x="0" y="0"/>
          <a:chExt cx="0" cy="0"/>
        </a:xfrm>
      </p:grpSpPr>
      <p:sp>
        <p:nvSpPr>
          <p:cNvPr id="342" name="Google Shape;342;p50"/>
          <p:cNvSpPr/>
          <p:nvPr/>
        </p:nvSpPr>
        <p:spPr>
          <a:xfrm>
            <a:off x="335863" y="3856480"/>
            <a:ext cx="8473659" cy="956027"/>
          </a:xfrm>
          <a:prstGeom prst="rect">
            <a:avLst/>
          </a:prstGeom>
          <a:solidFill>
            <a:schemeClr val="accent1"/>
          </a:solidFill>
          <a:ln>
            <a:noFill/>
          </a:ln>
        </p:spPr>
        <p:txBody>
          <a:bodyPr anchorCtr="0" anchor="ctr" bIns="68675" lIns="68675" spcFirstLastPara="1" rIns="68675" wrap="square" tIns="686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43" name="Google Shape;343;p50"/>
          <p:cNvSpPr txBox="1"/>
          <p:nvPr>
            <p:ph type="title"/>
          </p:nvPr>
        </p:nvSpPr>
        <p:spPr>
          <a:xfrm>
            <a:off x="435895" y="3946722"/>
            <a:ext cx="3682087" cy="517135"/>
          </a:xfrm>
          <a:prstGeom prst="rect">
            <a:avLst/>
          </a:prstGeom>
          <a:noFill/>
          <a:ln>
            <a:noFill/>
          </a:ln>
        </p:spPr>
        <p:txBody>
          <a:bodyPr anchorCtr="0" anchor="ctr" bIns="34325" lIns="68675" spcFirstLastPara="1" rIns="68675" wrap="square" tIns="34325">
            <a:noAutofit/>
          </a:bodyPr>
          <a:lstStyle>
            <a:lvl1pPr lvl="0" algn="l">
              <a:lnSpc>
                <a:spcPct val="100000"/>
              </a:lnSpc>
              <a:spcBef>
                <a:spcPts val="0"/>
              </a:spcBef>
              <a:spcAft>
                <a:spcPts val="0"/>
              </a:spcAft>
              <a:buClr>
                <a:srgbClr val="2D58AC"/>
              </a:buClr>
              <a:buSzPts val="1500"/>
              <a:buFont typeface="Gill Sans"/>
              <a:buNone/>
              <a:defRPr b="0" sz="1500">
                <a:solidFill>
                  <a:srgbClr val="2D58AC"/>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44" name="Google Shape;344;p50"/>
          <p:cNvSpPr txBox="1"/>
          <p:nvPr>
            <p:ph idx="1" type="body"/>
          </p:nvPr>
        </p:nvSpPr>
        <p:spPr>
          <a:xfrm>
            <a:off x="335862" y="450900"/>
            <a:ext cx="8469639" cy="3153600"/>
          </a:xfrm>
          <a:prstGeom prst="rect">
            <a:avLst/>
          </a:prstGeom>
          <a:noFill/>
          <a:ln>
            <a:noFill/>
          </a:ln>
        </p:spPr>
        <p:txBody>
          <a:bodyPr anchorCtr="0" anchor="ctr" bIns="34325" lIns="68675" spcFirstLastPara="1" rIns="68675" wrap="square" tIns="34325">
            <a:noAutofit/>
          </a:bodyPr>
          <a:lstStyle>
            <a:lvl1pPr indent="-317500" lvl="0" marL="457200" algn="l">
              <a:lnSpc>
                <a:spcPct val="100000"/>
              </a:lnSpc>
              <a:spcBef>
                <a:spcPts val="300"/>
              </a:spcBef>
              <a:spcAft>
                <a:spcPts val="0"/>
              </a:spcAft>
              <a:buSzPts val="1400"/>
              <a:buChar char="◼"/>
              <a:defRPr sz="1500">
                <a:solidFill>
                  <a:schemeClr val="dk2"/>
                </a:solidFill>
              </a:defRPr>
            </a:lvl1pPr>
            <a:lvl2pPr indent="-304800" lvl="1" marL="914400" algn="l">
              <a:lnSpc>
                <a:spcPct val="100000"/>
              </a:lnSpc>
              <a:spcBef>
                <a:spcPts val="400"/>
              </a:spcBef>
              <a:spcAft>
                <a:spcPts val="0"/>
              </a:spcAft>
              <a:buSzPts val="1200"/>
              <a:buChar char="◼"/>
              <a:defRPr sz="1300">
                <a:solidFill>
                  <a:schemeClr val="dk2"/>
                </a:solidFill>
              </a:defRPr>
            </a:lvl2pPr>
            <a:lvl3pPr indent="-298450" lvl="2" marL="1371600" algn="l">
              <a:lnSpc>
                <a:spcPct val="100000"/>
              </a:lnSpc>
              <a:spcBef>
                <a:spcPts val="400"/>
              </a:spcBef>
              <a:spcAft>
                <a:spcPts val="0"/>
              </a:spcAft>
              <a:buSzPts val="1100"/>
              <a:buChar char="◼"/>
              <a:defRPr sz="1200">
                <a:solidFill>
                  <a:schemeClr val="dk2"/>
                </a:solidFill>
              </a:defRPr>
            </a:lvl3pPr>
            <a:lvl4pPr indent="-292100" lvl="3" marL="1828800" algn="l">
              <a:lnSpc>
                <a:spcPct val="100000"/>
              </a:lnSpc>
              <a:spcBef>
                <a:spcPts val="400"/>
              </a:spcBef>
              <a:spcAft>
                <a:spcPts val="0"/>
              </a:spcAft>
              <a:buSzPts val="1000"/>
              <a:buChar char="◼"/>
              <a:defRPr sz="1000">
                <a:solidFill>
                  <a:schemeClr val="dk2"/>
                </a:solidFill>
              </a:defRPr>
            </a:lvl4pPr>
            <a:lvl5pPr indent="-292100" lvl="4" marL="2286000" algn="l">
              <a:lnSpc>
                <a:spcPct val="100000"/>
              </a:lnSpc>
              <a:spcBef>
                <a:spcPts val="400"/>
              </a:spcBef>
              <a:spcAft>
                <a:spcPts val="0"/>
              </a:spcAft>
              <a:buSzPts val="1000"/>
              <a:buChar char="◼"/>
              <a:defRPr sz="1000">
                <a:solidFill>
                  <a:schemeClr val="dk2"/>
                </a:solidFill>
              </a:defRPr>
            </a:lvl5pPr>
            <a:lvl6pPr indent="-292100" lvl="5" marL="2743200" algn="l">
              <a:lnSpc>
                <a:spcPct val="100000"/>
              </a:lnSpc>
              <a:spcBef>
                <a:spcPts val="400"/>
              </a:spcBef>
              <a:spcAft>
                <a:spcPts val="0"/>
              </a:spcAft>
              <a:buSzPts val="1000"/>
              <a:buChar char="◼"/>
              <a:defRPr sz="1000">
                <a:solidFill>
                  <a:schemeClr val="dk2"/>
                </a:solidFill>
              </a:defRPr>
            </a:lvl6pPr>
            <a:lvl7pPr indent="-292100" lvl="6" marL="3200400" algn="l">
              <a:lnSpc>
                <a:spcPct val="100000"/>
              </a:lnSpc>
              <a:spcBef>
                <a:spcPts val="400"/>
              </a:spcBef>
              <a:spcAft>
                <a:spcPts val="0"/>
              </a:spcAft>
              <a:buSzPts val="1000"/>
              <a:buChar char="◼"/>
              <a:defRPr sz="1000">
                <a:solidFill>
                  <a:schemeClr val="dk2"/>
                </a:solidFill>
              </a:defRPr>
            </a:lvl7pPr>
            <a:lvl8pPr indent="-292100" lvl="7" marL="3657600" algn="l">
              <a:lnSpc>
                <a:spcPct val="100000"/>
              </a:lnSpc>
              <a:spcBef>
                <a:spcPts val="400"/>
              </a:spcBef>
              <a:spcAft>
                <a:spcPts val="0"/>
              </a:spcAft>
              <a:buSzPts val="1000"/>
              <a:buChar char="◼"/>
              <a:defRPr sz="1000">
                <a:solidFill>
                  <a:schemeClr val="dk2"/>
                </a:solidFill>
              </a:defRPr>
            </a:lvl8pPr>
            <a:lvl9pPr indent="-292100" lvl="8" marL="4114800" algn="l">
              <a:lnSpc>
                <a:spcPct val="100000"/>
              </a:lnSpc>
              <a:spcBef>
                <a:spcPts val="400"/>
              </a:spcBef>
              <a:spcAft>
                <a:spcPts val="400"/>
              </a:spcAft>
              <a:buSzPts val="1000"/>
              <a:buChar char="◼"/>
              <a:defRPr sz="1000">
                <a:solidFill>
                  <a:schemeClr val="dk2"/>
                </a:solidFill>
              </a:defRPr>
            </a:lvl9pPr>
          </a:lstStyle>
          <a:p/>
        </p:txBody>
      </p:sp>
      <p:sp>
        <p:nvSpPr>
          <p:cNvPr id="345" name="Google Shape;345;p50"/>
          <p:cNvSpPr txBox="1"/>
          <p:nvPr>
            <p:ph idx="2" type="body"/>
          </p:nvPr>
        </p:nvSpPr>
        <p:spPr>
          <a:xfrm>
            <a:off x="4305622" y="3946723"/>
            <a:ext cx="4402495" cy="517136"/>
          </a:xfrm>
          <a:prstGeom prst="rect">
            <a:avLst/>
          </a:prstGeom>
          <a:noFill/>
          <a:ln>
            <a:noFill/>
          </a:ln>
        </p:spPr>
        <p:txBody>
          <a:bodyPr anchorCtr="0" anchor="ctr" bIns="34325" lIns="68675" spcFirstLastPara="1" rIns="68675" wrap="square" tIns="34325">
            <a:noAutofit/>
          </a:bodyPr>
          <a:lstStyle>
            <a:lvl1pPr indent="-228600" lvl="0" marL="457200" algn="r">
              <a:lnSpc>
                <a:spcPct val="100000"/>
              </a:lnSpc>
              <a:spcBef>
                <a:spcPts val="200"/>
              </a:spcBef>
              <a:spcAft>
                <a:spcPts val="0"/>
              </a:spcAft>
              <a:buSzPts val="800"/>
              <a:buNone/>
              <a:defRPr sz="800">
                <a:solidFill>
                  <a:schemeClr val="lt1"/>
                </a:solidFill>
              </a:defRPr>
            </a:lvl1pPr>
            <a:lvl2pPr indent="-228600" lvl="1" marL="914400" algn="l">
              <a:lnSpc>
                <a:spcPct val="100000"/>
              </a:lnSpc>
              <a:spcBef>
                <a:spcPts val="400"/>
              </a:spcBef>
              <a:spcAft>
                <a:spcPts val="0"/>
              </a:spcAft>
              <a:buSzPts val="800"/>
              <a:buNone/>
              <a:defRPr sz="800"/>
            </a:lvl2pPr>
            <a:lvl3pPr indent="-228600" lvl="2" marL="1371600" algn="l">
              <a:lnSpc>
                <a:spcPct val="100000"/>
              </a:lnSpc>
              <a:spcBef>
                <a:spcPts val="400"/>
              </a:spcBef>
              <a:spcAft>
                <a:spcPts val="0"/>
              </a:spcAft>
              <a:buSzPts val="700"/>
              <a:buNone/>
              <a:defRPr sz="700"/>
            </a:lvl3pPr>
            <a:lvl4pPr indent="-228600" lvl="3" marL="1828800" algn="l">
              <a:lnSpc>
                <a:spcPct val="100000"/>
              </a:lnSpc>
              <a:spcBef>
                <a:spcPts val="400"/>
              </a:spcBef>
              <a:spcAft>
                <a:spcPts val="0"/>
              </a:spcAft>
              <a:buSzPts val="600"/>
              <a:buNone/>
              <a:defRPr sz="700"/>
            </a:lvl4pPr>
            <a:lvl5pPr indent="-228600" lvl="4" marL="2286000" algn="l">
              <a:lnSpc>
                <a:spcPct val="100000"/>
              </a:lnSpc>
              <a:spcBef>
                <a:spcPts val="400"/>
              </a:spcBef>
              <a:spcAft>
                <a:spcPts val="0"/>
              </a:spcAft>
              <a:buSzPts val="600"/>
              <a:buNone/>
              <a:defRPr sz="700"/>
            </a:lvl5pPr>
            <a:lvl6pPr indent="-228600" lvl="5" marL="2743200" algn="l">
              <a:lnSpc>
                <a:spcPct val="100000"/>
              </a:lnSpc>
              <a:spcBef>
                <a:spcPts val="400"/>
              </a:spcBef>
              <a:spcAft>
                <a:spcPts val="0"/>
              </a:spcAft>
              <a:buSzPts val="600"/>
              <a:buNone/>
              <a:defRPr sz="700"/>
            </a:lvl6pPr>
            <a:lvl7pPr indent="-228600" lvl="6" marL="3200400" algn="l">
              <a:lnSpc>
                <a:spcPct val="100000"/>
              </a:lnSpc>
              <a:spcBef>
                <a:spcPts val="400"/>
              </a:spcBef>
              <a:spcAft>
                <a:spcPts val="0"/>
              </a:spcAft>
              <a:buSzPts val="600"/>
              <a:buNone/>
              <a:defRPr sz="700"/>
            </a:lvl7pPr>
            <a:lvl8pPr indent="-228600" lvl="7" marL="3657600" algn="l">
              <a:lnSpc>
                <a:spcPct val="100000"/>
              </a:lnSpc>
              <a:spcBef>
                <a:spcPts val="400"/>
              </a:spcBef>
              <a:spcAft>
                <a:spcPts val="0"/>
              </a:spcAft>
              <a:buSzPts val="600"/>
              <a:buNone/>
              <a:defRPr sz="700"/>
            </a:lvl8pPr>
            <a:lvl9pPr indent="-228600" lvl="8" marL="4114800" algn="l">
              <a:lnSpc>
                <a:spcPct val="100000"/>
              </a:lnSpc>
              <a:spcBef>
                <a:spcPts val="400"/>
              </a:spcBef>
              <a:spcAft>
                <a:spcPts val="400"/>
              </a:spcAft>
              <a:buSzPts val="600"/>
              <a:buNone/>
              <a:defRPr sz="700"/>
            </a:lvl9pPr>
          </a:lstStyle>
          <a:p/>
        </p:txBody>
      </p:sp>
      <p:sp>
        <p:nvSpPr>
          <p:cNvPr id="346" name="Google Shape;346;p50"/>
          <p:cNvSpPr txBox="1"/>
          <p:nvPr>
            <p:ph idx="10" type="dt"/>
          </p:nvPr>
        </p:nvSpPr>
        <p:spPr>
          <a:xfrm>
            <a:off x="5704470" y="4467103"/>
            <a:ext cx="2133601" cy="273844"/>
          </a:xfrm>
          <a:prstGeom prst="rect">
            <a:avLst/>
          </a:prstGeom>
          <a:noFill/>
          <a:ln>
            <a:noFill/>
          </a:ln>
        </p:spPr>
        <p:txBody>
          <a:bodyPr anchorCtr="0" anchor="ctr" bIns="34325" lIns="68675" spcFirstLastPara="1" rIns="68675" wrap="square" tIns="34325">
            <a:noAutofit/>
          </a:bodyPr>
          <a:lstStyle>
            <a:lvl1pPr lvl="0" algn="r">
              <a:lnSpc>
                <a:spcPct val="100000"/>
              </a:lnSpc>
              <a:spcBef>
                <a:spcPts val="0"/>
              </a:spcBef>
              <a:spcAft>
                <a:spcPts val="0"/>
              </a:spcAft>
              <a:buSzPts val="1100"/>
              <a:buNone/>
              <a:defRPr>
                <a:solidFill>
                  <a:srgbClr val="2D58AC"/>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47" name="Google Shape;347;p50"/>
          <p:cNvSpPr txBox="1"/>
          <p:nvPr>
            <p:ph idx="11" type="ftr"/>
          </p:nvPr>
        </p:nvSpPr>
        <p:spPr>
          <a:xfrm>
            <a:off x="435894" y="4463859"/>
            <a:ext cx="5187913" cy="273844"/>
          </a:xfrm>
          <a:prstGeom prst="rect">
            <a:avLst/>
          </a:prstGeom>
          <a:noFill/>
          <a:ln>
            <a:noFill/>
          </a:ln>
        </p:spPr>
        <p:txBody>
          <a:bodyPr anchorCtr="0" anchor="ctr" bIns="34325" lIns="68675" spcFirstLastPara="1" rIns="68675" wrap="square" tIns="34325">
            <a:noAutofit/>
          </a:bodyPr>
          <a:lstStyle>
            <a:lvl1pPr lvl="0" algn="l">
              <a:lnSpc>
                <a:spcPct val="100000"/>
              </a:lnSpc>
              <a:spcBef>
                <a:spcPts val="0"/>
              </a:spcBef>
              <a:spcAft>
                <a:spcPts val="0"/>
              </a:spcAft>
              <a:buSzPts val="1100"/>
              <a:buNone/>
              <a:defRPr>
                <a:solidFill>
                  <a:srgbClr val="2D58AC"/>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48" name="Google Shape;348;p50"/>
          <p:cNvSpPr txBox="1"/>
          <p:nvPr>
            <p:ph idx="12" type="sldNum"/>
          </p:nvPr>
        </p:nvSpPr>
        <p:spPr>
          <a:xfrm>
            <a:off x="7918734" y="4467103"/>
            <a:ext cx="789383" cy="273844"/>
          </a:xfrm>
          <a:prstGeom prst="rect">
            <a:avLst/>
          </a:prstGeom>
          <a:noFill/>
          <a:ln>
            <a:noFill/>
          </a:ln>
        </p:spPr>
        <p:txBody>
          <a:bodyPr anchorCtr="0" anchor="ctr" bIns="34325" lIns="68675" spcFirstLastPara="1" rIns="68675" wrap="square" tIns="343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349" name="Shape 349"/>
        <p:cNvGrpSpPr/>
        <p:nvPr/>
      </p:nvGrpSpPr>
      <p:grpSpPr>
        <a:xfrm>
          <a:off x="0" y="0"/>
          <a:ext cx="0" cy="0"/>
          <a:chOff x="0" y="0"/>
          <a:chExt cx="0" cy="0"/>
        </a:xfrm>
      </p:grpSpPr>
      <p:sp>
        <p:nvSpPr>
          <p:cNvPr id="350" name="Google Shape;350;p51"/>
          <p:cNvSpPr txBox="1"/>
          <p:nvPr>
            <p:ph type="title"/>
          </p:nvPr>
        </p:nvSpPr>
        <p:spPr>
          <a:xfrm>
            <a:off x="435895" y="3520042"/>
            <a:ext cx="8272221" cy="425053"/>
          </a:xfrm>
          <a:prstGeom prst="rect">
            <a:avLst/>
          </a:prstGeom>
          <a:noFill/>
          <a:ln>
            <a:noFill/>
          </a:ln>
        </p:spPr>
        <p:txBody>
          <a:bodyPr anchorCtr="0" anchor="b" bIns="34325" lIns="68675" spcFirstLastPara="1" rIns="68675" wrap="square" tIns="34325">
            <a:noAutofit/>
          </a:bodyPr>
          <a:lstStyle>
            <a:lvl1pPr lvl="0" algn="l">
              <a:lnSpc>
                <a:spcPct val="100000"/>
              </a:lnSpc>
              <a:spcBef>
                <a:spcPts val="0"/>
              </a:spcBef>
              <a:spcAft>
                <a:spcPts val="0"/>
              </a:spcAft>
              <a:buClr>
                <a:schemeClr val="accent1"/>
              </a:buClr>
              <a:buSzPts val="1800"/>
              <a:buFont typeface="Gill Sans"/>
              <a:buNone/>
              <a:defRPr b="0" sz="1800">
                <a:solidFill>
                  <a:schemeClr val="accen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51" name="Google Shape;351;p51"/>
          <p:cNvSpPr/>
          <p:nvPr>
            <p:ph idx="2" type="pic"/>
          </p:nvPr>
        </p:nvSpPr>
        <p:spPr>
          <a:xfrm>
            <a:off x="335864" y="449794"/>
            <a:ext cx="8468153" cy="2667939"/>
          </a:xfrm>
          <a:prstGeom prst="rect">
            <a:avLst/>
          </a:prstGeom>
          <a:noFill/>
          <a:ln>
            <a:noFill/>
          </a:ln>
        </p:spPr>
        <p:txBody>
          <a:bodyPr anchorCtr="0" anchor="t" bIns="34325" lIns="68675" spcFirstLastPara="1" rIns="68675" wrap="square" tIns="34325">
            <a:noAutofit/>
          </a:bodyPr>
          <a:lstStyle>
            <a:lvl1pPr lvl="0" marR="0" rtl="0" algn="ctr">
              <a:lnSpc>
                <a:spcPct val="100000"/>
              </a:lnSpc>
              <a:spcBef>
                <a:spcPts val="200"/>
              </a:spcBef>
              <a:spcAft>
                <a:spcPts val="0"/>
              </a:spcAft>
              <a:buClr>
                <a:schemeClr val="accent2"/>
              </a:buClr>
              <a:buSzPts val="1100"/>
              <a:buFont typeface="Noto Sans Symbols"/>
              <a:buNone/>
              <a:defRPr b="0" i="0" sz="1200" u="none" cap="none" strike="noStrike">
                <a:solidFill>
                  <a:schemeClr val="dk2"/>
                </a:solidFill>
                <a:latin typeface="Gill Sans"/>
                <a:ea typeface="Gill Sans"/>
                <a:cs typeface="Gill Sans"/>
                <a:sym typeface="Gill Sans"/>
              </a:defRPr>
            </a:lvl1pPr>
            <a:lvl2pPr lvl="1" marR="0" rtl="0" algn="l">
              <a:lnSpc>
                <a:spcPct val="100000"/>
              </a:lnSpc>
              <a:spcBef>
                <a:spcPts val="400"/>
              </a:spcBef>
              <a:spcAft>
                <a:spcPts val="0"/>
              </a:spcAft>
              <a:buClr>
                <a:schemeClr val="accent2"/>
              </a:buClr>
              <a:buSzPts val="1100"/>
              <a:buFont typeface="Noto Sans Symbols"/>
              <a:buNone/>
              <a:defRPr b="0" i="0" sz="1200" u="none" cap="none" strike="noStrike">
                <a:solidFill>
                  <a:schemeClr val="dk2"/>
                </a:solidFill>
                <a:latin typeface="Gill Sans"/>
                <a:ea typeface="Gill Sans"/>
                <a:cs typeface="Gill Sans"/>
                <a:sym typeface="Gill Sans"/>
              </a:defRPr>
            </a:lvl2pPr>
            <a:lvl3pPr lvl="2" marR="0" rtl="0" algn="l">
              <a:lnSpc>
                <a:spcPct val="100000"/>
              </a:lnSpc>
              <a:spcBef>
                <a:spcPts val="400"/>
              </a:spcBef>
              <a:spcAft>
                <a:spcPts val="0"/>
              </a:spcAft>
              <a:buClr>
                <a:schemeClr val="accent2"/>
              </a:buClr>
              <a:buSzPts val="1100"/>
              <a:buFont typeface="Noto Sans Symbols"/>
              <a:buNone/>
              <a:defRPr b="0" i="0" sz="1200" u="none" cap="none" strike="noStrike">
                <a:solidFill>
                  <a:schemeClr val="dk2"/>
                </a:solidFill>
                <a:latin typeface="Gill Sans"/>
                <a:ea typeface="Gill Sans"/>
                <a:cs typeface="Gill Sans"/>
                <a:sym typeface="Gill Sans"/>
              </a:defRPr>
            </a:lvl3pPr>
            <a:lvl4pPr lvl="3" marR="0" rtl="0" algn="l">
              <a:lnSpc>
                <a:spcPct val="100000"/>
              </a:lnSpc>
              <a:spcBef>
                <a:spcPts val="400"/>
              </a:spcBef>
              <a:spcAft>
                <a:spcPts val="0"/>
              </a:spcAft>
              <a:buClr>
                <a:schemeClr val="accent2"/>
              </a:buClr>
              <a:buSzPts val="1100"/>
              <a:buFont typeface="Noto Sans Symbols"/>
              <a:buNone/>
              <a:defRPr b="0" i="0" sz="1200" u="none" cap="none" strike="noStrike">
                <a:solidFill>
                  <a:schemeClr val="dk2"/>
                </a:solidFill>
                <a:latin typeface="Gill Sans"/>
                <a:ea typeface="Gill Sans"/>
                <a:cs typeface="Gill Sans"/>
                <a:sym typeface="Gill Sans"/>
              </a:defRPr>
            </a:lvl4pPr>
            <a:lvl5pPr lvl="4" marR="0" rtl="0" algn="l">
              <a:lnSpc>
                <a:spcPct val="100000"/>
              </a:lnSpc>
              <a:spcBef>
                <a:spcPts val="400"/>
              </a:spcBef>
              <a:spcAft>
                <a:spcPts val="0"/>
              </a:spcAft>
              <a:buClr>
                <a:schemeClr val="accent2"/>
              </a:buClr>
              <a:buSzPts val="1100"/>
              <a:buFont typeface="Noto Sans Symbols"/>
              <a:buNone/>
              <a:defRPr b="0" i="0" sz="1200" u="none" cap="none" strike="noStrike">
                <a:solidFill>
                  <a:schemeClr val="dk2"/>
                </a:solidFill>
                <a:latin typeface="Gill Sans"/>
                <a:ea typeface="Gill Sans"/>
                <a:cs typeface="Gill Sans"/>
                <a:sym typeface="Gill Sans"/>
              </a:defRPr>
            </a:lvl5pPr>
            <a:lvl6pPr lvl="5" marR="0" rtl="0" algn="l">
              <a:lnSpc>
                <a:spcPct val="100000"/>
              </a:lnSpc>
              <a:spcBef>
                <a:spcPts val="400"/>
              </a:spcBef>
              <a:spcAft>
                <a:spcPts val="0"/>
              </a:spcAft>
              <a:buClr>
                <a:schemeClr val="accent2"/>
              </a:buClr>
              <a:buSzPts val="1100"/>
              <a:buFont typeface="Noto Sans Symbols"/>
              <a:buNone/>
              <a:defRPr b="0" i="0" sz="1200" u="none" cap="none" strike="noStrike">
                <a:solidFill>
                  <a:schemeClr val="dk2"/>
                </a:solidFill>
                <a:latin typeface="Gill Sans"/>
                <a:ea typeface="Gill Sans"/>
                <a:cs typeface="Gill Sans"/>
                <a:sym typeface="Gill Sans"/>
              </a:defRPr>
            </a:lvl6pPr>
            <a:lvl7pPr lvl="6" marR="0" rtl="0" algn="l">
              <a:lnSpc>
                <a:spcPct val="100000"/>
              </a:lnSpc>
              <a:spcBef>
                <a:spcPts val="400"/>
              </a:spcBef>
              <a:spcAft>
                <a:spcPts val="0"/>
              </a:spcAft>
              <a:buClr>
                <a:schemeClr val="accent2"/>
              </a:buClr>
              <a:buSzPts val="1100"/>
              <a:buFont typeface="Noto Sans Symbols"/>
              <a:buNone/>
              <a:defRPr b="0" i="0" sz="1200" u="none" cap="none" strike="noStrike">
                <a:solidFill>
                  <a:schemeClr val="dk2"/>
                </a:solidFill>
                <a:latin typeface="Gill Sans"/>
                <a:ea typeface="Gill Sans"/>
                <a:cs typeface="Gill Sans"/>
                <a:sym typeface="Gill Sans"/>
              </a:defRPr>
            </a:lvl7pPr>
            <a:lvl8pPr lvl="7" marR="0" rtl="0" algn="l">
              <a:lnSpc>
                <a:spcPct val="100000"/>
              </a:lnSpc>
              <a:spcBef>
                <a:spcPts val="400"/>
              </a:spcBef>
              <a:spcAft>
                <a:spcPts val="0"/>
              </a:spcAft>
              <a:buClr>
                <a:schemeClr val="accent2"/>
              </a:buClr>
              <a:buSzPts val="1100"/>
              <a:buFont typeface="Noto Sans Symbols"/>
              <a:buNone/>
              <a:defRPr b="0" i="0" sz="1200" u="none" cap="none" strike="noStrike">
                <a:solidFill>
                  <a:schemeClr val="dk2"/>
                </a:solidFill>
                <a:latin typeface="Gill Sans"/>
                <a:ea typeface="Gill Sans"/>
                <a:cs typeface="Gill Sans"/>
                <a:sym typeface="Gill Sans"/>
              </a:defRPr>
            </a:lvl8pPr>
            <a:lvl9pPr lvl="8" marR="0" rtl="0" algn="l">
              <a:lnSpc>
                <a:spcPct val="100000"/>
              </a:lnSpc>
              <a:spcBef>
                <a:spcPts val="400"/>
              </a:spcBef>
              <a:spcAft>
                <a:spcPts val="400"/>
              </a:spcAft>
              <a:buClr>
                <a:schemeClr val="accent2"/>
              </a:buClr>
              <a:buSzPts val="1100"/>
              <a:buFont typeface="Noto Sans Symbols"/>
              <a:buNone/>
              <a:defRPr b="0" i="0" sz="1200" u="none" cap="none" strike="noStrike">
                <a:solidFill>
                  <a:schemeClr val="dk2"/>
                </a:solidFill>
                <a:latin typeface="Gill Sans"/>
                <a:ea typeface="Gill Sans"/>
                <a:cs typeface="Gill Sans"/>
                <a:sym typeface="Gill Sans"/>
              </a:defRPr>
            </a:lvl9pPr>
          </a:lstStyle>
          <a:p/>
        </p:txBody>
      </p:sp>
      <p:sp>
        <p:nvSpPr>
          <p:cNvPr id="352" name="Google Shape;352;p51"/>
          <p:cNvSpPr txBox="1"/>
          <p:nvPr>
            <p:ph idx="1" type="body"/>
          </p:nvPr>
        </p:nvSpPr>
        <p:spPr>
          <a:xfrm>
            <a:off x="435894" y="3945096"/>
            <a:ext cx="8272222" cy="449003"/>
          </a:xfrm>
          <a:prstGeom prst="rect">
            <a:avLst/>
          </a:prstGeom>
          <a:noFill/>
          <a:ln>
            <a:noFill/>
          </a:ln>
        </p:spPr>
        <p:txBody>
          <a:bodyPr anchorCtr="0" anchor="ctr" bIns="34325" lIns="68675" spcFirstLastPara="1" rIns="68675" wrap="square" tIns="34325">
            <a:noAutofit/>
          </a:bodyPr>
          <a:lstStyle>
            <a:lvl1pPr indent="-228600" lvl="0" marL="457200" algn="l">
              <a:lnSpc>
                <a:spcPct val="100000"/>
              </a:lnSpc>
              <a:spcBef>
                <a:spcPts val="200"/>
              </a:spcBef>
              <a:spcAft>
                <a:spcPts val="0"/>
              </a:spcAft>
              <a:buSzPts val="800"/>
              <a:buNone/>
              <a:defRPr sz="900"/>
            </a:lvl1pPr>
            <a:lvl2pPr indent="-228600" lvl="1" marL="914400" algn="l">
              <a:lnSpc>
                <a:spcPct val="100000"/>
              </a:lnSpc>
              <a:spcBef>
                <a:spcPts val="400"/>
              </a:spcBef>
              <a:spcAft>
                <a:spcPts val="0"/>
              </a:spcAft>
              <a:buSzPts val="800"/>
              <a:buNone/>
              <a:defRPr sz="900"/>
            </a:lvl2pPr>
            <a:lvl3pPr indent="-228600" lvl="2" marL="1371600" algn="l">
              <a:lnSpc>
                <a:spcPct val="100000"/>
              </a:lnSpc>
              <a:spcBef>
                <a:spcPts val="400"/>
              </a:spcBef>
              <a:spcAft>
                <a:spcPts val="0"/>
              </a:spcAft>
              <a:buSzPts val="700"/>
              <a:buNone/>
              <a:defRPr sz="700"/>
            </a:lvl3pPr>
            <a:lvl4pPr indent="-228600" lvl="3" marL="1828800" algn="l">
              <a:lnSpc>
                <a:spcPct val="100000"/>
              </a:lnSpc>
              <a:spcBef>
                <a:spcPts val="400"/>
              </a:spcBef>
              <a:spcAft>
                <a:spcPts val="0"/>
              </a:spcAft>
              <a:buSzPts val="600"/>
              <a:buNone/>
              <a:defRPr sz="700"/>
            </a:lvl4pPr>
            <a:lvl5pPr indent="-228600" lvl="4" marL="2286000" algn="l">
              <a:lnSpc>
                <a:spcPct val="100000"/>
              </a:lnSpc>
              <a:spcBef>
                <a:spcPts val="400"/>
              </a:spcBef>
              <a:spcAft>
                <a:spcPts val="0"/>
              </a:spcAft>
              <a:buSzPts val="600"/>
              <a:buNone/>
              <a:defRPr sz="700"/>
            </a:lvl5pPr>
            <a:lvl6pPr indent="-228600" lvl="5" marL="2743200" algn="l">
              <a:lnSpc>
                <a:spcPct val="100000"/>
              </a:lnSpc>
              <a:spcBef>
                <a:spcPts val="400"/>
              </a:spcBef>
              <a:spcAft>
                <a:spcPts val="0"/>
              </a:spcAft>
              <a:buSzPts val="600"/>
              <a:buNone/>
              <a:defRPr sz="700"/>
            </a:lvl6pPr>
            <a:lvl7pPr indent="-228600" lvl="6" marL="3200400" algn="l">
              <a:lnSpc>
                <a:spcPct val="100000"/>
              </a:lnSpc>
              <a:spcBef>
                <a:spcPts val="400"/>
              </a:spcBef>
              <a:spcAft>
                <a:spcPts val="0"/>
              </a:spcAft>
              <a:buSzPts val="600"/>
              <a:buNone/>
              <a:defRPr sz="700"/>
            </a:lvl7pPr>
            <a:lvl8pPr indent="-228600" lvl="7" marL="3657600" algn="l">
              <a:lnSpc>
                <a:spcPct val="100000"/>
              </a:lnSpc>
              <a:spcBef>
                <a:spcPts val="400"/>
              </a:spcBef>
              <a:spcAft>
                <a:spcPts val="0"/>
              </a:spcAft>
              <a:buSzPts val="600"/>
              <a:buNone/>
              <a:defRPr sz="700"/>
            </a:lvl8pPr>
            <a:lvl9pPr indent="-228600" lvl="8" marL="4114800" algn="l">
              <a:lnSpc>
                <a:spcPct val="100000"/>
              </a:lnSpc>
              <a:spcBef>
                <a:spcPts val="400"/>
              </a:spcBef>
              <a:spcAft>
                <a:spcPts val="400"/>
              </a:spcAft>
              <a:buSzPts val="600"/>
              <a:buNone/>
              <a:defRPr sz="700"/>
            </a:lvl9pPr>
          </a:lstStyle>
          <a:p/>
        </p:txBody>
      </p:sp>
      <p:sp>
        <p:nvSpPr>
          <p:cNvPr id="353" name="Google Shape;353;p51"/>
          <p:cNvSpPr txBox="1"/>
          <p:nvPr>
            <p:ph idx="10" type="dt"/>
          </p:nvPr>
        </p:nvSpPr>
        <p:spPr>
          <a:xfrm>
            <a:off x="5704470" y="4467103"/>
            <a:ext cx="2133601" cy="273844"/>
          </a:xfrm>
          <a:prstGeom prst="rect">
            <a:avLst/>
          </a:prstGeom>
          <a:noFill/>
          <a:ln>
            <a:noFill/>
          </a:ln>
        </p:spPr>
        <p:txBody>
          <a:bodyPr anchorCtr="0" anchor="ctr" bIns="34325" lIns="68675" spcFirstLastPara="1" rIns="68675" wrap="square" tIns="3432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54" name="Google Shape;354;p51"/>
          <p:cNvSpPr txBox="1"/>
          <p:nvPr>
            <p:ph idx="11" type="ftr"/>
          </p:nvPr>
        </p:nvSpPr>
        <p:spPr>
          <a:xfrm>
            <a:off x="435894" y="4463859"/>
            <a:ext cx="5187913" cy="273844"/>
          </a:xfrm>
          <a:prstGeom prst="rect">
            <a:avLst/>
          </a:prstGeom>
          <a:noFill/>
          <a:ln>
            <a:noFill/>
          </a:ln>
        </p:spPr>
        <p:txBody>
          <a:bodyPr anchorCtr="0" anchor="ctr" bIns="34325" lIns="68675" spcFirstLastPara="1" rIns="68675" wrap="square" tIns="3432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55" name="Google Shape;355;p51"/>
          <p:cNvSpPr txBox="1"/>
          <p:nvPr>
            <p:ph idx="12" type="sldNum"/>
          </p:nvPr>
        </p:nvSpPr>
        <p:spPr>
          <a:xfrm>
            <a:off x="7918734" y="4467103"/>
            <a:ext cx="789383" cy="273844"/>
          </a:xfrm>
          <a:prstGeom prst="rect">
            <a:avLst/>
          </a:prstGeom>
          <a:noFill/>
          <a:ln>
            <a:noFill/>
          </a:ln>
        </p:spPr>
        <p:txBody>
          <a:bodyPr anchorCtr="0" anchor="ctr" bIns="34325" lIns="68675" spcFirstLastPara="1" rIns="68675" wrap="square" tIns="343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356" name="Shape 356"/>
        <p:cNvGrpSpPr/>
        <p:nvPr/>
      </p:nvGrpSpPr>
      <p:grpSpPr>
        <a:xfrm>
          <a:off x="0" y="0"/>
          <a:ext cx="0" cy="0"/>
          <a:chOff x="0" y="0"/>
          <a:chExt cx="0" cy="0"/>
        </a:xfrm>
      </p:grpSpPr>
      <p:sp>
        <p:nvSpPr>
          <p:cNvPr id="357" name="Google Shape;357;p52"/>
          <p:cNvSpPr/>
          <p:nvPr/>
        </p:nvSpPr>
        <p:spPr>
          <a:xfrm>
            <a:off x="330215" y="460805"/>
            <a:ext cx="8482013" cy="891974"/>
          </a:xfrm>
          <a:prstGeom prst="rect">
            <a:avLst/>
          </a:prstGeom>
          <a:solidFill>
            <a:schemeClr val="accent1"/>
          </a:solidFill>
          <a:ln>
            <a:noFill/>
          </a:ln>
        </p:spPr>
        <p:txBody>
          <a:bodyPr anchorCtr="0" anchor="ctr" bIns="68675" lIns="68675" spcFirstLastPara="1" rIns="68675" wrap="square" tIns="686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58" name="Google Shape;358;p52"/>
          <p:cNvSpPr txBox="1"/>
          <p:nvPr>
            <p:ph type="title"/>
          </p:nvPr>
        </p:nvSpPr>
        <p:spPr>
          <a:xfrm>
            <a:off x="435894" y="526617"/>
            <a:ext cx="8272221" cy="760350"/>
          </a:xfrm>
          <a:prstGeom prst="rect">
            <a:avLst/>
          </a:prstGeom>
          <a:noFill/>
          <a:ln>
            <a:noFill/>
          </a:ln>
        </p:spPr>
        <p:txBody>
          <a:bodyPr anchorCtr="0" anchor="b" bIns="34325" lIns="68675" spcFirstLastPara="1" rIns="68675" wrap="square" tIns="34325">
            <a:noAutofit/>
          </a:bodyPr>
          <a:lstStyle>
            <a:lvl1pPr lvl="0" algn="l">
              <a:lnSpc>
                <a:spcPct val="100000"/>
              </a:lnSpc>
              <a:spcBef>
                <a:spcPts val="0"/>
              </a:spcBef>
              <a:spcAft>
                <a:spcPts val="0"/>
              </a:spcAft>
              <a:buClr>
                <a:schemeClr val="l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59" name="Google Shape;359;p52"/>
          <p:cNvSpPr txBox="1"/>
          <p:nvPr>
            <p:ph idx="1" type="body"/>
          </p:nvPr>
        </p:nvSpPr>
        <p:spPr>
          <a:xfrm rot="5400000">
            <a:off x="3250957" y="-1063061"/>
            <a:ext cx="2642096" cy="8272221"/>
          </a:xfrm>
          <a:prstGeom prst="rect">
            <a:avLst/>
          </a:prstGeom>
          <a:noFill/>
          <a:ln>
            <a:noFill/>
          </a:ln>
        </p:spPr>
        <p:txBody>
          <a:bodyPr anchorCtr="0" anchor="t" bIns="34325" lIns="68675" spcFirstLastPara="1" rIns="68675" wrap="square" tIns="34325">
            <a:noAutofit/>
          </a:bodyPr>
          <a:lstStyle>
            <a:lvl1pPr indent="-304800" lvl="0" marL="457200" algn="l">
              <a:lnSpc>
                <a:spcPct val="100000"/>
              </a:lnSpc>
              <a:spcBef>
                <a:spcPts val="300"/>
              </a:spcBef>
              <a:spcAft>
                <a:spcPts val="0"/>
              </a:spcAft>
              <a:buSzPts val="1200"/>
              <a:buChar char="◼"/>
              <a:defRPr/>
            </a:lvl1pPr>
            <a:lvl2pPr indent="-298450" lvl="1" marL="914400" algn="l">
              <a:lnSpc>
                <a:spcPct val="100000"/>
              </a:lnSpc>
              <a:spcBef>
                <a:spcPts val="400"/>
              </a:spcBef>
              <a:spcAft>
                <a:spcPts val="0"/>
              </a:spcAft>
              <a:buSzPts val="1100"/>
              <a:buChar char="◼"/>
              <a:defRPr/>
            </a:lvl2pPr>
            <a:lvl3pPr indent="-292100" lvl="2" marL="1371600" algn="l">
              <a:lnSpc>
                <a:spcPct val="100000"/>
              </a:lnSpc>
              <a:spcBef>
                <a:spcPts val="400"/>
              </a:spcBef>
              <a:spcAft>
                <a:spcPts val="0"/>
              </a:spcAft>
              <a:buSzPts val="1000"/>
              <a:buChar char="◼"/>
              <a:defRPr/>
            </a:lvl3pPr>
            <a:lvl4pPr indent="-279400" lvl="3" marL="1828800" algn="l">
              <a:lnSpc>
                <a:spcPct val="100000"/>
              </a:lnSpc>
              <a:spcBef>
                <a:spcPts val="400"/>
              </a:spcBef>
              <a:spcAft>
                <a:spcPts val="0"/>
              </a:spcAft>
              <a:buSzPts val="800"/>
              <a:buChar char="◼"/>
              <a:defRPr/>
            </a:lvl4pPr>
            <a:lvl5pPr indent="-279400" lvl="4" marL="2286000" algn="l">
              <a:lnSpc>
                <a:spcPct val="100000"/>
              </a:lnSpc>
              <a:spcBef>
                <a:spcPts val="400"/>
              </a:spcBef>
              <a:spcAft>
                <a:spcPts val="0"/>
              </a:spcAft>
              <a:buSzPts val="800"/>
              <a:buChar char="◼"/>
              <a:defRPr/>
            </a:lvl5pPr>
            <a:lvl6pPr indent="-304800" lvl="5" marL="2743200" algn="l">
              <a:lnSpc>
                <a:spcPct val="100000"/>
              </a:lnSpc>
              <a:spcBef>
                <a:spcPts val="400"/>
              </a:spcBef>
              <a:spcAft>
                <a:spcPts val="0"/>
              </a:spcAft>
              <a:buSzPts val="1200"/>
              <a:buChar char="◼"/>
              <a:defRPr/>
            </a:lvl6pPr>
            <a:lvl7pPr indent="-304800" lvl="6" marL="3200400" algn="l">
              <a:lnSpc>
                <a:spcPct val="100000"/>
              </a:lnSpc>
              <a:spcBef>
                <a:spcPts val="400"/>
              </a:spcBef>
              <a:spcAft>
                <a:spcPts val="0"/>
              </a:spcAft>
              <a:buSzPts val="1200"/>
              <a:buChar char="◼"/>
              <a:defRPr/>
            </a:lvl7pPr>
            <a:lvl8pPr indent="-304800" lvl="7" marL="3657600" algn="l">
              <a:lnSpc>
                <a:spcPct val="100000"/>
              </a:lnSpc>
              <a:spcBef>
                <a:spcPts val="400"/>
              </a:spcBef>
              <a:spcAft>
                <a:spcPts val="0"/>
              </a:spcAft>
              <a:buSzPts val="1200"/>
              <a:buChar char="◼"/>
              <a:defRPr/>
            </a:lvl8pPr>
            <a:lvl9pPr indent="-304800" lvl="8" marL="4114800" algn="l">
              <a:lnSpc>
                <a:spcPct val="100000"/>
              </a:lnSpc>
              <a:spcBef>
                <a:spcPts val="400"/>
              </a:spcBef>
              <a:spcAft>
                <a:spcPts val="400"/>
              </a:spcAft>
              <a:buSzPts val="1200"/>
              <a:buChar char="◼"/>
              <a:defRPr/>
            </a:lvl9pPr>
          </a:lstStyle>
          <a:p/>
        </p:txBody>
      </p:sp>
      <p:sp>
        <p:nvSpPr>
          <p:cNvPr id="360" name="Google Shape;360;p52"/>
          <p:cNvSpPr txBox="1"/>
          <p:nvPr>
            <p:ph idx="10" type="dt"/>
          </p:nvPr>
        </p:nvSpPr>
        <p:spPr>
          <a:xfrm>
            <a:off x="5704470" y="4467103"/>
            <a:ext cx="2133601" cy="273844"/>
          </a:xfrm>
          <a:prstGeom prst="rect">
            <a:avLst/>
          </a:prstGeom>
          <a:noFill/>
          <a:ln>
            <a:noFill/>
          </a:ln>
        </p:spPr>
        <p:txBody>
          <a:bodyPr anchorCtr="0" anchor="ctr" bIns="34325" lIns="68675" spcFirstLastPara="1" rIns="68675" wrap="square" tIns="3432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61" name="Google Shape;361;p52"/>
          <p:cNvSpPr txBox="1"/>
          <p:nvPr>
            <p:ph idx="11" type="ftr"/>
          </p:nvPr>
        </p:nvSpPr>
        <p:spPr>
          <a:xfrm>
            <a:off x="435894" y="4463859"/>
            <a:ext cx="5187913" cy="273844"/>
          </a:xfrm>
          <a:prstGeom prst="rect">
            <a:avLst/>
          </a:prstGeom>
          <a:noFill/>
          <a:ln>
            <a:noFill/>
          </a:ln>
        </p:spPr>
        <p:txBody>
          <a:bodyPr anchorCtr="0" anchor="ctr" bIns="34325" lIns="68675" spcFirstLastPara="1" rIns="68675" wrap="square" tIns="3432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62" name="Google Shape;362;p52"/>
          <p:cNvSpPr txBox="1"/>
          <p:nvPr>
            <p:ph idx="12" type="sldNum"/>
          </p:nvPr>
        </p:nvSpPr>
        <p:spPr>
          <a:xfrm>
            <a:off x="7918734" y="4467103"/>
            <a:ext cx="789383" cy="273844"/>
          </a:xfrm>
          <a:prstGeom prst="rect">
            <a:avLst/>
          </a:prstGeom>
          <a:noFill/>
          <a:ln>
            <a:noFill/>
          </a:ln>
        </p:spPr>
        <p:txBody>
          <a:bodyPr anchorCtr="0" anchor="ctr" bIns="34325" lIns="68675" spcFirstLastPara="1" rIns="68675" wrap="square" tIns="343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363" name="Shape 363"/>
        <p:cNvGrpSpPr/>
        <p:nvPr/>
      </p:nvGrpSpPr>
      <p:grpSpPr>
        <a:xfrm>
          <a:off x="0" y="0"/>
          <a:ext cx="0" cy="0"/>
          <a:chOff x="0" y="0"/>
          <a:chExt cx="0" cy="0"/>
        </a:xfrm>
      </p:grpSpPr>
      <p:sp>
        <p:nvSpPr>
          <p:cNvPr id="364" name="Google Shape;364;p53"/>
          <p:cNvSpPr/>
          <p:nvPr/>
        </p:nvSpPr>
        <p:spPr>
          <a:xfrm>
            <a:off x="6629408" y="449794"/>
            <a:ext cx="2180115" cy="4362712"/>
          </a:xfrm>
          <a:prstGeom prst="rect">
            <a:avLst/>
          </a:prstGeom>
          <a:solidFill>
            <a:schemeClr val="accent1"/>
          </a:solidFill>
          <a:ln>
            <a:noFill/>
          </a:ln>
        </p:spPr>
        <p:txBody>
          <a:bodyPr anchorCtr="0" anchor="ctr" bIns="68675" lIns="68675" spcFirstLastPara="1" rIns="68675" wrap="square" tIns="686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65" name="Google Shape;365;p53"/>
          <p:cNvSpPr txBox="1"/>
          <p:nvPr>
            <p:ph type="title"/>
          </p:nvPr>
        </p:nvSpPr>
        <p:spPr>
          <a:xfrm rot="5400000">
            <a:off x="5437318" y="1698886"/>
            <a:ext cx="3887305" cy="1503125"/>
          </a:xfrm>
          <a:prstGeom prst="rect">
            <a:avLst/>
          </a:prstGeom>
          <a:noFill/>
          <a:ln>
            <a:noFill/>
          </a:ln>
        </p:spPr>
        <p:txBody>
          <a:bodyPr anchorCtr="0" anchor="b" bIns="34325" lIns="68675" spcFirstLastPara="1" rIns="68675" wrap="square" tIns="34325">
            <a:noAutofit/>
          </a:bodyPr>
          <a:lstStyle>
            <a:lvl1pPr lvl="0" algn="l">
              <a:lnSpc>
                <a:spcPct val="100000"/>
              </a:lnSpc>
              <a:spcBef>
                <a:spcPts val="0"/>
              </a:spcBef>
              <a:spcAft>
                <a:spcPts val="0"/>
              </a:spcAft>
              <a:buClr>
                <a:schemeClr val="l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66" name="Google Shape;366;p53"/>
          <p:cNvSpPr txBox="1"/>
          <p:nvPr>
            <p:ph idx="1" type="body"/>
          </p:nvPr>
        </p:nvSpPr>
        <p:spPr>
          <a:xfrm rot="5400000">
            <a:off x="1598649" y="-510660"/>
            <a:ext cx="3887305" cy="5922215"/>
          </a:xfrm>
          <a:prstGeom prst="rect">
            <a:avLst/>
          </a:prstGeom>
          <a:noFill/>
          <a:ln>
            <a:noFill/>
          </a:ln>
        </p:spPr>
        <p:txBody>
          <a:bodyPr anchorCtr="0" anchor="t" bIns="34325" lIns="68675" spcFirstLastPara="1" rIns="68675" wrap="square" tIns="34325">
            <a:noAutofit/>
          </a:bodyPr>
          <a:lstStyle>
            <a:lvl1pPr indent="-304800" lvl="0" marL="457200" algn="l">
              <a:lnSpc>
                <a:spcPct val="100000"/>
              </a:lnSpc>
              <a:spcBef>
                <a:spcPts val="300"/>
              </a:spcBef>
              <a:spcAft>
                <a:spcPts val="0"/>
              </a:spcAft>
              <a:buSzPts val="1200"/>
              <a:buChar char="◼"/>
              <a:defRPr/>
            </a:lvl1pPr>
            <a:lvl2pPr indent="-304800" lvl="1" marL="914400" algn="l">
              <a:lnSpc>
                <a:spcPct val="100000"/>
              </a:lnSpc>
              <a:spcBef>
                <a:spcPts val="400"/>
              </a:spcBef>
              <a:spcAft>
                <a:spcPts val="0"/>
              </a:spcAft>
              <a:buSzPts val="1200"/>
              <a:buChar char="◼"/>
              <a:defRPr/>
            </a:lvl2pPr>
            <a:lvl3pPr indent="-304800" lvl="2" marL="1371600" algn="l">
              <a:lnSpc>
                <a:spcPct val="100000"/>
              </a:lnSpc>
              <a:spcBef>
                <a:spcPts val="400"/>
              </a:spcBef>
              <a:spcAft>
                <a:spcPts val="0"/>
              </a:spcAft>
              <a:buSzPts val="1200"/>
              <a:buChar char="◼"/>
              <a:defRPr/>
            </a:lvl3pPr>
            <a:lvl4pPr indent="-304800" lvl="3" marL="1828800" algn="l">
              <a:lnSpc>
                <a:spcPct val="100000"/>
              </a:lnSpc>
              <a:spcBef>
                <a:spcPts val="400"/>
              </a:spcBef>
              <a:spcAft>
                <a:spcPts val="0"/>
              </a:spcAft>
              <a:buSzPts val="1200"/>
              <a:buChar char="◼"/>
              <a:defRPr/>
            </a:lvl4pPr>
            <a:lvl5pPr indent="-304800" lvl="4" marL="2286000" algn="l">
              <a:lnSpc>
                <a:spcPct val="100000"/>
              </a:lnSpc>
              <a:spcBef>
                <a:spcPts val="400"/>
              </a:spcBef>
              <a:spcAft>
                <a:spcPts val="0"/>
              </a:spcAft>
              <a:buSzPts val="1200"/>
              <a:buChar char="◼"/>
              <a:defRPr/>
            </a:lvl5pPr>
            <a:lvl6pPr indent="-304800" lvl="5" marL="2743200" algn="l">
              <a:lnSpc>
                <a:spcPct val="100000"/>
              </a:lnSpc>
              <a:spcBef>
                <a:spcPts val="400"/>
              </a:spcBef>
              <a:spcAft>
                <a:spcPts val="0"/>
              </a:spcAft>
              <a:buSzPts val="1200"/>
              <a:buChar char="◼"/>
              <a:defRPr/>
            </a:lvl6pPr>
            <a:lvl7pPr indent="-304800" lvl="6" marL="3200400" algn="l">
              <a:lnSpc>
                <a:spcPct val="100000"/>
              </a:lnSpc>
              <a:spcBef>
                <a:spcPts val="400"/>
              </a:spcBef>
              <a:spcAft>
                <a:spcPts val="0"/>
              </a:spcAft>
              <a:buSzPts val="1200"/>
              <a:buChar char="◼"/>
              <a:defRPr/>
            </a:lvl7pPr>
            <a:lvl8pPr indent="-304800" lvl="7" marL="3657600" algn="l">
              <a:lnSpc>
                <a:spcPct val="100000"/>
              </a:lnSpc>
              <a:spcBef>
                <a:spcPts val="400"/>
              </a:spcBef>
              <a:spcAft>
                <a:spcPts val="0"/>
              </a:spcAft>
              <a:buSzPts val="1200"/>
              <a:buChar char="◼"/>
              <a:defRPr/>
            </a:lvl8pPr>
            <a:lvl9pPr indent="-304800" lvl="8" marL="4114800" algn="l">
              <a:lnSpc>
                <a:spcPct val="100000"/>
              </a:lnSpc>
              <a:spcBef>
                <a:spcPts val="400"/>
              </a:spcBef>
              <a:spcAft>
                <a:spcPts val="400"/>
              </a:spcAft>
              <a:buSzPts val="1200"/>
              <a:buChar char="◼"/>
              <a:defRPr/>
            </a:lvl9pPr>
          </a:lstStyle>
          <a:p/>
        </p:txBody>
      </p:sp>
      <p:sp>
        <p:nvSpPr>
          <p:cNvPr id="367" name="Google Shape;367;p53"/>
          <p:cNvSpPr txBox="1"/>
          <p:nvPr>
            <p:ph idx="10" type="dt"/>
          </p:nvPr>
        </p:nvSpPr>
        <p:spPr>
          <a:xfrm>
            <a:off x="6745263" y="4467103"/>
            <a:ext cx="996107" cy="273844"/>
          </a:xfrm>
          <a:prstGeom prst="rect">
            <a:avLst/>
          </a:prstGeom>
          <a:noFill/>
          <a:ln>
            <a:noFill/>
          </a:ln>
        </p:spPr>
        <p:txBody>
          <a:bodyPr anchorCtr="0" anchor="ctr" bIns="34325" lIns="68675" spcFirstLastPara="1" rIns="68675" wrap="square" tIns="34325">
            <a:noAutofit/>
          </a:bodyPr>
          <a:lstStyle>
            <a:lvl1pPr lvl="0" algn="r">
              <a:lnSpc>
                <a:spcPct val="100000"/>
              </a:lnSpc>
              <a:spcBef>
                <a:spcPts val="0"/>
              </a:spcBef>
              <a:spcAft>
                <a:spcPts val="0"/>
              </a:spcAft>
              <a:buSzPts val="1100"/>
              <a:buNone/>
              <a:defRPr>
                <a:solidFill>
                  <a:srgbClr val="2D58AC"/>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68" name="Google Shape;368;p53"/>
          <p:cNvSpPr txBox="1"/>
          <p:nvPr>
            <p:ph idx="11" type="ftr"/>
          </p:nvPr>
        </p:nvSpPr>
        <p:spPr>
          <a:xfrm>
            <a:off x="581194" y="4463859"/>
            <a:ext cx="5922215" cy="273844"/>
          </a:xfrm>
          <a:prstGeom prst="rect">
            <a:avLst/>
          </a:prstGeom>
          <a:noFill/>
          <a:ln>
            <a:noFill/>
          </a:ln>
        </p:spPr>
        <p:txBody>
          <a:bodyPr anchorCtr="0" anchor="ctr" bIns="34325" lIns="68675" spcFirstLastPara="1" rIns="68675" wrap="square" tIns="3432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69" name="Google Shape;369;p53"/>
          <p:cNvSpPr txBox="1"/>
          <p:nvPr>
            <p:ph idx="12" type="sldNum"/>
          </p:nvPr>
        </p:nvSpPr>
        <p:spPr>
          <a:xfrm>
            <a:off x="7834970" y="4467103"/>
            <a:ext cx="873147" cy="273844"/>
          </a:xfrm>
          <a:prstGeom prst="rect">
            <a:avLst/>
          </a:prstGeom>
          <a:noFill/>
          <a:ln>
            <a:noFill/>
          </a:ln>
        </p:spPr>
        <p:txBody>
          <a:bodyPr anchorCtr="0" anchor="ctr" bIns="34325" lIns="68675" spcFirstLastPara="1" rIns="68675" wrap="square" tIns="343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5.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6.xml"/><Relationship Id="rId10" Type="http://schemas.openxmlformats.org/officeDocument/2006/relationships/slideLayout" Target="../slideLayouts/slideLayout35.xml"/><Relationship Id="rId13" Type="http://schemas.openxmlformats.org/officeDocument/2006/relationships/theme" Target="../theme/theme1.xml"/><Relationship Id="rId12" Type="http://schemas.openxmlformats.org/officeDocument/2006/relationships/slideLayout" Target="../slideLayouts/slideLayout37.xml"/><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9" Type="http://schemas.openxmlformats.org/officeDocument/2006/relationships/slideLayout" Target="../slideLayouts/slideLayout34.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8.xml"/><Relationship Id="rId10" Type="http://schemas.openxmlformats.org/officeDocument/2006/relationships/slideLayout" Target="../slideLayouts/slideLayout47.xml"/><Relationship Id="rId13" Type="http://schemas.openxmlformats.org/officeDocument/2006/relationships/theme" Target="../theme/theme3.xml"/><Relationship Id="rId12" Type="http://schemas.openxmlformats.org/officeDocument/2006/relationships/slideLayout" Target="../slideLayouts/slideLayout49.xml"/><Relationship Id="rId1" Type="http://schemas.openxmlformats.org/officeDocument/2006/relationships/slideLayout" Target="../slideLayouts/slideLayout38.xml"/><Relationship Id="rId2" Type="http://schemas.openxmlformats.org/officeDocument/2006/relationships/slideLayout" Target="../slideLayouts/slideLayout39.xml"/><Relationship Id="rId3" Type="http://schemas.openxmlformats.org/officeDocument/2006/relationships/slideLayout" Target="../slideLayouts/slideLayout40.xml"/><Relationship Id="rId4" Type="http://schemas.openxmlformats.org/officeDocument/2006/relationships/slideLayout" Target="../slideLayouts/slideLayout41.xml"/><Relationship Id="rId9" Type="http://schemas.openxmlformats.org/officeDocument/2006/relationships/slideLayout" Target="../slideLayouts/slideLayout46.xml"/><Relationship Id="rId5" Type="http://schemas.openxmlformats.org/officeDocument/2006/relationships/slideLayout" Target="../slideLayouts/slideLayout42.xml"/><Relationship Id="rId6" Type="http://schemas.openxmlformats.org/officeDocument/2006/relationships/slideLayout" Target="../slideLayouts/slideLayout43.xml"/><Relationship Id="rId7" Type="http://schemas.openxmlformats.org/officeDocument/2006/relationships/slideLayout" Target="../slideLayouts/slideLayout44.xml"/><Relationship Id="rId8"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3" name="Shape 53"/>
        <p:cNvGrpSpPr/>
        <p:nvPr/>
      </p:nvGrpSpPr>
      <p:grpSpPr>
        <a:xfrm>
          <a:off x="0" y="0"/>
          <a:ext cx="0" cy="0"/>
          <a:chOff x="0" y="0"/>
          <a:chExt cx="0" cy="0"/>
        </a:xfrm>
      </p:grpSpPr>
      <p:sp>
        <p:nvSpPr>
          <p:cNvPr id="54" name="Google Shape;54;p14"/>
          <p:cNvSpPr txBox="1"/>
          <p:nvPr>
            <p:ph type="title"/>
          </p:nvPr>
        </p:nvSpPr>
        <p:spPr>
          <a:xfrm>
            <a:off x="435894" y="528843"/>
            <a:ext cx="8272200" cy="892200"/>
          </a:xfrm>
          <a:prstGeom prst="rect">
            <a:avLst/>
          </a:prstGeom>
          <a:noFill/>
          <a:ln>
            <a:noFill/>
          </a:ln>
        </p:spPr>
        <p:txBody>
          <a:bodyPr anchorCtr="0" anchor="b" bIns="34325" lIns="68675" spcFirstLastPara="1" rIns="68675" wrap="square" tIns="34325">
            <a:noAutofit/>
          </a:bodyPr>
          <a:lstStyle>
            <a:lvl1pPr lvl="0" marR="0" rtl="0" algn="l">
              <a:spcBef>
                <a:spcPts val="0"/>
              </a:spcBef>
              <a:spcAft>
                <a:spcPts val="0"/>
              </a:spcAft>
              <a:buClr>
                <a:schemeClr val="lt1"/>
              </a:buClr>
              <a:buSzPts val="2100"/>
              <a:buFont typeface="Gill Sans"/>
              <a:buNone/>
              <a:defRPr b="0" i="0" sz="2100" u="none" cap="none" strike="noStrike">
                <a:solidFill>
                  <a:schemeClr val="lt1"/>
                </a:solidFill>
                <a:latin typeface="Gill Sans"/>
                <a:ea typeface="Gill Sans"/>
                <a:cs typeface="Gill Sans"/>
                <a:sym typeface="Gill Sans"/>
              </a:defRPr>
            </a:lvl1pPr>
            <a:lvl2pPr lvl="1" marR="0" rtl="0" algn="l">
              <a:spcBef>
                <a:spcPts val="0"/>
              </a:spcBef>
              <a:spcAft>
                <a:spcPts val="0"/>
              </a:spcAft>
              <a:buSzPts val="1100"/>
              <a:buNone/>
              <a:defRPr b="0" i="0" sz="1400" u="none" cap="none" strike="noStrike">
                <a:solidFill>
                  <a:schemeClr val="dk2"/>
                </a:solidFill>
              </a:defRPr>
            </a:lvl2pPr>
            <a:lvl3pPr lvl="2" marR="0" rtl="0" algn="l">
              <a:spcBef>
                <a:spcPts val="0"/>
              </a:spcBef>
              <a:spcAft>
                <a:spcPts val="0"/>
              </a:spcAft>
              <a:buSzPts val="1100"/>
              <a:buNone/>
              <a:defRPr b="0" i="0" sz="1400" u="none" cap="none" strike="noStrike">
                <a:solidFill>
                  <a:schemeClr val="dk2"/>
                </a:solidFill>
              </a:defRPr>
            </a:lvl3pPr>
            <a:lvl4pPr lvl="3" marR="0" rtl="0" algn="l">
              <a:spcBef>
                <a:spcPts val="0"/>
              </a:spcBef>
              <a:spcAft>
                <a:spcPts val="0"/>
              </a:spcAft>
              <a:buSzPts val="1100"/>
              <a:buNone/>
              <a:defRPr b="0" i="0" sz="1400" u="none" cap="none" strike="noStrike">
                <a:solidFill>
                  <a:schemeClr val="dk2"/>
                </a:solidFill>
              </a:defRPr>
            </a:lvl4pPr>
            <a:lvl5pPr lvl="4" marR="0" rtl="0" algn="l">
              <a:spcBef>
                <a:spcPts val="0"/>
              </a:spcBef>
              <a:spcAft>
                <a:spcPts val="0"/>
              </a:spcAft>
              <a:buSzPts val="1100"/>
              <a:buNone/>
              <a:defRPr b="0" i="0" sz="1400" u="none" cap="none" strike="noStrike">
                <a:solidFill>
                  <a:schemeClr val="dk2"/>
                </a:solidFill>
              </a:defRPr>
            </a:lvl5pPr>
            <a:lvl6pPr lvl="5" marR="0" rtl="0" algn="l">
              <a:spcBef>
                <a:spcPts val="0"/>
              </a:spcBef>
              <a:spcAft>
                <a:spcPts val="0"/>
              </a:spcAft>
              <a:buSzPts val="1100"/>
              <a:buNone/>
              <a:defRPr b="0" i="0" sz="1400" u="none" cap="none" strike="noStrike">
                <a:solidFill>
                  <a:schemeClr val="dk2"/>
                </a:solidFill>
              </a:defRPr>
            </a:lvl6pPr>
            <a:lvl7pPr lvl="6" marR="0" rtl="0" algn="l">
              <a:spcBef>
                <a:spcPts val="0"/>
              </a:spcBef>
              <a:spcAft>
                <a:spcPts val="0"/>
              </a:spcAft>
              <a:buSzPts val="1100"/>
              <a:buNone/>
              <a:defRPr b="0" i="0" sz="1400" u="none" cap="none" strike="noStrike">
                <a:solidFill>
                  <a:schemeClr val="dk2"/>
                </a:solidFill>
              </a:defRPr>
            </a:lvl7pPr>
            <a:lvl8pPr lvl="7" marR="0" rtl="0" algn="l">
              <a:spcBef>
                <a:spcPts val="0"/>
              </a:spcBef>
              <a:spcAft>
                <a:spcPts val="0"/>
              </a:spcAft>
              <a:buSzPts val="1100"/>
              <a:buNone/>
              <a:defRPr b="0" i="0" sz="1400" u="none" cap="none" strike="noStrike">
                <a:solidFill>
                  <a:schemeClr val="dk2"/>
                </a:solidFill>
              </a:defRPr>
            </a:lvl8pPr>
            <a:lvl9pPr lvl="8" marR="0" rtl="0" algn="l">
              <a:spcBef>
                <a:spcPts val="0"/>
              </a:spcBef>
              <a:spcAft>
                <a:spcPts val="0"/>
              </a:spcAft>
              <a:buSzPts val="1100"/>
              <a:buNone/>
              <a:defRPr b="0" i="0" sz="1400" u="none" cap="none" strike="noStrike">
                <a:solidFill>
                  <a:schemeClr val="dk2"/>
                </a:solidFill>
              </a:defRPr>
            </a:lvl9pPr>
          </a:lstStyle>
          <a:p/>
        </p:txBody>
      </p:sp>
      <p:sp>
        <p:nvSpPr>
          <p:cNvPr id="55" name="Google Shape;55;p14"/>
          <p:cNvSpPr txBox="1"/>
          <p:nvPr>
            <p:ph idx="1" type="body"/>
          </p:nvPr>
        </p:nvSpPr>
        <p:spPr>
          <a:xfrm>
            <a:off x="435894" y="1752002"/>
            <a:ext cx="8272200" cy="2642100"/>
          </a:xfrm>
          <a:prstGeom prst="rect">
            <a:avLst/>
          </a:prstGeom>
          <a:noFill/>
          <a:ln>
            <a:noFill/>
          </a:ln>
        </p:spPr>
        <p:txBody>
          <a:bodyPr anchorCtr="0" anchor="ctr" bIns="34325" lIns="68675" spcFirstLastPara="1" rIns="68675" wrap="square" tIns="34325">
            <a:noAutofit/>
          </a:bodyPr>
          <a:lstStyle>
            <a:lvl1pPr indent="-304800" lvl="0" marL="457200" marR="0" rtl="0" algn="l">
              <a:spcBef>
                <a:spcPts val="300"/>
              </a:spcBef>
              <a:spcAft>
                <a:spcPts val="0"/>
              </a:spcAft>
              <a:buClr>
                <a:schemeClr val="accent2"/>
              </a:buClr>
              <a:buSzPts val="1200"/>
              <a:buFont typeface="Noto Sans Symbols"/>
              <a:buChar char="◼"/>
              <a:defRPr b="0" i="0" sz="1300" u="none" cap="none" strike="noStrike">
                <a:solidFill>
                  <a:schemeClr val="dk2"/>
                </a:solidFill>
                <a:latin typeface="Gill Sans"/>
                <a:ea typeface="Gill Sans"/>
                <a:cs typeface="Gill Sans"/>
                <a:sym typeface="Gill Sans"/>
              </a:defRPr>
            </a:lvl1pPr>
            <a:lvl2pPr indent="-298450" lvl="1" marL="914400" marR="0" rtl="0" algn="l">
              <a:spcBef>
                <a:spcPts val="400"/>
              </a:spcBef>
              <a:spcAft>
                <a:spcPts val="0"/>
              </a:spcAft>
              <a:buClr>
                <a:schemeClr val="accent2"/>
              </a:buClr>
              <a:buSzPts val="1100"/>
              <a:buFont typeface="Noto Sans Symbols"/>
              <a:buChar char="◼"/>
              <a:defRPr b="0" i="0" sz="1200" u="none" cap="none" strike="noStrike">
                <a:solidFill>
                  <a:schemeClr val="dk2"/>
                </a:solidFill>
                <a:latin typeface="Gill Sans"/>
                <a:ea typeface="Gill Sans"/>
                <a:cs typeface="Gill Sans"/>
                <a:sym typeface="Gill Sans"/>
              </a:defRPr>
            </a:lvl2pPr>
            <a:lvl3pPr indent="-292100" lvl="2" marL="1371600" marR="0" rtl="0" algn="l">
              <a:spcBef>
                <a:spcPts val="400"/>
              </a:spcBef>
              <a:spcAft>
                <a:spcPts val="0"/>
              </a:spcAft>
              <a:buClr>
                <a:schemeClr val="accent2"/>
              </a:buClr>
              <a:buSzPts val="1000"/>
              <a:buFont typeface="Noto Sans Symbols"/>
              <a:buChar char="◼"/>
              <a:defRPr b="0" i="0" sz="1000" u="none" cap="none" strike="noStrike">
                <a:solidFill>
                  <a:schemeClr val="dk2"/>
                </a:solidFill>
                <a:latin typeface="Gill Sans"/>
                <a:ea typeface="Gill Sans"/>
                <a:cs typeface="Gill Sans"/>
                <a:sym typeface="Gill Sans"/>
              </a:defRPr>
            </a:lvl3pPr>
            <a:lvl4pPr indent="-279400" lvl="3" marL="1828800" marR="0" rtl="0" algn="l">
              <a:spcBef>
                <a:spcPts val="400"/>
              </a:spcBef>
              <a:spcAft>
                <a:spcPts val="0"/>
              </a:spcAft>
              <a:buClr>
                <a:schemeClr val="accent2"/>
              </a:buClr>
              <a:buSzPts val="800"/>
              <a:buFont typeface="Noto Sans Symbols"/>
              <a:buChar char="◼"/>
              <a:defRPr b="0" i="0" sz="900" u="none" cap="none" strike="noStrike">
                <a:solidFill>
                  <a:schemeClr val="dk2"/>
                </a:solidFill>
                <a:latin typeface="Gill Sans"/>
                <a:ea typeface="Gill Sans"/>
                <a:cs typeface="Gill Sans"/>
                <a:sym typeface="Gill Sans"/>
              </a:defRPr>
            </a:lvl4pPr>
            <a:lvl5pPr indent="-279400" lvl="4" marL="2286000" marR="0" rtl="0" algn="l">
              <a:spcBef>
                <a:spcPts val="400"/>
              </a:spcBef>
              <a:spcAft>
                <a:spcPts val="0"/>
              </a:spcAft>
              <a:buClr>
                <a:schemeClr val="accent2"/>
              </a:buClr>
              <a:buSzPts val="800"/>
              <a:buFont typeface="Noto Sans Symbols"/>
              <a:buChar char="◼"/>
              <a:defRPr b="0" i="0" sz="900" u="none" cap="none" strike="noStrike">
                <a:solidFill>
                  <a:schemeClr val="dk2"/>
                </a:solidFill>
                <a:latin typeface="Gill Sans"/>
                <a:ea typeface="Gill Sans"/>
                <a:cs typeface="Gill Sans"/>
                <a:sym typeface="Gill Sans"/>
              </a:defRPr>
            </a:lvl5pPr>
            <a:lvl6pPr indent="-279400" lvl="5" marL="2743200" marR="0" rtl="0" algn="l">
              <a:spcBef>
                <a:spcPts val="400"/>
              </a:spcBef>
              <a:spcAft>
                <a:spcPts val="0"/>
              </a:spcAft>
              <a:buClr>
                <a:schemeClr val="accent2"/>
              </a:buClr>
              <a:buSzPts val="800"/>
              <a:buFont typeface="Noto Sans Symbols"/>
              <a:buChar char="◼"/>
              <a:defRPr b="0" i="0" sz="900" u="none" cap="none" strike="noStrike">
                <a:solidFill>
                  <a:schemeClr val="dk2"/>
                </a:solidFill>
                <a:latin typeface="Gill Sans"/>
                <a:ea typeface="Gill Sans"/>
                <a:cs typeface="Gill Sans"/>
                <a:sym typeface="Gill Sans"/>
              </a:defRPr>
            </a:lvl6pPr>
            <a:lvl7pPr indent="-279400" lvl="6" marL="3200400" marR="0" rtl="0" algn="l">
              <a:spcBef>
                <a:spcPts val="400"/>
              </a:spcBef>
              <a:spcAft>
                <a:spcPts val="0"/>
              </a:spcAft>
              <a:buClr>
                <a:schemeClr val="accent2"/>
              </a:buClr>
              <a:buSzPts val="800"/>
              <a:buFont typeface="Noto Sans Symbols"/>
              <a:buChar char="◼"/>
              <a:defRPr b="0" i="0" sz="900" u="none" cap="none" strike="noStrike">
                <a:solidFill>
                  <a:schemeClr val="dk2"/>
                </a:solidFill>
                <a:latin typeface="Gill Sans"/>
                <a:ea typeface="Gill Sans"/>
                <a:cs typeface="Gill Sans"/>
                <a:sym typeface="Gill Sans"/>
              </a:defRPr>
            </a:lvl7pPr>
            <a:lvl8pPr indent="-279400" lvl="7" marL="3657600" marR="0" rtl="0" algn="l">
              <a:spcBef>
                <a:spcPts val="400"/>
              </a:spcBef>
              <a:spcAft>
                <a:spcPts val="0"/>
              </a:spcAft>
              <a:buClr>
                <a:schemeClr val="accent2"/>
              </a:buClr>
              <a:buSzPts val="800"/>
              <a:buFont typeface="Noto Sans Symbols"/>
              <a:buChar char="◼"/>
              <a:defRPr b="0" i="0" sz="900" u="none" cap="none" strike="noStrike">
                <a:solidFill>
                  <a:schemeClr val="dk2"/>
                </a:solidFill>
                <a:latin typeface="Gill Sans"/>
                <a:ea typeface="Gill Sans"/>
                <a:cs typeface="Gill Sans"/>
                <a:sym typeface="Gill Sans"/>
              </a:defRPr>
            </a:lvl8pPr>
            <a:lvl9pPr indent="-279400" lvl="8" marL="4114800" marR="0" rtl="0" algn="l">
              <a:spcBef>
                <a:spcPts val="400"/>
              </a:spcBef>
              <a:spcAft>
                <a:spcPts val="400"/>
              </a:spcAft>
              <a:buClr>
                <a:schemeClr val="accent2"/>
              </a:buClr>
              <a:buSzPts val="800"/>
              <a:buFont typeface="Noto Sans Symbols"/>
              <a:buChar char="◼"/>
              <a:defRPr b="0" i="0" sz="900" u="none" cap="none" strike="noStrike">
                <a:solidFill>
                  <a:schemeClr val="dk2"/>
                </a:solidFill>
                <a:latin typeface="Gill Sans"/>
                <a:ea typeface="Gill Sans"/>
                <a:cs typeface="Gill Sans"/>
                <a:sym typeface="Gill Sans"/>
              </a:defRPr>
            </a:lvl9pPr>
          </a:lstStyle>
          <a:p/>
        </p:txBody>
      </p:sp>
      <p:sp>
        <p:nvSpPr>
          <p:cNvPr id="56" name="Google Shape;56;p14"/>
          <p:cNvSpPr txBox="1"/>
          <p:nvPr>
            <p:ph idx="10" type="dt"/>
          </p:nvPr>
        </p:nvSpPr>
        <p:spPr>
          <a:xfrm>
            <a:off x="5704470" y="4467103"/>
            <a:ext cx="2133600" cy="273900"/>
          </a:xfrm>
          <a:prstGeom prst="rect">
            <a:avLst/>
          </a:prstGeom>
          <a:noFill/>
          <a:ln>
            <a:noFill/>
          </a:ln>
        </p:spPr>
        <p:txBody>
          <a:bodyPr anchorCtr="0" anchor="ctr" bIns="34325" lIns="68675" spcFirstLastPara="1" rIns="68675" wrap="square" tIns="34325">
            <a:noAutofit/>
          </a:bodyPr>
          <a:lstStyle>
            <a:lvl1pPr lvl="0" marR="0" rtl="0" algn="r">
              <a:spcBef>
                <a:spcPts val="0"/>
              </a:spcBef>
              <a:spcAft>
                <a:spcPts val="0"/>
              </a:spcAft>
              <a:buSzPts val="1100"/>
              <a:buNone/>
              <a:defRPr b="0" i="0" sz="700" u="none" cap="none" strike="noStrike">
                <a:solidFill>
                  <a:schemeClr val="accent2"/>
                </a:solidFill>
                <a:latin typeface="Gill Sans"/>
                <a:ea typeface="Gill Sans"/>
                <a:cs typeface="Gill Sans"/>
                <a:sym typeface="Gill Sans"/>
              </a:defRPr>
            </a:lvl1pPr>
            <a:lvl2pPr lvl="1" marR="0" rtl="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2pPr>
            <a:lvl3pPr lvl="2" marR="0" rtl="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3pPr>
            <a:lvl4pPr lvl="3" marR="0" rtl="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4pPr>
            <a:lvl5pPr lvl="4" marR="0" rtl="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5pPr>
            <a:lvl6pPr lvl="5" marR="0" rtl="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6pPr>
            <a:lvl7pPr lvl="6" marR="0" rtl="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7pPr>
            <a:lvl8pPr lvl="7" marR="0" rtl="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8pPr>
            <a:lvl9pPr lvl="8" marR="0" rtl="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9pPr>
          </a:lstStyle>
          <a:p/>
        </p:txBody>
      </p:sp>
      <p:sp>
        <p:nvSpPr>
          <p:cNvPr id="57" name="Google Shape;57;p14"/>
          <p:cNvSpPr txBox="1"/>
          <p:nvPr>
            <p:ph idx="11" type="ftr"/>
          </p:nvPr>
        </p:nvSpPr>
        <p:spPr>
          <a:xfrm>
            <a:off x="435894" y="4463859"/>
            <a:ext cx="5187900" cy="273900"/>
          </a:xfrm>
          <a:prstGeom prst="rect">
            <a:avLst/>
          </a:prstGeom>
          <a:noFill/>
          <a:ln>
            <a:noFill/>
          </a:ln>
        </p:spPr>
        <p:txBody>
          <a:bodyPr anchorCtr="0" anchor="ctr" bIns="34325" lIns="68675" spcFirstLastPara="1" rIns="68675" wrap="square" tIns="34325">
            <a:noAutofit/>
          </a:bodyPr>
          <a:lstStyle>
            <a:lvl1pPr lvl="0" marR="0" rtl="0" algn="l">
              <a:spcBef>
                <a:spcPts val="0"/>
              </a:spcBef>
              <a:spcAft>
                <a:spcPts val="0"/>
              </a:spcAft>
              <a:buSzPts val="1100"/>
              <a:buNone/>
              <a:defRPr b="0" i="0" sz="700" u="none" cap="none" strike="noStrike">
                <a:solidFill>
                  <a:schemeClr val="accent2"/>
                </a:solidFill>
                <a:latin typeface="Gill Sans"/>
                <a:ea typeface="Gill Sans"/>
                <a:cs typeface="Gill Sans"/>
                <a:sym typeface="Gill Sans"/>
              </a:defRPr>
            </a:lvl1pPr>
            <a:lvl2pPr lvl="1" marR="0" rtl="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2pPr>
            <a:lvl3pPr lvl="2" marR="0" rtl="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3pPr>
            <a:lvl4pPr lvl="3" marR="0" rtl="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4pPr>
            <a:lvl5pPr lvl="4" marR="0" rtl="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5pPr>
            <a:lvl6pPr lvl="5" marR="0" rtl="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6pPr>
            <a:lvl7pPr lvl="6" marR="0" rtl="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7pPr>
            <a:lvl8pPr lvl="7" marR="0" rtl="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8pPr>
            <a:lvl9pPr lvl="8" marR="0" rtl="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9pPr>
          </a:lstStyle>
          <a:p/>
        </p:txBody>
      </p:sp>
      <p:sp>
        <p:nvSpPr>
          <p:cNvPr id="58" name="Google Shape;58;p14"/>
          <p:cNvSpPr txBox="1"/>
          <p:nvPr>
            <p:ph idx="12" type="sldNum"/>
          </p:nvPr>
        </p:nvSpPr>
        <p:spPr>
          <a:xfrm>
            <a:off x="7918734" y="4467103"/>
            <a:ext cx="789600" cy="273900"/>
          </a:xfrm>
          <a:prstGeom prst="rect">
            <a:avLst/>
          </a:prstGeom>
          <a:noFill/>
          <a:ln>
            <a:noFill/>
          </a:ln>
        </p:spPr>
        <p:txBody>
          <a:bodyPr anchorCtr="0" anchor="ctr" bIns="34325" lIns="68675" spcFirstLastPara="1" rIns="68675" wrap="square" tIns="34325">
            <a:noAutofit/>
          </a:bodyPr>
          <a:lstStyle>
            <a:lvl1pPr indent="0" lvl="0" marL="0" marR="0" rtl="0" algn="r">
              <a:spcBef>
                <a:spcPts val="0"/>
              </a:spcBef>
              <a:buNone/>
              <a:defRPr b="0" i="0" sz="1000" u="none" cap="none" strike="noStrike">
                <a:solidFill>
                  <a:schemeClr val="dk2"/>
                </a:solidFill>
                <a:latin typeface="Gill Sans"/>
                <a:ea typeface="Gill Sans"/>
                <a:cs typeface="Gill Sans"/>
                <a:sym typeface="Gill Sans"/>
              </a:defRPr>
            </a:lvl1pPr>
            <a:lvl2pPr indent="0" lvl="1" marL="0" marR="0" rtl="0" algn="r">
              <a:spcBef>
                <a:spcPts val="0"/>
              </a:spcBef>
              <a:buNone/>
              <a:defRPr b="0" i="0" sz="1000" u="none" cap="none" strike="noStrike">
                <a:solidFill>
                  <a:schemeClr val="dk2"/>
                </a:solidFill>
                <a:latin typeface="Gill Sans"/>
                <a:ea typeface="Gill Sans"/>
                <a:cs typeface="Gill Sans"/>
                <a:sym typeface="Gill Sans"/>
              </a:defRPr>
            </a:lvl2pPr>
            <a:lvl3pPr indent="0" lvl="2" marL="0" marR="0" rtl="0" algn="r">
              <a:spcBef>
                <a:spcPts val="0"/>
              </a:spcBef>
              <a:buNone/>
              <a:defRPr b="0" i="0" sz="1000" u="none" cap="none" strike="noStrike">
                <a:solidFill>
                  <a:schemeClr val="dk2"/>
                </a:solidFill>
                <a:latin typeface="Gill Sans"/>
                <a:ea typeface="Gill Sans"/>
                <a:cs typeface="Gill Sans"/>
                <a:sym typeface="Gill Sans"/>
              </a:defRPr>
            </a:lvl3pPr>
            <a:lvl4pPr indent="0" lvl="3" marL="0" marR="0" rtl="0" algn="r">
              <a:spcBef>
                <a:spcPts val="0"/>
              </a:spcBef>
              <a:buNone/>
              <a:defRPr b="0" i="0" sz="1000" u="none" cap="none" strike="noStrike">
                <a:solidFill>
                  <a:schemeClr val="dk2"/>
                </a:solidFill>
                <a:latin typeface="Gill Sans"/>
                <a:ea typeface="Gill Sans"/>
                <a:cs typeface="Gill Sans"/>
                <a:sym typeface="Gill Sans"/>
              </a:defRPr>
            </a:lvl4pPr>
            <a:lvl5pPr indent="0" lvl="4" marL="0" marR="0" rtl="0" algn="r">
              <a:spcBef>
                <a:spcPts val="0"/>
              </a:spcBef>
              <a:buNone/>
              <a:defRPr b="0" i="0" sz="1000" u="none" cap="none" strike="noStrike">
                <a:solidFill>
                  <a:schemeClr val="dk2"/>
                </a:solidFill>
                <a:latin typeface="Gill Sans"/>
                <a:ea typeface="Gill Sans"/>
                <a:cs typeface="Gill Sans"/>
                <a:sym typeface="Gill Sans"/>
              </a:defRPr>
            </a:lvl5pPr>
            <a:lvl6pPr indent="0" lvl="5" marL="0" marR="0" rtl="0" algn="r">
              <a:spcBef>
                <a:spcPts val="0"/>
              </a:spcBef>
              <a:buNone/>
              <a:defRPr b="0" i="0" sz="1000" u="none" cap="none" strike="noStrike">
                <a:solidFill>
                  <a:schemeClr val="dk2"/>
                </a:solidFill>
                <a:latin typeface="Gill Sans"/>
                <a:ea typeface="Gill Sans"/>
                <a:cs typeface="Gill Sans"/>
                <a:sym typeface="Gill Sans"/>
              </a:defRPr>
            </a:lvl6pPr>
            <a:lvl7pPr indent="0" lvl="6" marL="0" marR="0" rtl="0" algn="r">
              <a:spcBef>
                <a:spcPts val="0"/>
              </a:spcBef>
              <a:buNone/>
              <a:defRPr b="0" i="0" sz="1000" u="none" cap="none" strike="noStrike">
                <a:solidFill>
                  <a:schemeClr val="dk2"/>
                </a:solidFill>
                <a:latin typeface="Gill Sans"/>
                <a:ea typeface="Gill Sans"/>
                <a:cs typeface="Gill Sans"/>
                <a:sym typeface="Gill Sans"/>
              </a:defRPr>
            </a:lvl7pPr>
            <a:lvl8pPr indent="0" lvl="7" marL="0" marR="0" rtl="0" algn="r">
              <a:spcBef>
                <a:spcPts val="0"/>
              </a:spcBef>
              <a:buNone/>
              <a:defRPr b="0" i="0" sz="1000" u="none" cap="none" strike="noStrike">
                <a:solidFill>
                  <a:schemeClr val="dk2"/>
                </a:solidFill>
                <a:latin typeface="Gill Sans"/>
                <a:ea typeface="Gill Sans"/>
                <a:cs typeface="Gill Sans"/>
                <a:sym typeface="Gill Sans"/>
              </a:defRPr>
            </a:lvl8pPr>
            <a:lvl9pPr indent="0" lvl="8" marL="0" marR="0" rtl="0" algn="r">
              <a:spcBef>
                <a:spcPts val="0"/>
              </a:spcBef>
              <a:buNone/>
              <a:defRPr b="0" i="0" sz="1000" u="none" cap="none" strike="noStrike">
                <a:solidFill>
                  <a:schemeClr val="dk2"/>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
              <a:t>‹#›</a:t>
            </a:fld>
            <a:endParaRPr/>
          </a:p>
        </p:txBody>
      </p:sp>
      <p:sp>
        <p:nvSpPr>
          <p:cNvPr id="59" name="Google Shape;59;p14"/>
          <p:cNvSpPr/>
          <p:nvPr/>
        </p:nvSpPr>
        <p:spPr>
          <a:xfrm>
            <a:off x="334901" y="342900"/>
            <a:ext cx="2777400" cy="71400"/>
          </a:xfrm>
          <a:prstGeom prst="rect">
            <a:avLst/>
          </a:prstGeom>
          <a:solidFill>
            <a:schemeClr val="accent1"/>
          </a:solidFill>
          <a:ln>
            <a:noFill/>
          </a:ln>
        </p:spPr>
        <p:txBody>
          <a:bodyPr anchorCtr="0" anchor="ctr" bIns="68675" lIns="68675" spcFirstLastPara="1" rIns="68675" wrap="square" tIns="68675">
            <a:noAutofit/>
          </a:bodyPr>
          <a:lstStyle/>
          <a:p>
            <a:pPr indent="0" lvl="0" marL="0" rtl="0" algn="l">
              <a:spcBef>
                <a:spcPts val="0"/>
              </a:spcBef>
              <a:spcAft>
                <a:spcPts val="0"/>
              </a:spcAft>
              <a:buNone/>
            </a:pPr>
            <a:r>
              <a:t/>
            </a:r>
            <a:endParaRPr/>
          </a:p>
        </p:txBody>
      </p:sp>
      <p:sp>
        <p:nvSpPr>
          <p:cNvPr id="60" name="Google Shape;60;p14"/>
          <p:cNvSpPr/>
          <p:nvPr/>
        </p:nvSpPr>
        <p:spPr>
          <a:xfrm>
            <a:off x="6031617" y="340232"/>
            <a:ext cx="2777400" cy="74100"/>
          </a:xfrm>
          <a:prstGeom prst="rect">
            <a:avLst/>
          </a:prstGeom>
          <a:solidFill>
            <a:schemeClr val="accent4"/>
          </a:solidFill>
          <a:ln>
            <a:noFill/>
          </a:ln>
        </p:spPr>
        <p:txBody>
          <a:bodyPr anchorCtr="0" anchor="ctr" bIns="68675" lIns="68675" spcFirstLastPara="1" rIns="68675" wrap="square" tIns="68675">
            <a:noAutofit/>
          </a:bodyPr>
          <a:lstStyle/>
          <a:p>
            <a:pPr indent="0" lvl="0" marL="0" rtl="0" algn="l">
              <a:spcBef>
                <a:spcPts val="0"/>
              </a:spcBef>
              <a:spcAft>
                <a:spcPts val="0"/>
              </a:spcAft>
              <a:buNone/>
            </a:pPr>
            <a:r>
              <a:t/>
            </a:r>
            <a:endParaRPr/>
          </a:p>
        </p:txBody>
      </p:sp>
      <p:sp>
        <p:nvSpPr>
          <p:cNvPr id="61" name="Google Shape;61;p14"/>
          <p:cNvSpPr/>
          <p:nvPr/>
        </p:nvSpPr>
        <p:spPr>
          <a:xfrm>
            <a:off x="3181376" y="342900"/>
            <a:ext cx="2777400" cy="68700"/>
          </a:xfrm>
          <a:prstGeom prst="rect">
            <a:avLst/>
          </a:prstGeom>
          <a:solidFill>
            <a:schemeClr val="accent2"/>
          </a:solidFill>
          <a:ln>
            <a:noFill/>
          </a:ln>
        </p:spPr>
        <p:txBody>
          <a:bodyPr anchorCtr="0" anchor="ctr" bIns="68675" lIns="68675" spcFirstLastPara="1" rIns="68675" wrap="square" tIns="68675">
            <a:noAutofit/>
          </a:body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64" name="Shape 164"/>
        <p:cNvGrpSpPr/>
        <p:nvPr/>
      </p:nvGrpSpPr>
      <p:grpSpPr>
        <a:xfrm>
          <a:off x="0" y="0"/>
          <a:ext cx="0" cy="0"/>
          <a:chOff x="0" y="0"/>
          <a:chExt cx="0" cy="0"/>
        </a:xfrm>
      </p:grpSpPr>
      <p:sp>
        <p:nvSpPr>
          <p:cNvPr id="165" name="Google Shape;165;p28"/>
          <p:cNvSpPr txBox="1"/>
          <p:nvPr>
            <p:ph type="title"/>
          </p:nvPr>
        </p:nvSpPr>
        <p:spPr>
          <a:xfrm>
            <a:off x="435894" y="528843"/>
            <a:ext cx="8272200" cy="892200"/>
          </a:xfrm>
          <a:prstGeom prst="rect">
            <a:avLst/>
          </a:prstGeom>
          <a:noFill/>
          <a:ln>
            <a:noFill/>
          </a:ln>
        </p:spPr>
        <p:txBody>
          <a:bodyPr anchorCtr="0" anchor="b" bIns="34325" lIns="68675" spcFirstLastPara="1" rIns="68675" wrap="square" tIns="34325">
            <a:noAutofit/>
          </a:bodyPr>
          <a:lstStyle>
            <a:lvl1pPr lvl="0" marR="0" rtl="0" algn="l">
              <a:spcBef>
                <a:spcPts val="0"/>
              </a:spcBef>
              <a:spcAft>
                <a:spcPts val="0"/>
              </a:spcAft>
              <a:buClr>
                <a:schemeClr val="lt1"/>
              </a:buClr>
              <a:buSzPts val="2100"/>
              <a:buFont typeface="Gill Sans"/>
              <a:buNone/>
              <a:defRPr b="0" i="0" sz="2100" u="none" cap="none" strike="noStrike">
                <a:solidFill>
                  <a:schemeClr val="lt1"/>
                </a:solidFill>
                <a:latin typeface="Gill Sans"/>
                <a:ea typeface="Gill Sans"/>
                <a:cs typeface="Gill Sans"/>
                <a:sym typeface="Gill Sans"/>
              </a:defRPr>
            </a:lvl1pPr>
            <a:lvl2pPr lvl="1" marR="0" rtl="0" algn="l">
              <a:spcBef>
                <a:spcPts val="0"/>
              </a:spcBef>
              <a:spcAft>
                <a:spcPts val="0"/>
              </a:spcAft>
              <a:buSzPts val="1100"/>
              <a:buNone/>
              <a:defRPr b="0" i="0" sz="1400" u="none" cap="none" strike="noStrike">
                <a:solidFill>
                  <a:schemeClr val="dk2"/>
                </a:solidFill>
              </a:defRPr>
            </a:lvl2pPr>
            <a:lvl3pPr lvl="2" marR="0" rtl="0" algn="l">
              <a:spcBef>
                <a:spcPts val="0"/>
              </a:spcBef>
              <a:spcAft>
                <a:spcPts val="0"/>
              </a:spcAft>
              <a:buSzPts val="1100"/>
              <a:buNone/>
              <a:defRPr b="0" i="0" sz="1400" u="none" cap="none" strike="noStrike">
                <a:solidFill>
                  <a:schemeClr val="dk2"/>
                </a:solidFill>
              </a:defRPr>
            </a:lvl3pPr>
            <a:lvl4pPr lvl="3" marR="0" rtl="0" algn="l">
              <a:spcBef>
                <a:spcPts val="0"/>
              </a:spcBef>
              <a:spcAft>
                <a:spcPts val="0"/>
              </a:spcAft>
              <a:buSzPts val="1100"/>
              <a:buNone/>
              <a:defRPr b="0" i="0" sz="1400" u="none" cap="none" strike="noStrike">
                <a:solidFill>
                  <a:schemeClr val="dk2"/>
                </a:solidFill>
              </a:defRPr>
            </a:lvl4pPr>
            <a:lvl5pPr lvl="4" marR="0" rtl="0" algn="l">
              <a:spcBef>
                <a:spcPts val="0"/>
              </a:spcBef>
              <a:spcAft>
                <a:spcPts val="0"/>
              </a:spcAft>
              <a:buSzPts val="1100"/>
              <a:buNone/>
              <a:defRPr b="0" i="0" sz="1400" u="none" cap="none" strike="noStrike">
                <a:solidFill>
                  <a:schemeClr val="dk2"/>
                </a:solidFill>
              </a:defRPr>
            </a:lvl5pPr>
            <a:lvl6pPr lvl="5" marR="0" rtl="0" algn="l">
              <a:spcBef>
                <a:spcPts val="0"/>
              </a:spcBef>
              <a:spcAft>
                <a:spcPts val="0"/>
              </a:spcAft>
              <a:buSzPts val="1100"/>
              <a:buNone/>
              <a:defRPr b="0" i="0" sz="1400" u="none" cap="none" strike="noStrike">
                <a:solidFill>
                  <a:schemeClr val="dk2"/>
                </a:solidFill>
              </a:defRPr>
            </a:lvl6pPr>
            <a:lvl7pPr lvl="6" marR="0" rtl="0" algn="l">
              <a:spcBef>
                <a:spcPts val="0"/>
              </a:spcBef>
              <a:spcAft>
                <a:spcPts val="0"/>
              </a:spcAft>
              <a:buSzPts val="1100"/>
              <a:buNone/>
              <a:defRPr b="0" i="0" sz="1400" u="none" cap="none" strike="noStrike">
                <a:solidFill>
                  <a:schemeClr val="dk2"/>
                </a:solidFill>
              </a:defRPr>
            </a:lvl7pPr>
            <a:lvl8pPr lvl="7" marR="0" rtl="0" algn="l">
              <a:spcBef>
                <a:spcPts val="0"/>
              </a:spcBef>
              <a:spcAft>
                <a:spcPts val="0"/>
              </a:spcAft>
              <a:buSzPts val="1100"/>
              <a:buNone/>
              <a:defRPr b="0" i="0" sz="1400" u="none" cap="none" strike="noStrike">
                <a:solidFill>
                  <a:schemeClr val="dk2"/>
                </a:solidFill>
              </a:defRPr>
            </a:lvl8pPr>
            <a:lvl9pPr lvl="8" marR="0" rtl="0" algn="l">
              <a:spcBef>
                <a:spcPts val="0"/>
              </a:spcBef>
              <a:spcAft>
                <a:spcPts val="0"/>
              </a:spcAft>
              <a:buSzPts val="1100"/>
              <a:buNone/>
              <a:defRPr b="0" i="0" sz="1400" u="none" cap="none" strike="noStrike">
                <a:solidFill>
                  <a:schemeClr val="dk2"/>
                </a:solidFill>
              </a:defRPr>
            </a:lvl9pPr>
          </a:lstStyle>
          <a:p/>
        </p:txBody>
      </p:sp>
      <p:sp>
        <p:nvSpPr>
          <p:cNvPr id="166" name="Google Shape;166;p28"/>
          <p:cNvSpPr txBox="1"/>
          <p:nvPr>
            <p:ph idx="1" type="body"/>
          </p:nvPr>
        </p:nvSpPr>
        <p:spPr>
          <a:xfrm>
            <a:off x="435894" y="1752002"/>
            <a:ext cx="8272200" cy="2642100"/>
          </a:xfrm>
          <a:prstGeom prst="rect">
            <a:avLst/>
          </a:prstGeom>
          <a:noFill/>
          <a:ln>
            <a:noFill/>
          </a:ln>
        </p:spPr>
        <p:txBody>
          <a:bodyPr anchorCtr="0" anchor="ctr" bIns="34325" lIns="68675" spcFirstLastPara="1" rIns="68675" wrap="square" tIns="34325">
            <a:noAutofit/>
          </a:bodyPr>
          <a:lstStyle>
            <a:lvl1pPr indent="-304800" lvl="0" marL="457200" marR="0" rtl="0" algn="l">
              <a:spcBef>
                <a:spcPts val="300"/>
              </a:spcBef>
              <a:spcAft>
                <a:spcPts val="0"/>
              </a:spcAft>
              <a:buClr>
                <a:schemeClr val="accent2"/>
              </a:buClr>
              <a:buSzPts val="1200"/>
              <a:buFont typeface="Noto Sans Symbols"/>
              <a:buChar char="◼"/>
              <a:defRPr b="0" i="0" sz="1300" u="none" cap="none" strike="noStrike">
                <a:solidFill>
                  <a:schemeClr val="dk2"/>
                </a:solidFill>
                <a:latin typeface="Gill Sans"/>
                <a:ea typeface="Gill Sans"/>
                <a:cs typeface="Gill Sans"/>
                <a:sym typeface="Gill Sans"/>
              </a:defRPr>
            </a:lvl1pPr>
            <a:lvl2pPr indent="-298450" lvl="1" marL="914400" marR="0" rtl="0" algn="l">
              <a:spcBef>
                <a:spcPts val="400"/>
              </a:spcBef>
              <a:spcAft>
                <a:spcPts val="0"/>
              </a:spcAft>
              <a:buClr>
                <a:schemeClr val="accent2"/>
              </a:buClr>
              <a:buSzPts val="1100"/>
              <a:buFont typeface="Noto Sans Symbols"/>
              <a:buChar char="◼"/>
              <a:defRPr b="0" i="0" sz="1200" u="none" cap="none" strike="noStrike">
                <a:solidFill>
                  <a:schemeClr val="dk2"/>
                </a:solidFill>
                <a:latin typeface="Gill Sans"/>
                <a:ea typeface="Gill Sans"/>
                <a:cs typeface="Gill Sans"/>
                <a:sym typeface="Gill Sans"/>
              </a:defRPr>
            </a:lvl2pPr>
            <a:lvl3pPr indent="-292100" lvl="2" marL="1371600" marR="0" rtl="0" algn="l">
              <a:spcBef>
                <a:spcPts val="400"/>
              </a:spcBef>
              <a:spcAft>
                <a:spcPts val="0"/>
              </a:spcAft>
              <a:buClr>
                <a:schemeClr val="accent2"/>
              </a:buClr>
              <a:buSzPts val="1000"/>
              <a:buFont typeface="Noto Sans Symbols"/>
              <a:buChar char="◼"/>
              <a:defRPr b="0" i="0" sz="1000" u="none" cap="none" strike="noStrike">
                <a:solidFill>
                  <a:schemeClr val="dk2"/>
                </a:solidFill>
                <a:latin typeface="Gill Sans"/>
                <a:ea typeface="Gill Sans"/>
                <a:cs typeface="Gill Sans"/>
                <a:sym typeface="Gill Sans"/>
              </a:defRPr>
            </a:lvl3pPr>
            <a:lvl4pPr indent="-279400" lvl="3" marL="1828800" marR="0" rtl="0" algn="l">
              <a:spcBef>
                <a:spcPts val="400"/>
              </a:spcBef>
              <a:spcAft>
                <a:spcPts val="0"/>
              </a:spcAft>
              <a:buClr>
                <a:schemeClr val="accent2"/>
              </a:buClr>
              <a:buSzPts val="800"/>
              <a:buFont typeface="Noto Sans Symbols"/>
              <a:buChar char="◼"/>
              <a:defRPr b="0" i="0" sz="900" u="none" cap="none" strike="noStrike">
                <a:solidFill>
                  <a:schemeClr val="dk2"/>
                </a:solidFill>
                <a:latin typeface="Gill Sans"/>
                <a:ea typeface="Gill Sans"/>
                <a:cs typeface="Gill Sans"/>
                <a:sym typeface="Gill Sans"/>
              </a:defRPr>
            </a:lvl4pPr>
            <a:lvl5pPr indent="-279400" lvl="4" marL="2286000" marR="0" rtl="0" algn="l">
              <a:spcBef>
                <a:spcPts val="400"/>
              </a:spcBef>
              <a:spcAft>
                <a:spcPts val="0"/>
              </a:spcAft>
              <a:buClr>
                <a:schemeClr val="accent2"/>
              </a:buClr>
              <a:buSzPts val="800"/>
              <a:buFont typeface="Noto Sans Symbols"/>
              <a:buChar char="◼"/>
              <a:defRPr b="0" i="0" sz="900" u="none" cap="none" strike="noStrike">
                <a:solidFill>
                  <a:schemeClr val="dk2"/>
                </a:solidFill>
                <a:latin typeface="Gill Sans"/>
                <a:ea typeface="Gill Sans"/>
                <a:cs typeface="Gill Sans"/>
                <a:sym typeface="Gill Sans"/>
              </a:defRPr>
            </a:lvl5pPr>
            <a:lvl6pPr indent="-279400" lvl="5" marL="2743200" marR="0" rtl="0" algn="l">
              <a:spcBef>
                <a:spcPts val="400"/>
              </a:spcBef>
              <a:spcAft>
                <a:spcPts val="0"/>
              </a:spcAft>
              <a:buClr>
                <a:schemeClr val="accent2"/>
              </a:buClr>
              <a:buSzPts val="800"/>
              <a:buFont typeface="Noto Sans Symbols"/>
              <a:buChar char="◼"/>
              <a:defRPr b="0" i="0" sz="900" u="none" cap="none" strike="noStrike">
                <a:solidFill>
                  <a:schemeClr val="dk2"/>
                </a:solidFill>
                <a:latin typeface="Gill Sans"/>
                <a:ea typeface="Gill Sans"/>
                <a:cs typeface="Gill Sans"/>
                <a:sym typeface="Gill Sans"/>
              </a:defRPr>
            </a:lvl6pPr>
            <a:lvl7pPr indent="-279400" lvl="6" marL="3200400" marR="0" rtl="0" algn="l">
              <a:spcBef>
                <a:spcPts val="400"/>
              </a:spcBef>
              <a:spcAft>
                <a:spcPts val="0"/>
              </a:spcAft>
              <a:buClr>
                <a:schemeClr val="accent2"/>
              </a:buClr>
              <a:buSzPts val="800"/>
              <a:buFont typeface="Noto Sans Symbols"/>
              <a:buChar char="◼"/>
              <a:defRPr b="0" i="0" sz="900" u="none" cap="none" strike="noStrike">
                <a:solidFill>
                  <a:schemeClr val="dk2"/>
                </a:solidFill>
                <a:latin typeface="Gill Sans"/>
                <a:ea typeface="Gill Sans"/>
                <a:cs typeface="Gill Sans"/>
                <a:sym typeface="Gill Sans"/>
              </a:defRPr>
            </a:lvl7pPr>
            <a:lvl8pPr indent="-279400" lvl="7" marL="3657600" marR="0" rtl="0" algn="l">
              <a:spcBef>
                <a:spcPts val="400"/>
              </a:spcBef>
              <a:spcAft>
                <a:spcPts val="0"/>
              </a:spcAft>
              <a:buClr>
                <a:schemeClr val="accent2"/>
              </a:buClr>
              <a:buSzPts val="800"/>
              <a:buFont typeface="Noto Sans Symbols"/>
              <a:buChar char="◼"/>
              <a:defRPr b="0" i="0" sz="900" u="none" cap="none" strike="noStrike">
                <a:solidFill>
                  <a:schemeClr val="dk2"/>
                </a:solidFill>
                <a:latin typeface="Gill Sans"/>
                <a:ea typeface="Gill Sans"/>
                <a:cs typeface="Gill Sans"/>
                <a:sym typeface="Gill Sans"/>
              </a:defRPr>
            </a:lvl8pPr>
            <a:lvl9pPr indent="-279400" lvl="8" marL="4114800" marR="0" rtl="0" algn="l">
              <a:spcBef>
                <a:spcPts val="400"/>
              </a:spcBef>
              <a:spcAft>
                <a:spcPts val="400"/>
              </a:spcAft>
              <a:buClr>
                <a:schemeClr val="accent2"/>
              </a:buClr>
              <a:buSzPts val="800"/>
              <a:buFont typeface="Noto Sans Symbols"/>
              <a:buChar char="◼"/>
              <a:defRPr b="0" i="0" sz="900" u="none" cap="none" strike="noStrike">
                <a:solidFill>
                  <a:schemeClr val="dk2"/>
                </a:solidFill>
                <a:latin typeface="Gill Sans"/>
                <a:ea typeface="Gill Sans"/>
                <a:cs typeface="Gill Sans"/>
                <a:sym typeface="Gill Sans"/>
              </a:defRPr>
            </a:lvl9pPr>
          </a:lstStyle>
          <a:p/>
        </p:txBody>
      </p:sp>
      <p:sp>
        <p:nvSpPr>
          <p:cNvPr id="167" name="Google Shape;167;p28"/>
          <p:cNvSpPr txBox="1"/>
          <p:nvPr>
            <p:ph idx="10" type="dt"/>
          </p:nvPr>
        </p:nvSpPr>
        <p:spPr>
          <a:xfrm>
            <a:off x="5704470" y="4467103"/>
            <a:ext cx="2133600" cy="273900"/>
          </a:xfrm>
          <a:prstGeom prst="rect">
            <a:avLst/>
          </a:prstGeom>
          <a:noFill/>
          <a:ln>
            <a:noFill/>
          </a:ln>
        </p:spPr>
        <p:txBody>
          <a:bodyPr anchorCtr="0" anchor="ctr" bIns="34325" lIns="68675" spcFirstLastPara="1" rIns="68675" wrap="square" tIns="34325">
            <a:noAutofit/>
          </a:bodyPr>
          <a:lstStyle>
            <a:lvl1pPr lvl="0" marR="0" rtl="0" algn="r">
              <a:spcBef>
                <a:spcPts val="0"/>
              </a:spcBef>
              <a:spcAft>
                <a:spcPts val="0"/>
              </a:spcAft>
              <a:buSzPts val="1100"/>
              <a:buNone/>
              <a:defRPr b="0" i="0" sz="700" u="none" cap="none" strike="noStrike">
                <a:solidFill>
                  <a:schemeClr val="accent2"/>
                </a:solidFill>
                <a:latin typeface="Gill Sans"/>
                <a:ea typeface="Gill Sans"/>
                <a:cs typeface="Gill Sans"/>
                <a:sym typeface="Gill Sans"/>
              </a:defRPr>
            </a:lvl1pPr>
            <a:lvl2pPr lvl="1" marR="0" rtl="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2pPr>
            <a:lvl3pPr lvl="2" marR="0" rtl="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3pPr>
            <a:lvl4pPr lvl="3" marR="0" rtl="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4pPr>
            <a:lvl5pPr lvl="4" marR="0" rtl="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5pPr>
            <a:lvl6pPr lvl="5" marR="0" rtl="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6pPr>
            <a:lvl7pPr lvl="6" marR="0" rtl="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7pPr>
            <a:lvl8pPr lvl="7" marR="0" rtl="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8pPr>
            <a:lvl9pPr lvl="8" marR="0" rtl="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9pPr>
          </a:lstStyle>
          <a:p/>
        </p:txBody>
      </p:sp>
      <p:sp>
        <p:nvSpPr>
          <p:cNvPr id="168" name="Google Shape;168;p28"/>
          <p:cNvSpPr txBox="1"/>
          <p:nvPr>
            <p:ph idx="11" type="ftr"/>
          </p:nvPr>
        </p:nvSpPr>
        <p:spPr>
          <a:xfrm>
            <a:off x="435894" y="4463859"/>
            <a:ext cx="5187900" cy="273900"/>
          </a:xfrm>
          <a:prstGeom prst="rect">
            <a:avLst/>
          </a:prstGeom>
          <a:noFill/>
          <a:ln>
            <a:noFill/>
          </a:ln>
        </p:spPr>
        <p:txBody>
          <a:bodyPr anchorCtr="0" anchor="ctr" bIns="34325" lIns="68675" spcFirstLastPara="1" rIns="68675" wrap="square" tIns="34325">
            <a:noAutofit/>
          </a:bodyPr>
          <a:lstStyle>
            <a:lvl1pPr lvl="0" marR="0" rtl="0" algn="l">
              <a:spcBef>
                <a:spcPts val="0"/>
              </a:spcBef>
              <a:spcAft>
                <a:spcPts val="0"/>
              </a:spcAft>
              <a:buSzPts val="1100"/>
              <a:buNone/>
              <a:defRPr b="0" i="0" sz="700" u="none" cap="none" strike="noStrike">
                <a:solidFill>
                  <a:schemeClr val="accent2"/>
                </a:solidFill>
                <a:latin typeface="Gill Sans"/>
                <a:ea typeface="Gill Sans"/>
                <a:cs typeface="Gill Sans"/>
                <a:sym typeface="Gill Sans"/>
              </a:defRPr>
            </a:lvl1pPr>
            <a:lvl2pPr lvl="1" marR="0" rtl="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2pPr>
            <a:lvl3pPr lvl="2" marR="0" rtl="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3pPr>
            <a:lvl4pPr lvl="3" marR="0" rtl="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4pPr>
            <a:lvl5pPr lvl="4" marR="0" rtl="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5pPr>
            <a:lvl6pPr lvl="5" marR="0" rtl="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6pPr>
            <a:lvl7pPr lvl="6" marR="0" rtl="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7pPr>
            <a:lvl8pPr lvl="7" marR="0" rtl="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8pPr>
            <a:lvl9pPr lvl="8" marR="0" rtl="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9pPr>
          </a:lstStyle>
          <a:p/>
        </p:txBody>
      </p:sp>
      <p:sp>
        <p:nvSpPr>
          <p:cNvPr id="169" name="Google Shape;169;p28"/>
          <p:cNvSpPr txBox="1"/>
          <p:nvPr>
            <p:ph idx="12" type="sldNum"/>
          </p:nvPr>
        </p:nvSpPr>
        <p:spPr>
          <a:xfrm>
            <a:off x="7918734" y="4467103"/>
            <a:ext cx="789600" cy="273900"/>
          </a:xfrm>
          <a:prstGeom prst="rect">
            <a:avLst/>
          </a:prstGeom>
          <a:noFill/>
          <a:ln>
            <a:noFill/>
          </a:ln>
        </p:spPr>
        <p:txBody>
          <a:bodyPr anchorCtr="0" anchor="ctr" bIns="34325" lIns="68675" spcFirstLastPara="1" rIns="68675" wrap="square" tIns="34325">
            <a:noAutofit/>
          </a:bodyPr>
          <a:lstStyle>
            <a:lvl1pPr indent="0" lvl="0" marL="0" marR="0" rtl="0" algn="r">
              <a:spcBef>
                <a:spcPts val="0"/>
              </a:spcBef>
              <a:buNone/>
              <a:defRPr b="0" i="0" sz="1000" u="none" cap="none" strike="noStrike">
                <a:solidFill>
                  <a:schemeClr val="dk2"/>
                </a:solidFill>
                <a:latin typeface="Gill Sans"/>
                <a:ea typeface="Gill Sans"/>
                <a:cs typeface="Gill Sans"/>
                <a:sym typeface="Gill Sans"/>
              </a:defRPr>
            </a:lvl1pPr>
            <a:lvl2pPr indent="0" lvl="1" marL="0" marR="0" rtl="0" algn="r">
              <a:spcBef>
                <a:spcPts val="0"/>
              </a:spcBef>
              <a:buNone/>
              <a:defRPr b="0" i="0" sz="1000" u="none" cap="none" strike="noStrike">
                <a:solidFill>
                  <a:schemeClr val="dk2"/>
                </a:solidFill>
                <a:latin typeface="Gill Sans"/>
                <a:ea typeface="Gill Sans"/>
                <a:cs typeface="Gill Sans"/>
                <a:sym typeface="Gill Sans"/>
              </a:defRPr>
            </a:lvl2pPr>
            <a:lvl3pPr indent="0" lvl="2" marL="0" marR="0" rtl="0" algn="r">
              <a:spcBef>
                <a:spcPts val="0"/>
              </a:spcBef>
              <a:buNone/>
              <a:defRPr b="0" i="0" sz="1000" u="none" cap="none" strike="noStrike">
                <a:solidFill>
                  <a:schemeClr val="dk2"/>
                </a:solidFill>
                <a:latin typeface="Gill Sans"/>
                <a:ea typeface="Gill Sans"/>
                <a:cs typeface="Gill Sans"/>
                <a:sym typeface="Gill Sans"/>
              </a:defRPr>
            </a:lvl3pPr>
            <a:lvl4pPr indent="0" lvl="3" marL="0" marR="0" rtl="0" algn="r">
              <a:spcBef>
                <a:spcPts val="0"/>
              </a:spcBef>
              <a:buNone/>
              <a:defRPr b="0" i="0" sz="1000" u="none" cap="none" strike="noStrike">
                <a:solidFill>
                  <a:schemeClr val="dk2"/>
                </a:solidFill>
                <a:latin typeface="Gill Sans"/>
                <a:ea typeface="Gill Sans"/>
                <a:cs typeface="Gill Sans"/>
                <a:sym typeface="Gill Sans"/>
              </a:defRPr>
            </a:lvl4pPr>
            <a:lvl5pPr indent="0" lvl="4" marL="0" marR="0" rtl="0" algn="r">
              <a:spcBef>
                <a:spcPts val="0"/>
              </a:spcBef>
              <a:buNone/>
              <a:defRPr b="0" i="0" sz="1000" u="none" cap="none" strike="noStrike">
                <a:solidFill>
                  <a:schemeClr val="dk2"/>
                </a:solidFill>
                <a:latin typeface="Gill Sans"/>
                <a:ea typeface="Gill Sans"/>
                <a:cs typeface="Gill Sans"/>
                <a:sym typeface="Gill Sans"/>
              </a:defRPr>
            </a:lvl5pPr>
            <a:lvl6pPr indent="0" lvl="5" marL="0" marR="0" rtl="0" algn="r">
              <a:spcBef>
                <a:spcPts val="0"/>
              </a:spcBef>
              <a:buNone/>
              <a:defRPr b="0" i="0" sz="1000" u="none" cap="none" strike="noStrike">
                <a:solidFill>
                  <a:schemeClr val="dk2"/>
                </a:solidFill>
                <a:latin typeface="Gill Sans"/>
                <a:ea typeface="Gill Sans"/>
                <a:cs typeface="Gill Sans"/>
                <a:sym typeface="Gill Sans"/>
              </a:defRPr>
            </a:lvl6pPr>
            <a:lvl7pPr indent="0" lvl="6" marL="0" marR="0" rtl="0" algn="r">
              <a:spcBef>
                <a:spcPts val="0"/>
              </a:spcBef>
              <a:buNone/>
              <a:defRPr b="0" i="0" sz="1000" u="none" cap="none" strike="noStrike">
                <a:solidFill>
                  <a:schemeClr val="dk2"/>
                </a:solidFill>
                <a:latin typeface="Gill Sans"/>
                <a:ea typeface="Gill Sans"/>
                <a:cs typeface="Gill Sans"/>
                <a:sym typeface="Gill Sans"/>
              </a:defRPr>
            </a:lvl7pPr>
            <a:lvl8pPr indent="0" lvl="7" marL="0" marR="0" rtl="0" algn="r">
              <a:spcBef>
                <a:spcPts val="0"/>
              </a:spcBef>
              <a:buNone/>
              <a:defRPr b="0" i="0" sz="1000" u="none" cap="none" strike="noStrike">
                <a:solidFill>
                  <a:schemeClr val="dk2"/>
                </a:solidFill>
                <a:latin typeface="Gill Sans"/>
                <a:ea typeface="Gill Sans"/>
                <a:cs typeface="Gill Sans"/>
                <a:sym typeface="Gill Sans"/>
              </a:defRPr>
            </a:lvl8pPr>
            <a:lvl9pPr indent="0" lvl="8" marL="0" marR="0" rtl="0" algn="r">
              <a:spcBef>
                <a:spcPts val="0"/>
              </a:spcBef>
              <a:buNone/>
              <a:defRPr b="0" i="0" sz="1000" u="none" cap="none" strike="noStrike">
                <a:solidFill>
                  <a:schemeClr val="dk2"/>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
              <a:t>‹#›</a:t>
            </a:fld>
            <a:endParaRPr/>
          </a:p>
        </p:txBody>
      </p:sp>
      <p:sp>
        <p:nvSpPr>
          <p:cNvPr id="170" name="Google Shape;170;p28"/>
          <p:cNvSpPr/>
          <p:nvPr/>
        </p:nvSpPr>
        <p:spPr>
          <a:xfrm>
            <a:off x="334901" y="342900"/>
            <a:ext cx="2777400" cy="71400"/>
          </a:xfrm>
          <a:prstGeom prst="rect">
            <a:avLst/>
          </a:prstGeom>
          <a:solidFill>
            <a:schemeClr val="accent1"/>
          </a:solidFill>
          <a:ln>
            <a:noFill/>
          </a:ln>
        </p:spPr>
        <p:txBody>
          <a:bodyPr anchorCtr="0" anchor="ctr" bIns="68675" lIns="68675" spcFirstLastPara="1" rIns="68675" wrap="square" tIns="68675">
            <a:noAutofit/>
          </a:bodyPr>
          <a:lstStyle/>
          <a:p>
            <a:pPr indent="0" lvl="0" marL="0" rtl="0" algn="l">
              <a:spcBef>
                <a:spcPts val="0"/>
              </a:spcBef>
              <a:spcAft>
                <a:spcPts val="0"/>
              </a:spcAft>
              <a:buNone/>
            </a:pPr>
            <a:r>
              <a:t/>
            </a:r>
            <a:endParaRPr/>
          </a:p>
        </p:txBody>
      </p:sp>
      <p:sp>
        <p:nvSpPr>
          <p:cNvPr id="171" name="Google Shape;171;p28"/>
          <p:cNvSpPr/>
          <p:nvPr/>
        </p:nvSpPr>
        <p:spPr>
          <a:xfrm>
            <a:off x="6031617" y="340232"/>
            <a:ext cx="2777400" cy="74100"/>
          </a:xfrm>
          <a:prstGeom prst="rect">
            <a:avLst/>
          </a:prstGeom>
          <a:solidFill>
            <a:schemeClr val="accent4"/>
          </a:solidFill>
          <a:ln>
            <a:noFill/>
          </a:ln>
        </p:spPr>
        <p:txBody>
          <a:bodyPr anchorCtr="0" anchor="ctr" bIns="68675" lIns="68675" spcFirstLastPara="1" rIns="68675" wrap="square" tIns="68675">
            <a:noAutofit/>
          </a:bodyPr>
          <a:lstStyle/>
          <a:p>
            <a:pPr indent="0" lvl="0" marL="0" rtl="0" algn="l">
              <a:spcBef>
                <a:spcPts val="0"/>
              </a:spcBef>
              <a:spcAft>
                <a:spcPts val="0"/>
              </a:spcAft>
              <a:buNone/>
            </a:pPr>
            <a:r>
              <a:t/>
            </a:r>
            <a:endParaRPr/>
          </a:p>
        </p:txBody>
      </p:sp>
      <p:sp>
        <p:nvSpPr>
          <p:cNvPr id="172" name="Google Shape;172;p28"/>
          <p:cNvSpPr/>
          <p:nvPr/>
        </p:nvSpPr>
        <p:spPr>
          <a:xfrm>
            <a:off x="3181376" y="342900"/>
            <a:ext cx="2777400" cy="68700"/>
          </a:xfrm>
          <a:prstGeom prst="rect">
            <a:avLst/>
          </a:prstGeom>
          <a:solidFill>
            <a:schemeClr val="accent2"/>
          </a:solidFill>
          <a:ln>
            <a:noFill/>
          </a:ln>
        </p:spPr>
        <p:txBody>
          <a:bodyPr anchorCtr="0" anchor="ctr" bIns="68675" lIns="68675" spcFirstLastPara="1" rIns="68675" wrap="square" tIns="68675">
            <a:noAutofit/>
          </a:body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67" name="Shape 267"/>
        <p:cNvGrpSpPr/>
        <p:nvPr/>
      </p:nvGrpSpPr>
      <p:grpSpPr>
        <a:xfrm>
          <a:off x="0" y="0"/>
          <a:ext cx="0" cy="0"/>
          <a:chOff x="0" y="0"/>
          <a:chExt cx="0" cy="0"/>
        </a:xfrm>
      </p:grpSpPr>
      <p:sp>
        <p:nvSpPr>
          <p:cNvPr id="268" name="Google Shape;268;p41"/>
          <p:cNvSpPr txBox="1"/>
          <p:nvPr>
            <p:ph type="title"/>
          </p:nvPr>
        </p:nvSpPr>
        <p:spPr>
          <a:xfrm>
            <a:off x="435894" y="528843"/>
            <a:ext cx="8272221" cy="892165"/>
          </a:xfrm>
          <a:prstGeom prst="rect">
            <a:avLst/>
          </a:prstGeom>
          <a:noFill/>
          <a:ln>
            <a:noFill/>
          </a:ln>
        </p:spPr>
        <p:txBody>
          <a:bodyPr anchorCtr="0" anchor="b" bIns="34325" lIns="68675" spcFirstLastPara="1" rIns="68675" wrap="square" tIns="34325">
            <a:noAutofit/>
          </a:bodyPr>
          <a:lstStyle>
            <a:lvl1pPr lvl="0" marR="0" rtl="0" algn="l">
              <a:lnSpc>
                <a:spcPct val="100000"/>
              </a:lnSpc>
              <a:spcBef>
                <a:spcPts val="0"/>
              </a:spcBef>
              <a:spcAft>
                <a:spcPts val="0"/>
              </a:spcAft>
              <a:buClr>
                <a:schemeClr val="lt1"/>
              </a:buClr>
              <a:buSzPts val="2100"/>
              <a:buFont typeface="Gill Sans"/>
              <a:buNone/>
              <a:defRPr b="0" i="0" sz="2100" u="none" cap="none" strike="noStrike">
                <a:solidFill>
                  <a:schemeClr val="lt1"/>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9pPr>
          </a:lstStyle>
          <a:p/>
        </p:txBody>
      </p:sp>
      <p:sp>
        <p:nvSpPr>
          <p:cNvPr id="269" name="Google Shape;269;p41"/>
          <p:cNvSpPr txBox="1"/>
          <p:nvPr>
            <p:ph idx="1" type="body"/>
          </p:nvPr>
        </p:nvSpPr>
        <p:spPr>
          <a:xfrm>
            <a:off x="435894" y="1752002"/>
            <a:ext cx="8272221" cy="2642096"/>
          </a:xfrm>
          <a:prstGeom prst="rect">
            <a:avLst/>
          </a:prstGeom>
          <a:noFill/>
          <a:ln>
            <a:noFill/>
          </a:ln>
        </p:spPr>
        <p:txBody>
          <a:bodyPr anchorCtr="0" anchor="ctr" bIns="34325" lIns="68675" spcFirstLastPara="1" rIns="68675" wrap="square" tIns="34325">
            <a:noAutofit/>
          </a:bodyPr>
          <a:lstStyle>
            <a:lvl1pPr indent="-304800" lvl="0" marL="457200" marR="0" rtl="0" algn="l">
              <a:lnSpc>
                <a:spcPct val="100000"/>
              </a:lnSpc>
              <a:spcBef>
                <a:spcPts val="300"/>
              </a:spcBef>
              <a:spcAft>
                <a:spcPts val="0"/>
              </a:spcAft>
              <a:buClr>
                <a:schemeClr val="accent2"/>
              </a:buClr>
              <a:buSzPts val="1200"/>
              <a:buFont typeface="Noto Sans Symbols"/>
              <a:buChar char="◼"/>
              <a:defRPr b="0" i="0" sz="1300" u="none" cap="none" strike="noStrike">
                <a:solidFill>
                  <a:schemeClr val="dk2"/>
                </a:solidFill>
                <a:latin typeface="Gill Sans"/>
                <a:ea typeface="Gill Sans"/>
                <a:cs typeface="Gill Sans"/>
                <a:sym typeface="Gill Sans"/>
              </a:defRPr>
            </a:lvl1pPr>
            <a:lvl2pPr indent="-298450" lvl="1" marL="914400" marR="0" rtl="0" algn="l">
              <a:lnSpc>
                <a:spcPct val="100000"/>
              </a:lnSpc>
              <a:spcBef>
                <a:spcPts val="400"/>
              </a:spcBef>
              <a:spcAft>
                <a:spcPts val="0"/>
              </a:spcAft>
              <a:buClr>
                <a:schemeClr val="accent2"/>
              </a:buClr>
              <a:buSzPts val="1100"/>
              <a:buFont typeface="Noto Sans Symbols"/>
              <a:buChar char="◼"/>
              <a:defRPr b="0" i="0" sz="1200" u="none" cap="none" strike="noStrike">
                <a:solidFill>
                  <a:schemeClr val="dk2"/>
                </a:solidFill>
                <a:latin typeface="Gill Sans"/>
                <a:ea typeface="Gill Sans"/>
                <a:cs typeface="Gill Sans"/>
                <a:sym typeface="Gill Sans"/>
              </a:defRPr>
            </a:lvl2pPr>
            <a:lvl3pPr indent="-292100" lvl="2" marL="1371600" marR="0" rtl="0" algn="l">
              <a:lnSpc>
                <a:spcPct val="100000"/>
              </a:lnSpc>
              <a:spcBef>
                <a:spcPts val="400"/>
              </a:spcBef>
              <a:spcAft>
                <a:spcPts val="0"/>
              </a:spcAft>
              <a:buClr>
                <a:schemeClr val="accent2"/>
              </a:buClr>
              <a:buSzPts val="1000"/>
              <a:buFont typeface="Noto Sans Symbols"/>
              <a:buChar char="◼"/>
              <a:defRPr b="0" i="0" sz="1000" u="none" cap="none" strike="noStrike">
                <a:solidFill>
                  <a:schemeClr val="dk2"/>
                </a:solidFill>
                <a:latin typeface="Gill Sans"/>
                <a:ea typeface="Gill Sans"/>
                <a:cs typeface="Gill Sans"/>
                <a:sym typeface="Gill Sans"/>
              </a:defRPr>
            </a:lvl3pPr>
            <a:lvl4pPr indent="-279400" lvl="3" marL="1828800" marR="0" rtl="0" algn="l">
              <a:lnSpc>
                <a:spcPct val="100000"/>
              </a:lnSpc>
              <a:spcBef>
                <a:spcPts val="400"/>
              </a:spcBef>
              <a:spcAft>
                <a:spcPts val="0"/>
              </a:spcAft>
              <a:buClr>
                <a:schemeClr val="accent2"/>
              </a:buClr>
              <a:buSzPts val="800"/>
              <a:buFont typeface="Noto Sans Symbols"/>
              <a:buChar char="◼"/>
              <a:defRPr b="0" i="0" sz="900" u="none" cap="none" strike="noStrike">
                <a:solidFill>
                  <a:schemeClr val="dk2"/>
                </a:solidFill>
                <a:latin typeface="Gill Sans"/>
                <a:ea typeface="Gill Sans"/>
                <a:cs typeface="Gill Sans"/>
                <a:sym typeface="Gill Sans"/>
              </a:defRPr>
            </a:lvl4pPr>
            <a:lvl5pPr indent="-279400" lvl="4" marL="2286000" marR="0" rtl="0" algn="l">
              <a:lnSpc>
                <a:spcPct val="100000"/>
              </a:lnSpc>
              <a:spcBef>
                <a:spcPts val="400"/>
              </a:spcBef>
              <a:spcAft>
                <a:spcPts val="0"/>
              </a:spcAft>
              <a:buClr>
                <a:schemeClr val="accent2"/>
              </a:buClr>
              <a:buSzPts val="800"/>
              <a:buFont typeface="Noto Sans Symbols"/>
              <a:buChar char="◼"/>
              <a:defRPr b="0" i="0" sz="900" u="none" cap="none" strike="noStrike">
                <a:solidFill>
                  <a:schemeClr val="dk2"/>
                </a:solidFill>
                <a:latin typeface="Gill Sans"/>
                <a:ea typeface="Gill Sans"/>
                <a:cs typeface="Gill Sans"/>
                <a:sym typeface="Gill Sans"/>
              </a:defRPr>
            </a:lvl5pPr>
            <a:lvl6pPr indent="-279400" lvl="5" marL="2743200" marR="0" rtl="0" algn="l">
              <a:lnSpc>
                <a:spcPct val="100000"/>
              </a:lnSpc>
              <a:spcBef>
                <a:spcPts val="400"/>
              </a:spcBef>
              <a:spcAft>
                <a:spcPts val="0"/>
              </a:spcAft>
              <a:buClr>
                <a:schemeClr val="accent2"/>
              </a:buClr>
              <a:buSzPts val="800"/>
              <a:buFont typeface="Noto Sans Symbols"/>
              <a:buChar char="◼"/>
              <a:defRPr b="0" i="0" sz="900" u="none" cap="none" strike="noStrike">
                <a:solidFill>
                  <a:schemeClr val="dk2"/>
                </a:solidFill>
                <a:latin typeface="Gill Sans"/>
                <a:ea typeface="Gill Sans"/>
                <a:cs typeface="Gill Sans"/>
                <a:sym typeface="Gill Sans"/>
              </a:defRPr>
            </a:lvl6pPr>
            <a:lvl7pPr indent="-279400" lvl="6" marL="3200400" marR="0" rtl="0" algn="l">
              <a:lnSpc>
                <a:spcPct val="100000"/>
              </a:lnSpc>
              <a:spcBef>
                <a:spcPts val="400"/>
              </a:spcBef>
              <a:spcAft>
                <a:spcPts val="0"/>
              </a:spcAft>
              <a:buClr>
                <a:schemeClr val="accent2"/>
              </a:buClr>
              <a:buSzPts val="800"/>
              <a:buFont typeface="Noto Sans Symbols"/>
              <a:buChar char="◼"/>
              <a:defRPr b="0" i="0" sz="900" u="none" cap="none" strike="noStrike">
                <a:solidFill>
                  <a:schemeClr val="dk2"/>
                </a:solidFill>
                <a:latin typeface="Gill Sans"/>
                <a:ea typeface="Gill Sans"/>
                <a:cs typeface="Gill Sans"/>
                <a:sym typeface="Gill Sans"/>
              </a:defRPr>
            </a:lvl7pPr>
            <a:lvl8pPr indent="-279400" lvl="7" marL="3657600" marR="0" rtl="0" algn="l">
              <a:lnSpc>
                <a:spcPct val="100000"/>
              </a:lnSpc>
              <a:spcBef>
                <a:spcPts val="400"/>
              </a:spcBef>
              <a:spcAft>
                <a:spcPts val="0"/>
              </a:spcAft>
              <a:buClr>
                <a:schemeClr val="accent2"/>
              </a:buClr>
              <a:buSzPts val="800"/>
              <a:buFont typeface="Noto Sans Symbols"/>
              <a:buChar char="◼"/>
              <a:defRPr b="0" i="0" sz="900" u="none" cap="none" strike="noStrike">
                <a:solidFill>
                  <a:schemeClr val="dk2"/>
                </a:solidFill>
                <a:latin typeface="Gill Sans"/>
                <a:ea typeface="Gill Sans"/>
                <a:cs typeface="Gill Sans"/>
                <a:sym typeface="Gill Sans"/>
              </a:defRPr>
            </a:lvl8pPr>
            <a:lvl9pPr indent="-279400" lvl="8" marL="4114800" marR="0" rtl="0" algn="l">
              <a:lnSpc>
                <a:spcPct val="100000"/>
              </a:lnSpc>
              <a:spcBef>
                <a:spcPts val="400"/>
              </a:spcBef>
              <a:spcAft>
                <a:spcPts val="400"/>
              </a:spcAft>
              <a:buClr>
                <a:schemeClr val="accent2"/>
              </a:buClr>
              <a:buSzPts val="800"/>
              <a:buFont typeface="Noto Sans Symbols"/>
              <a:buChar char="◼"/>
              <a:defRPr b="0" i="0" sz="900" u="none" cap="none" strike="noStrike">
                <a:solidFill>
                  <a:schemeClr val="dk2"/>
                </a:solidFill>
                <a:latin typeface="Gill Sans"/>
                <a:ea typeface="Gill Sans"/>
                <a:cs typeface="Gill Sans"/>
                <a:sym typeface="Gill Sans"/>
              </a:defRPr>
            </a:lvl9pPr>
          </a:lstStyle>
          <a:p/>
        </p:txBody>
      </p:sp>
      <p:sp>
        <p:nvSpPr>
          <p:cNvPr id="270" name="Google Shape;270;p41"/>
          <p:cNvSpPr txBox="1"/>
          <p:nvPr>
            <p:ph idx="10" type="dt"/>
          </p:nvPr>
        </p:nvSpPr>
        <p:spPr>
          <a:xfrm>
            <a:off x="5704470" y="4467103"/>
            <a:ext cx="2133601" cy="273844"/>
          </a:xfrm>
          <a:prstGeom prst="rect">
            <a:avLst/>
          </a:prstGeom>
          <a:noFill/>
          <a:ln>
            <a:noFill/>
          </a:ln>
        </p:spPr>
        <p:txBody>
          <a:bodyPr anchorCtr="0" anchor="ctr" bIns="34325" lIns="68675" spcFirstLastPara="1" rIns="68675" wrap="square" tIns="34325">
            <a:noAutofit/>
          </a:bodyPr>
          <a:lstStyle>
            <a:lvl1pPr lvl="0" marR="0" rtl="0" algn="r">
              <a:lnSpc>
                <a:spcPct val="100000"/>
              </a:lnSpc>
              <a:spcBef>
                <a:spcPts val="0"/>
              </a:spcBef>
              <a:spcAft>
                <a:spcPts val="0"/>
              </a:spcAft>
              <a:buClr>
                <a:srgbClr val="000000"/>
              </a:buClr>
              <a:buSzPts val="1100"/>
              <a:buFont typeface="Arial"/>
              <a:buNone/>
              <a:defRPr b="0" i="0" sz="700" u="none" cap="none" strike="noStrike">
                <a:solidFill>
                  <a:schemeClr val="accent2"/>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Gill Sans"/>
                <a:ea typeface="Gill Sans"/>
                <a:cs typeface="Gill Sans"/>
                <a:sym typeface="Gill Sans"/>
              </a:defRPr>
            </a:lvl9pPr>
          </a:lstStyle>
          <a:p/>
        </p:txBody>
      </p:sp>
      <p:sp>
        <p:nvSpPr>
          <p:cNvPr id="271" name="Google Shape;271;p41"/>
          <p:cNvSpPr txBox="1"/>
          <p:nvPr>
            <p:ph idx="11" type="ftr"/>
          </p:nvPr>
        </p:nvSpPr>
        <p:spPr>
          <a:xfrm>
            <a:off x="435894" y="4463859"/>
            <a:ext cx="5187913" cy="273844"/>
          </a:xfrm>
          <a:prstGeom prst="rect">
            <a:avLst/>
          </a:prstGeom>
          <a:noFill/>
          <a:ln>
            <a:noFill/>
          </a:ln>
        </p:spPr>
        <p:txBody>
          <a:bodyPr anchorCtr="0" anchor="ctr" bIns="34325" lIns="68675" spcFirstLastPara="1" rIns="68675" wrap="square" tIns="34325">
            <a:noAutofit/>
          </a:bodyPr>
          <a:lstStyle>
            <a:lvl1pPr lvl="0" marR="0" rtl="0" algn="l">
              <a:lnSpc>
                <a:spcPct val="100000"/>
              </a:lnSpc>
              <a:spcBef>
                <a:spcPts val="0"/>
              </a:spcBef>
              <a:spcAft>
                <a:spcPts val="0"/>
              </a:spcAft>
              <a:buClr>
                <a:srgbClr val="000000"/>
              </a:buClr>
              <a:buSzPts val="1100"/>
              <a:buFont typeface="Arial"/>
              <a:buNone/>
              <a:defRPr b="0" i="0" sz="700" u="none" cap="none" strike="noStrike">
                <a:solidFill>
                  <a:schemeClr val="accent2"/>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Gill Sans"/>
                <a:ea typeface="Gill Sans"/>
                <a:cs typeface="Gill Sans"/>
                <a:sym typeface="Gill Sans"/>
              </a:defRPr>
            </a:lvl9pPr>
          </a:lstStyle>
          <a:p/>
        </p:txBody>
      </p:sp>
      <p:sp>
        <p:nvSpPr>
          <p:cNvPr id="272" name="Google Shape;272;p41"/>
          <p:cNvSpPr txBox="1"/>
          <p:nvPr>
            <p:ph idx="12" type="sldNum"/>
          </p:nvPr>
        </p:nvSpPr>
        <p:spPr>
          <a:xfrm>
            <a:off x="7918734" y="4467103"/>
            <a:ext cx="789383" cy="273844"/>
          </a:xfrm>
          <a:prstGeom prst="rect">
            <a:avLst/>
          </a:prstGeom>
          <a:noFill/>
          <a:ln>
            <a:noFill/>
          </a:ln>
        </p:spPr>
        <p:txBody>
          <a:bodyPr anchorCtr="0" anchor="ctr" bIns="34325" lIns="68675" spcFirstLastPara="1" rIns="68675" wrap="square" tIns="343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Gill Sans"/>
                <a:ea typeface="Gill Sans"/>
                <a:cs typeface="Gill Sans"/>
                <a:sym typeface="Gill Sa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Gill Sans"/>
                <a:ea typeface="Gill Sans"/>
                <a:cs typeface="Gill Sans"/>
                <a:sym typeface="Gill Sa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Gill Sans"/>
                <a:ea typeface="Gill Sans"/>
                <a:cs typeface="Gill Sans"/>
                <a:sym typeface="Gill Sa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Gill Sans"/>
                <a:ea typeface="Gill Sans"/>
                <a:cs typeface="Gill Sans"/>
                <a:sym typeface="Gill Sa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Gill Sans"/>
                <a:ea typeface="Gill Sans"/>
                <a:cs typeface="Gill Sans"/>
                <a:sym typeface="Gill Sa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Gill Sans"/>
                <a:ea typeface="Gill Sans"/>
                <a:cs typeface="Gill Sans"/>
                <a:sym typeface="Gill Sa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Gill Sans"/>
                <a:ea typeface="Gill Sans"/>
                <a:cs typeface="Gill Sans"/>
                <a:sym typeface="Gill Sa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Gill Sans"/>
                <a:ea typeface="Gill Sans"/>
                <a:cs typeface="Gill Sans"/>
                <a:sym typeface="Gill Sa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
              <a:t>‹#›</a:t>
            </a:fld>
            <a:endParaRPr/>
          </a:p>
        </p:txBody>
      </p:sp>
      <p:sp>
        <p:nvSpPr>
          <p:cNvPr id="273" name="Google Shape;273;p41"/>
          <p:cNvSpPr/>
          <p:nvPr/>
        </p:nvSpPr>
        <p:spPr>
          <a:xfrm>
            <a:off x="334901" y="342900"/>
            <a:ext cx="2777493" cy="71248"/>
          </a:xfrm>
          <a:prstGeom prst="rect">
            <a:avLst/>
          </a:prstGeom>
          <a:solidFill>
            <a:schemeClr val="accent1"/>
          </a:solidFill>
          <a:ln>
            <a:noFill/>
          </a:ln>
        </p:spPr>
        <p:txBody>
          <a:bodyPr anchorCtr="0" anchor="ctr" bIns="68675" lIns="68675" spcFirstLastPara="1" rIns="68675" wrap="square" tIns="686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74" name="Google Shape;274;p41"/>
          <p:cNvSpPr/>
          <p:nvPr/>
        </p:nvSpPr>
        <p:spPr>
          <a:xfrm>
            <a:off x="6031617" y="340232"/>
            <a:ext cx="2777493" cy="73916"/>
          </a:xfrm>
          <a:prstGeom prst="rect">
            <a:avLst/>
          </a:prstGeom>
          <a:solidFill>
            <a:schemeClr val="accent4"/>
          </a:solidFill>
          <a:ln>
            <a:noFill/>
          </a:ln>
        </p:spPr>
        <p:txBody>
          <a:bodyPr anchorCtr="0" anchor="ctr" bIns="68675" lIns="68675" spcFirstLastPara="1" rIns="68675" wrap="square" tIns="686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75" name="Google Shape;275;p41"/>
          <p:cNvSpPr/>
          <p:nvPr/>
        </p:nvSpPr>
        <p:spPr>
          <a:xfrm>
            <a:off x="3181376" y="342900"/>
            <a:ext cx="2777493" cy="68580"/>
          </a:xfrm>
          <a:prstGeom prst="rect">
            <a:avLst/>
          </a:prstGeom>
          <a:solidFill>
            <a:schemeClr val="accent2"/>
          </a:solidFill>
          <a:ln>
            <a:noFill/>
          </a:ln>
        </p:spPr>
        <p:txBody>
          <a:bodyPr anchorCtr="0" anchor="ctr" bIns="68675" lIns="68675" spcFirstLastPara="1" rIns="68675" wrap="square" tIns="686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9.png"/><Relationship Id="rId4" Type="http://schemas.openxmlformats.org/officeDocument/2006/relationships/hyperlink" Target="http://bit.ly/2018-19FullReport" TargetMode="External"/><Relationship Id="rId5" Type="http://schemas.openxmlformats.org/officeDocument/2006/relationships/hyperlink" Target="https://www.michigan.gov/documents/mde/Final_Draft_5-year_certificate_trend_with_endorsement_code_appendix_ada_601771_7.pdf" TargetMode="External"/><Relationship Id="rId6"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li.do/" TargetMode="External"/><Relationship Id="rId4" Type="http://schemas.openxmlformats.org/officeDocument/2006/relationships/hyperlink" Target="http://sli.do/"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9.pn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10.png"/><Relationship Id="rId4" Type="http://schemas.openxmlformats.org/officeDocument/2006/relationships/image" Target="../media/image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10.png"/><Relationship Id="rId4" Type="http://schemas.openxmlformats.org/officeDocument/2006/relationships/image" Target="../media/image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10.png"/><Relationship Id="rId4" Type="http://schemas.openxmlformats.org/officeDocument/2006/relationships/image" Target="../media/image5.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10.pn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5.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5.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3.xml"/><Relationship Id="rId3" Type="http://schemas.openxmlformats.org/officeDocument/2006/relationships/hyperlink" Target="http://www.michigan.gov/documents/mde/Educator_Evaluations_FAQs_522134_7.pdf" TargetMode="External"/><Relationship Id="rId4" Type="http://schemas.openxmlformats.org/officeDocument/2006/relationships/hyperlink" Target="http://www.michigan.gov/mde/0,4615,7-140-5683_75438_78529---,00.html" TargetMode="External"/><Relationship Id="rId5"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image" Target="../media/image5.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 Id="rId3" Type="http://schemas.openxmlformats.org/officeDocument/2006/relationships/image" Target="../media/image5.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 Id="rId3" Type="http://schemas.openxmlformats.org/officeDocument/2006/relationships/image" Target="../media/image5.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 Id="rId3" Type="http://schemas.openxmlformats.org/officeDocument/2006/relationships/image" Target="../media/image5.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 Id="rId3" Type="http://schemas.openxmlformats.org/officeDocument/2006/relationships/image" Target="../media/image5.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 Id="rId3" Type="http://schemas.openxmlformats.org/officeDocument/2006/relationships/image" Target="../media/image5.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 Id="rId3" Type="http://schemas.openxmlformats.org/officeDocument/2006/relationships/image" Target="../media/image5.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7.xml"/><Relationship Id="rId3" Type="http://schemas.openxmlformats.org/officeDocument/2006/relationships/image" Target="../media/image5.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 Id="rId3" Type="http://schemas.openxmlformats.org/officeDocument/2006/relationships/image" Target="../media/image5.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9.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bit.ly/33gaYa2"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0.xml"/><Relationship Id="rId3" Type="http://schemas.openxmlformats.org/officeDocument/2006/relationships/image" Target="../media/image5.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1.xml"/><Relationship Id="rId3" Type="http://schemas.openxmlformats.org/officeDocument/2006/relationships/image" Target="../media/image5.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2.xml"/><Relationship Id="rId3" Type="http://schemas.openxmlformats.org/officeDocument/2006/relationships/image" Target="../media/image16.png"/><Relationship Id="rId4" Type="http://schemas.openxmlformats.org/officeDocument/2006/relationships/image" Target="../media/image5.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3.xml"/><Relationship Id="rId3" Type="http://schemas.openxmlformats.org/officeDocument/2006/relationships/image" Target="../media/image16.png"/><Relationship Id="rId4" Type="http://schemas.openxmlformats.org/officeDocument/2006/relationships/image" Target="../media/image5.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4.xml"/><Relationship Id="rId3" Type="http://schemas.openxmlformats.org/officeDocument/2006/relationships/image" Target="../media/image16.png"/><Relationship Id="rId4" Type="http://schemas.openxmlformats.org/officeDocument/2006/relationships/image" Target="../media/image5.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5.xml"/><Relationship Id="rId3" Type="http://schemas.openxmlformats.org/officeDocument/2006/relationships/image" Target="../media/image16.png"/><Relationship Id="rId4" Type="http://schemas.openxmlformats.org/officeDocument/2006/relationships/image" Target="../media/image5.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6.xml"/><Relationship Id="rId3" Type="http://schemas.openxmlformats.org/officeDocument/2006/relationships/image" Target="../media/image16.png"/><Relationship Id="rId4" Type="http://schemas.openxmlformats.org/officeDocument/2006/relationships/image" Target="../media/image5.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7.xml"/><Relationship Id="rId3" Type="http://schemas.openxmlformats.org/officeDocument/2006/relationships/image" Target="../media/image16.png"/><Relationship Id="rId4" Type="http://schemas.openxmlformats.org/officeDocument/2006/relationships/image" Target="../media/image5.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8.xml"/><Relationship Id="rId3" Type="http://schemas.openxmlformats.org/officeDocument/2006/relationships/image" Target="../media/image16.png"/><Relationship Id="rId4" Type="http://schemas.openxmlformats.org/officeDocument/2006/relationships/image" Target="../media/image5.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9.xml"/><Relationship Id="rId3" Type="http://schemas.openxmlformats.org/officeDocument/2006/relationships/image" Target="../media/image16.pn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0.xml"/><Relationship Id="rId3" Type="http://schemas.openxmlformats.org/officeDocument/2006/relationships/image" Target="../media/image16.png"/><Relationship Id="rId4" Type="http://schemas.openxmlformats.org/officeDocument/2006/relationships/image" Target="../media/image5.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1.xml"/><Relationship Id="rId3" Type="http://schemas.openxmlformats.org/officeDocument/2006/relationships/image" Target="../media/image16.png"/><Relationship Id="rId4" Type="http://schemas.openxmlformats.org/officeDocument/2006/relationships/image" Target="../media/image5.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2.xml"/><Relationship Id="rId3" Type="http://schemas.openxmlformats.org/officeDocument/2006/relationships/image" Target="../media/image16.png"/><Relationship Id="rId4" Type="http://schemas.openxmlformats.org/officeDocument/2006/relationships/image" Target="../media/image5.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3.xml"/><Relationship Id="rId3" Type="http://schemas.openxmlformats.org/officeDocument/2006/relationships/image" Target="../media/image16.png"/><Relationship Id="rId4" Type="http://schemas.openxmlformats.org/officeDocument/2006/relationships/image" Target="../media/image5.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4.xml"/><Relationship Id="rId3" Type="http://schemas.openxmlformats.org/officeDocument/2006/relationships/image" Target="../media/image16.png"/><Relationship Id="rId4" Type="http://schemas.openxmlformats.org/officeDocument/2006/relationships/image" Target="../media/image5.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image" Target="../media/image5.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6.xml"/><Relationship Id="rId3" Type="http://schemas.openxmlformats.org/officeDocument/2006/relationships/image" Target="../media/image5.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7.xml"/><Relationship Id="rId3" Type="http://schemas.openxmlformats.org/officeDocument/2006/relationships/image" Target="../media/image5.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8.xml"/><Relationship Id="rId3" Type="http://schemas.openxmlformats.org/officeDocument/2006/relationships/image" Target="../media/image5.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9.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0.xml"/><Relationship Id="rId3" Type="http://schemas.openxmlformats.org/officeDocument/2006/relationships/image" Target="../media/image5.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1.xml"/><Relationship Id="rId3" Type="http://schemas.openxmlformats.org/officeDocument/2006/relationships/image" Target="../media/image5.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2.xml"/><Relationship Id="rId3" Type="http://schemas.openxmlformats.org/officeDocument/2006/relationships/image" Target="../media/image5.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3.xml"/><Relationship Id="rId3" Type="http://schemas.openxmlformats.org/officeDocument/2006/relationships/image" Target="../media/image5.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4.xml"/><Relationship Id="rId3" Type="http://schemas.openxmlformats.org/officeDocument/2006/relationships/image" Target="../media/image5.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5.xml"/><Relationship Id="rId3" Type="http://schemas.openxmlformats.org/officeDocument/2006/relationships/image" Target="../media/image5.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 Id="rId3" Type="http://schemas.openxmlformats.org/officeDocument/2006/relationships/hyperlink" Target="http://sli.do/"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67.xml"/><Relationship Id="rId3" Type="http://schemas.openxmlformats.org/officeDocument/2006/relationships/image" Target="../media/image11.png"/><Relationship Id="rId4" Type="http://schemas.openxmlformats.org/officeDocument/2006/relationships/hyperlink" Target="http://www.michigan.gov/mde" TargetMode="External"/><Relationship Id="rId5" Type="http://schemas.openxmlformats.org/officeDocument/2006/relationships/image" Target="../media/image31.png"/><Relationship Id="rId6" Type="http://schemas.openxmlformats.org/officeDocument/2006/relationships/image" Target="../media/image14.png"/><Relationship Id="rId7" Type="http://schemas.openxmlformats.org/officeDocument/2006/relationships/hyperlink" Target="http://www.michigan.gov/mde-edevals" TargetMode="External"/></Relationships>
</file>

<file path=ppt/slides/_rels/slide68.xml.rels><?xml version="1.0" encoding="UTF-8" standalone="yes"?><Relationships xmlns="http://schemas.openxmlformats.org/package/2006/relationships"><Relationship Id="rId20" Type="http://schemas.openxmlformats.org/officeDocument/2006/relationships/hyperlink" Target="https://www.youtube.com/watch?v=nAgaPjAU8O4" TargetMode="External"/><Relationship Id="rId11" Type="http://schemas.openxmlformats.org/officeDocument/2006/relationships/hyperlink" Target="http://www.michigan.gov/documents/mde/MDE_SGP_Educator_Evaluation_Calculator_Tool-Clean_576671_7.xlsx" TargetMode="External"/><Relationship Id="rId10" Type="http://schemas.openxmlformats.org/officeDocument/2006/relationships/hyperlink" Target="http://www.michigan.gov/documents/mde/SLO_Template_11.25.15_507158_7.docx" TargetMode="External"/><Relationship Id="rId21" Type="http://schemas.openxmlformats.org/officeDocument/2006/relationships/hyperlink" Target="https://www.michigan.gov/documents/mde/SGPs_and_EVAAS_656633_7.pdf" TargetMode="External"/><Relationship Id="rId13" Type="http://schemas.openxmlformats.org/officeDocument/2006/relationships/hyperlink" Target="http://www.michigan.gov/documents/mde/SLO_Checklist_11.25.15_507159_7.pdf" TargetMode="External"/><Relationship Id="rId12" Type="http://schemas.openxmlformats.org/officeDocument/2006/relationships/hyperlink" Target="https://www.michigan.gov/documents/mde/Student_Growth_Score_Exclusion_Guidance_629302_7.pdf" TargetMode="External"/><Relationship Id="rId1" Type="http://schemas.openxmlformats.org/officeDocument/2006/relationships/slideLayout" Target="../slideLayouts/slideLayout39.xml"/><Relationship Id="rId2" Type="http://schemas.openxmlformats.org/officeDocument/2006/relationships/notesSlide" Target="../notesSlides/notesSlide68.xml"/><Relationship Id="rId3" Type="http://schemas.openxmlformats.org/officeDocument/2006/relationships/hyperlink" Target="http://www.michigan.gov/documents/mde/Educator_Evaluations_FAQs_522134_7.pdf" TargetMode="External"/><Relationship Id="rId4" Type="http://schemas.openxmlformats.org/officeDocument/2006/relationships/hyperlink" Target="http://www.michigan.gov/documents/mde/Implementation_of_SLO_Guidance_October_2016.ADA_FINAL_538937_7.pdf" TargetMode="External"/><Relationship Id="rId9" Type="http://schemas.openxmlformats.org/officeDocument/2006/relationships/hyperlink" Target="http://www.michigan.gov/mde/0,4615,7-140-5683_75438-392462--,00.html" TargetMode="External"/><Relationship Id="rId15" Type="http://schemas.openxmlformats.org/officeDocument/2006/relationships/hyperlink" Target="https://www.michigan.gov/mde/0,4615,7-140-5683_75438_78530-451731--,00.html" TargetMode="External"/><Relationship Id="rId14" Type="http://schemas.openxmlformats.org/officeDocument/2006/relationships/hyperlink" Target="http://www.michigan.gov/documents/mde/MDE_SGP_Technical_Guidance_Document_577890_7.pdf" TargetMode="External"/><Relationship Id="rId17" Type="http://schemas.openxmlformats.org/officeDocument/2006/relationships/hyperlink" Target="https://youtu.be/ZjCvAgf6TXI" TargetMode="External"/><Relationship Id="rId16" Type="http://schemas.openxmlformats.org/officeDocument/2006/relationships/hyperlink" Target="http://www.michigan.gov/documents/mde/MDE-SLO-Student-Growth-Tool-Clean_560169_7.xlsx" TargetMode="External"/><Relationship Id="rId5" Type="http://schemas.openxmlformats.org/officeDocument/2006/relationships/hyperlink" Target="http://www.michigan.gov/documents/mde/Student_Growth_Percentiles_475671_7.pdf" TargetMode="External"/><Relationship Id="rId19" Type="http://schemas.openxmlformats.org/officeDocument/2006/relationships/hyperlink" Target="http://mi.sas.com" TargetMode="External"/><Relationship Id="rId6" Type="http://schemas.openxmlformats.org/officeDocument/2006/relationships/hyperlink" Target="http://www.michigan.gov/documents/mde/Educator_Evaluations_At-A-Glance_522133_7.pdf" TargetMode="External"/><Relationship Id="rId18" Type="http://schemas.openxmlformats.org/officeDocument/2006/relationships/hyperlink" Target="http://www.michigan.gov/documents/mde/Instructions_for_Using_the_MDE_SLO_Student_Growth_Measurement_Tool_558771_7.pdf" TargetMode="External"/><Relationship Id="rId7" Type="http://schemas.openxmlformats.org/officeDocument/2006/relationships/hyperlink" Target="http://www.michigan.gov/documents/mde/SLO_FAQ_11.25.15_507156_7.pdf" TargetMode="External"/><Relationship Id="rId8" Type="http://schemas.openxmlformats.org/officeDocument/2006/relationships/hyperlink" Target="http://www.michigan.gov/documents/mde/SGP_Policy_Brief_475670_7.pdf"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li.do/"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0.xml"/><Relationship Id="rId3" Type="http://schemas.openxmlformats.org/officeDocument/2006/relationships/image" Target="../media/image12.png"/><Relationship Id="rId4" Type="http://schemas.openxmlformats.org/officeDocument/2006/relationships/image" Target="../media/image13.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72.xml"/><Relationship Id="rId3" Type="http://schemas.openxmlformats.org/officeDocument/2006/relationships/hyperlink" Target="https://www.mischooldata.org/DistrictSchoolProfiles/AssessmentResults/StudentGrowth/StudentGrowth.aspx" TargetMode="External"/><Relationship Id="rId4" Type="http://schemas.openxmlformats.org/officeDocument/2006/relationships/image" Target="../media/image19.png"/><Relationship Id="rId5" Type="http://schemas.openxmlformats.org/officeDocument/2006/relationships/image" Target="../media/image15.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73.xml"/><Relationship Id="rId3" Type="http://schemas.openxmlformats.org/officeDocument/2006/relationships/image" Target="../media/image20.png"/><Relationship Id="rId4" Type="http://schemas.openxmlformats.org/officeDocument/2006/relationships/image" Target="../media/image18.png"/><Relationship Id="rId5" Type="http://schemas.openxmlformats.org/officeDocument/2006/relationships/image" Target="../media/image17.png"/><Relationship Id="rId6" Type="http://schemas.openxmlformats.org/officeDocument/2006/relationships/image" Target="../media/image24.png"/><Relationship Id="rId7" Type="http://schemas.openxmlformats.org/officeDocument/2006/relationships/hyperlink" Target="https://www.michigan.gov/mde/0,4615,7-140-5683_75438_78528-399514--,00.html" TargetMode="Externa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74.xml"/><Relationship Id="rId3" Type="http://schemas.openxmlformats.org/officeDocument/2006/relationships/hyperlink" Target="https://www.midatahub.org/support/" TargetMode="Externa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75.xml"/><Relationship Id="rId3" Type="http://schemas.openxmlformats.org/officeDocument/2006/relationships/hyperlink" Target="http://www.michigan.gov/documents/mde/Implementation_of_SLO_Guidance_October_2016.ADA_FINAL_538937_7.pdf" TargetMode="External"/><Relationship Id="rId4" Type="http://schemas.openxmlformats.org/officeDocument/2006/relationships/image" Target="../media/image26.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78.xml"/><Relationship Id="rId3" Type="http://schemas.openxmlformats.org/officeDocument/2006/relationships/hyperlink" Target="http://www.michigan.gov/mde/0,4615,7-140-5683_75438_78528-399527--,00.html" TargetMode="External"/><Relationship Id="rId4" Type="http://schemas.openxmlformats.org/officeDocument/2006/relationships/image" Target="../media/image29.png"/><Relationship Id="rId5" Type="http://schemas.openxmlformats.org/officeDocument/2006/relationships/hyperlink" Target="http://www.michigan.gov/mde/0,4615,7-140-5683_75438_78528-399527--,00.html" TargetMode="External"/><Relationship Id="rId6" Type="http://schemas.openxmlformats.org/officeDocument/2006/relationships/image" Target="../media/image21.png"/><Relationship Id="rId7" Type="http://schemas.openxmlformats.org/officeDocument/2006/relationships/hyperlink" Target="http://www.michigan.gov/mde/0,4615,7-140-5683_75438_78528-399527--,00.html" TargetMode="External"/><Relationship Id="rId8" Type="http://schemas.openxmlformats.org/officeDocument/2006/relationships/image" Target="../media/image22.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79.xml"/><Relationship Id="rId3" Type="http://schemas.openxmlformats.org/officeDocument/2006/relationships/image" Target="../media/image27.png"/><Relationship Id="rId4" Type="http://schemas.openxmlformats.org/officeDocument/2006/relationships/image" Target="../media/image23.png"/><Relationship Id="rId5" Type="http://schemas.openxmlformats.org/officeDocument/2006/relationships/image" Target="../media/image30.png"/><Relationship Id="rId6" Type="http://schemas.openxmlformats.org/officeDocument/2006/relationships/hyperlink" Target="https://www.michigan.gov/mde/0,4615,7-140-5683_75438_78528-399527--,00.htm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0.xml"/><Relationship Id="rId3" Type="http://schemas.openxmlformats.org/officeDocument/2006/relationships/hyperlink" Target="http://sli.do/" TargetMode="Externa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1.xml"/><Relationship Id="rId3" Type="http://schemas.openxmlformats.org/officeDocument/2006/relationships/hyperlink" Target="mailto:jmartineau@ets.org" TargetMode="External"/><Relationship Id="rId4" Type="http://schemas.openxmlformats.org/officeDocument/2006/relationships/hyperlink" Target="mailto:lloydb@Michigan.gov" TargetMode="External"/><Relationship Id="rId5" Type="http://schemas.openxmlformats.org/officeDocument/2006/relationships/image" Target="../media/image25.png"/><Relationship Id="rId6" Type="http://schemas.openxmlformats.org/officeDocument/2006/relationships/image" Target="../media/image2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3" name="Shape 373"/>
        <p:cNvGrpSpPr/>
        <p:nvPr/>
      </p:nvGrpSpPr>
      <p:grpSpPr>
        <a:xfrm>
          <a:off x="0" y="0"/>
          <a:ext cx="0" cy="0"/>
          <a:chOff x="0" y="0"/>
          <a:chExt cx="0" cy="0"/>
        </a:xfrm>
      </p:grpSpPr>
      <p:sp>
        <p:nvSpPr>
          <p:cNvPr id="374" name="Google Shape;374;p5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800">
                <a:latin typeface="Roboto"/>
                <a:ea typeface="Roboto"/>
                <a:cs typeface="Roboto"/>
                <a:sym typeface="Roboto"/>
              </a:rPr>
              <a:t>Student Growth Models Available for Michigan Schools</a:t>
            </a:r>
            <a:endParaRPr sz="4800">
              <a:latin typeface="Roboto"/>
              <a:ea typeface="Roboto"/>
              <a:cs typeface="Roboto"/>
              <a:sym typeface="Roboto"/>
            </a:endParaRPr>
          </a:p>
        </p:txBody>
      </p:sp>
      <p:sp>
        <p:nvSpPr>
          <p:cNvPr id="375" name="Google Shape;375;p54"/>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Michigan School Testing Conference</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February 20, 2020</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3" name="Shape 443"/>
        <p:cNvGrpSpPr/>
        <p:nvPr/>
      </p:nvGrpSpPr>
      <p:grpSpPr>
        <a:xfrm>
          <a:off x="0" y="0"/>
          <a:ext cx="0" cy="0"/>
          <a:chOff x="0" y="0"/>
          <a:chExt cx="0" cy="0"/>
        </a:xfrm>
      </p:grpSpPr>
      <p:sp>
        <p:nvSpPr>
          <p:cNvPr id="444" name="Google Shape;444;p63"/>
          <p:cNvSpPr/>
          <p:nvPr/>
        </p:nvSpPr>
        <p:spPr>
          <a:xfrm>
            <a:off x="4262925" y="-115400"/>
            <a:ext cx="5397624" cy="3856248"/>
          </a:xfrm>
          <a:prstGeom prst="cloud">
            <a:avLst/>
          </a:prstGeom>
          <a:solidFill>
            <a:srgbClr val="F4CCCC"/>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63"/>
          <p:cNvSpPr txBox="1"/>
          <p:nvPr>
            <p:ph type="title"/>
          </p:nvPr>
        </p:nvSpPr>
        <p:spPr>
          <a:xfrm>
            <a:off x="0" y="0"/>
            <a:ext cx="3463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Challenging Issues to Consider</a:t>
            </a:r>
            <a:endParaRPr/>
          </a:p>
        </p:txBody>
      </p:sp>
      <p:sp>
        <p:nvSpPr>
          <p:cNvPr id="446" name="Google Shape;446;p63"/>
          <p:cNvSpPr txBox="1"/>
          <p:nvPr>
            <p:ph type="title"/>
          </p:nvPr>
        </p:nvSpPr>
        <p:spPr>
          <a:xfrm>
            <a:off x="0" y="1229050"/>
            <a:ext cx="3508800" cy="1048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666666"/>
                </a:solidFill>
              </a:rPr>
              <a:t>What is our purpose for using student growth in educator evaluation anyway? </a:t>
            </a:r>
            <a:endParaRPr sz="1800">
              <a:solidFill>
                <a:srgbClr val="666666"/>
              </a:solidFill>
            </a:endParaRPr>
          </a:p>
        </p:txBody>
      </p:sp>
      <p:grpSp>
        <p:nvGrpSpPr>
          <p:cNvPr id="447" name="Google Shape;447;p63"/>
          <p:cNvGrpSpPr/>
          <p:nvPr/>
        </p:nvGrpSpPr>
        <p:grpSpPr>
          <a:xfrm>
            <a:off x="4622375" y="511282"/>
            <a:ext cx="3950434" cy="2742213"/>
            <a:chOff x="415615" y="2554096"/>
            <a:chExt cx="3420585" cy="2300901"/>
          </a:xfrm>
        </p:grpSpPr>
        <p:cxnSp>
          <p:nvCxnSpPr>
            <p:cNvPr id="448" name="Google Shape;448;p63"/>
            <p:cNvCxnSpPr/>
            <p:nvPr/>
          </p:nvCxnSpPr>
          <p:spPr>
            <a:xfrm>
              <a:off x="1473450" y="4397500"/>
              <a:ext cx="1955700" cy="7800"/>
            </a:xfrm>
            <a:prstGeom prst="straightConnector1">
              <a:avLst/>
            </a:prstGeom>
            <a:noFill/>
            <a:ln cap="flat" cmpd="sng" w="38100">
              <a:solidFill>
                <a:srgbClr val="0000FF"/>
              </a:solidFill>
              <a:prstDash val="solid"/>
              <a:round/>
              <a:headEnd len="med" w="med" type="none"/>
              <a:tailEnd len="med" w="med" type="none"/>
            </a:ln>
          </p:spPr>
        </p:cxnSp>
        <p:sp>
          <p:nvSpPr>
            <p:cNvPr id="449" name="Google Shape;449;p63"/>
            <p:cNvSpPr/>
            <p:nvPr/>
          </p:nvSpPr>
          <p:spPr>
            <a:xfrm>
              <a:off x="1327100" y="4335700"/>
              <a:ext cx="123600" cy="123600"/>
            </a:xfrm>
            <a:prstGeom prst="ellipse">
              <a:avLst/>
            </a:prstGeom>
            <a:solidFill>
              <a:srgbClr val="0000FF"/>
            </a:solid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50" name="Google Shape;450;p63"/>
            <p:cNvCxnSpPr/>
            <p:nvPr/>
          </p:nvCxnSpPr>
          <p:spPr>
            <a:xfrm rot="10800000">
              <a:off x="1388900" y="3035450"/>
              <a:ext cx="0" cy="1269300"/>
            </a:xfrm>
            <a:prstGeom prst="straightConnector1">
              <a:avLst/>
            </a:prstGeom>
            <a:noFill/>
            <a:ln cap="flat" cmpd="sng" w="38100">
              <a:solidFill>
                <a:srgbClr val="0000FF"/>
              </a:solidFill>
              <a:prstDash val="solid"/>
              <a:round/>
              <a:headEnd len="med" w="med" type="none"/>
              <a:tailEnd len="med" w="med" type="none"/>
            </a:ln>
          </p:spPr>
        </p:cxnSp>
        <p:sp>
          <p:nvSpPr>
            <p:cNvPr id="451" name="Google Shape;451;p63"/>
            <p:cNvSpPr txBox="1"/>
            <p:nvPr/>
          </p:nvSpPr>
          <p:spPr>
            <a:xfrm>
              <a:off x="1473455" y="4459297"/>
              <a:ext cx="1955700" cy="395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0000FF"/>
                  </a:solidFill>
                </a:rPr>
                <a:t>Time</a:t>
              </a:r>
              <a:endParaRPr>
                <a:solidFill>
                  <a:srgbClr val="0000FF"/>
                </a:solidFill>
              </a:endParaRPr>
            </a:p>
          </p:txBody>
        </p:sp>
        <p:sp>
          <p:nvSpPr>
            <p:cNvPr id="452" name="Google Shape;452;p63"/>
            <p:cNvSpPr txBox="1"/>
            <p:nvPr/>
          </p:nvSpPr>
          <p:spPr>
            <a:xfrm>
              <a:off x="415615" y="3035440"/>
              <a:ext cx="911400" cy="1359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a:solidFill>
                    <a:srgbClr val="0000FF"/>
                  </a:solidFill>
                </a:rPr>
                <a:t>Student</a:t>
              </a:r>
              <a:endParaRPr>
                <a:solidFill>
                  <a:srgbClr val="0000FF"/>
                </a:solidFill>
              </a:endParaRPr>
            </a:p>
            <a:p>
              <a:pPr indent="0" lvl="0" marL="0" rtl="0" algn="r">
                <a:spcBef>
                  <a:spcPts val="0"/>
                </a:spcBef>
                <a:spcAft>
                  <a:spcPts val="0"/>
                </a:spcAft>
                <a:buNone/>
              </a:pPr>
              <a:r>
                <a:rPr lang="en">
                  <a:solidFill>
                    <a:srgbClr val="0000FF"/>
                  </a:solidFill>
                </a:rPr>
                <a:t>Learning</a:t>
              </a:r>
              <a:endParaRPr>
                <a:solidFill>
                  <a:srgbClr val="0000FF"/>
                </a:solidFill>
              </a:endParaRPr>
            </a:p>
          </p:txBody>
        </p:sp>
        <p:sp>
          <p:nvSpPr>
            <p:cNvPr id="453" name="Google Shape;453;p63"/>
            <p:cNvSpPr/>
            <p:nvPr/>
          </p:nvSpPr>
          <p:spPr>
            <a:xfrm>
              <a:off x="1473450" y="3073975"/>
              <a:ext cx="1877625" cy="880775"/>
            </a:xfrm>
            <a:custGeom>
              <a:rect b="b" l="l" r="r" t="t"/>
              <a:pathLst>
                <a:path extrusionOk="0" h="35231" w="75105">
                  <a:moveTo>
                    <a:pt x="0" y="35231"/>
                  </a:moveTo>
                  <a:lnTo>
                    <a:pt x="13798" y="21128"/>
                  </a:lnTo>
                  <a:lnTo>
                    <a:pt x="29038" y="17318"/>
                  </a:lnTo>
                  <a:lnTo>
                    <a:pt x="41854" y="5542"/>
                  </a:lnTo>
                  <a:lnTo>
                    <a:pt x="60211" y="6927"/>
                  </a:lnTo>
                  <a:lnTo>
                    <a:pt x="75105" y="0"/>
                  </a:lnTo>
                </a:path>
              </a:pathLst>
            </a:custGeom>
            <a:noFill/>
            <a:ln cap="flat" cmpd="sng" w="38100">
              <a:solidFill>
                <a:srgbClr val="0000FF"/>
              </a:solidFill>
              <a:prstDash val="solid"/>
              <a:round/>
              <a:headEnd len="med" w="med" type="none"/>
              <a:tailEnd len="med" w="med" type="none"/>
            </a:ln>
          </p:spPr>
        </p:sp>
        <p:cxnSp>
          <p:nvCxnSpPr>
            <p:cNvPr id="454" name="Google Shape;454;p63"/>
            <p:cNvCxnSpPr/>
            <p:nvPr/>
          </p:nvCxnSpPr>
          <p:spPr>
            <a:xfrm rot="10800000">
              <a:off x="1396037" y="2554096"/>
              <a:ext cx="0" cy="460500"/>
            </a:xfrm>
            <a:prstGeom prst="straightConnector1">
              <a:avLst/>
            </a:prstGeom>
            <a:noFill/>
            <a:ln cap="flat" cmpd="sng" w="19050">
              <a:solidFill>
                <a:srgbClr val="000000"/>
              </a:solidFill>
              <a:prstDash val="dot"/>
              <a:round/>
              <a:headEnd len="med" w="med" type="none"/>
              <a:tailEnd len="med" w="med" type="none"/>
            </a:ln>
          </p:spPr>
        </p:cxnSp>
        <p:cxnSp>
          <p:nvCxnSpPr>
            <p:cNvPr id="455" name="Google Shape;455;p63"/>
            <p:cNvCxnSpPr/>
            <p:nvPr/>
          </p:nvCxnSpPr>
          <p:spPr>
            <a:xfrm rot="10800000">
              <a:off x="3605950" y="4173649"/>
              <a:ext cx="0" cy="460500"/>
            </a:xfrm>
            <a:prstGeom prst="straightConnector1">
              <a:avLst/>
            </a:prstGeom>
            <a:noFill/>
            <a:ln cap="flat" cmpd="sng" w="19050">
              <a:solidFill>
                <a:srgbClr val="000000"/>
              </a:solidFill>
              <a:prstDash val="dot"/>
              <a:round/>
              <a:headEnd len="med" w="med" type="none"/>
              <a:tailEnd len="med" w="med" type="none"/>
            </a:ln>
          </p:spPr>
        </p:cxnSp>
        <p:cxnSp>
          <p:nvCxnSpPr>
            <p:cNvPr id="456" name="Google Shape;456;p63"/>
            <p:cNvCxnSpPr/>
            <p:nvPr/>
          </p:nvCxnSpPr>
          <p:spPr>
            <a:xfrm flipH="1">
              <a:off x="3342475" y="2641025"/>
              <a:ext cx="432900" cy="441600"/>
            </a:xfrm>
            <a:prstGeom prst="straightConnector1">
              <a:avLst/>
            </a:prstGeom>
            <a:noFill/>
            <a:ln cap="flat" cmpd="sng" w="19050">
              <a:solidFill>
                <a:srgbClr val="0000FF"/>
              </a:solidFill>
              <a:prstDash val="dot"/>
              <a:round/>
              <a:headEnd len="med" w="med" type="none"/>
              <a:tailEnd len="med" w="med" type="none"/>
            </a:ln>
          </p:spPr>
        </p:cxnSp>
      </p:grpSp>
      <p:pic>
        <p:nvPicPr>
          <p:cNvPr id="457" name="Google Shape;457;p63"/>
          <p:cNvPicPr preferRelativeResize="0"/>
          <p:nvPr/>
        </p:nvPicPr>
        <p:blipFill>
          <a:blip r:embed="rId3">
            <a:alphaModFix/>
          </a:blip>
          <a:stretch>
            <a:fillRect/>
          </a:stretch>
        </p:blipFill>
        <p:spPr>
          <a:xfrm>
            <a:off x="7953375" y="4310050"/>
            <a:ext cx="1190625" cy="83343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1" name="Shape 461"/>
        <p:cNvGrpSpPr/>
        <p:nvPr/>
      </p:nvGrpSpPr>
      <p:grpSpPr>
        <a:xfrm>
          <a:off x="0" y="0"/>
          <a:ext cx="0" cy="0"/>
          <a:chOff x="0" y="0"/>
          <a:chExt cx="0" cy="0"/>
        </a:xfrm>
      </p:grpSpPr>
      <p:sp>
        <p:nvSpPr>
          <p:cNvPr id="462" name="Google Shape;462;p64"/>
          <p:cNvSpPr txBox="1"/>
          <p:nvPr>
            <p:ph type="title"/>
          </p:nvPr>
        </p:nvSpPr>
        <p:spPr>
          <a:xfrm>
            <a:off x="0" y="0"/>
            <a:ext cx="3463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Challenging Issues to Consider</a:t>
            </a:r>
            <a:endParaRPr/>
          </a:p>
        </p:txBody>
      </p:sp>
      <p:sp>
        <p:nvSpPr>
          <p:cNvPr id="463" name="Google Shape;463;p64"/>
          <p:cNvSpPr txBox="1"/>
          <p:nvPr>
            <p:ph type="title"/>
          </p:nvPr>
        </p:nvSpPr>
        <p:spPr>
          <a:xfrm>
            <a:off x="0" y="1229050"/>
            <a:ext cx="3508800" cy="1048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666666"/>
                </a:solidFill>
              </a:rPr>
              <a:t>What is our purpose for using student growth in educator evaluation anyway? </a:t>
            </a:r>
            <a:endParaRPr sz="1800">
              <a:solidFill>
                <a:srgbClr val="666666"/>
              </a:solidFill>
            </a:endParaRPr>
          </a:p>
        </p:txBody>
      </p:sp>
      <p:grpSp>
        <p:nvGrpSpPr>
          <p:cNvPr id="464" name="Google Shape;464;p64"/>
          <p:cNvGrpSpPr/>
          <p:nvPr/>
        </p:nvGrpSpPr>
        <p:grpSpPr>
          <a:xfrm>
            <a:off x="327522" y="3080800"/>
            <a:ext cx="956100" cy="1682297"/>
            <a:chOff x="98922" y="3080800"/>
            <a:chExt cx="956100" cy="1682297"/>
          </a:xfrm>
        </p:grpSpPr>
        <p:sp>
          <p:nvSpPr>
            <p:cNvPr id="465" name="Google Shape;465;p64"/>
            <p:cNvSpPr/>
            <p:nvPr/>
          </p:nvSpPr>
          <p:spPr>
            <a:xfrm>
              <a:off x="493449" y="4615797"/>
              <a:ext cx="142800" cy="147300"/>
            </a:xfrm>
            <a:prstGeom prst="ellipse">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66" name="Google Shape;466;p64"/>
            <p:cNvCxnSpPr/>
            <p:nvPr/>
          </p:nvCxnSpPr>
          <p:spPr>
            <a:xfrm rot="10800000">
              <a:off x="564847" y="3890711"/>
              <a:ext cx="0" cy="647100"/>
            </a:xfrm>
            <a:prstGeom prst="straightConnector1">
              <a:avLst/>
            </a:prstGeom>
            <a:noFill/>
            <a:ln cap="flat" cmpd="sng" w="19050">
              <a:solidFill>
                <a:srgbClr val="FF0000"/>
              </a:solidFill>
              <a:prstDash val="solid"/>
              <a:round/>
              <a:headEnd len="med" w="med" type="triangle"/>
              <a:tailEnd len="med" w="med" type="none"/>
            </a:ln>
          </p:spPr>
        </p:cxnSp>
        <p:sp>
          <p:nvSpPr>
            <p:cNvPr id="467" name="Google Shape;467;p64"/>
            <p:cNvSpPr txBox="1"/>
            <p:nvPr/>
          </p:nvSpPr>
          <p:spPr>
            <a:xfrm>
              <a:off x="98922" y="3080800"/>
              <a:ext cx="956100" cy="81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0000"/>
                  </a:solidFill>
                </a:rPr>
                <a:t>You</a:t>
              </a:r>
              <a:endParaRPr>
                <a:solidFill>
                  <a:srgbClr val="FF0000"/>
                </a:solidFill>
              </a:endParaRPr>
            </a:p>
            <a:p>
              <a:pPr indent="0" lvl="0" marL="0" rtl="0" algn="ctr">
                <a:spcBef>
                  <a:spcPts val="0"/>
                </a:spcBef>
                <a:spcAft>
                  <a:spcPts val="0"/>
                </a:spcAft>
                <a:buNone/>
              </a:pPr>
              <a:r>
                <a:rPr lang="en">
                  <a:solidFill>
                    <a:srgbClr val="FF0000"/>
                  </a:solidFill>
                </a:rPr>
                <a:t>are</a:t>
              </a:r>
              <a:endParaRPr>
                <a:solidFill>
                  <a:srgbClr val="FF0000"/>
                </a:solidFill>
              </a:endParaRPr>
            </a:p>
            <a:p>
              <a:pPr indent="0" lvl="0" marL="0" rtl="0" algn="ctr">
                <a:spcBef>
                  <a:spcPts val="0"/>
                </a:spcBef>
                <a:spcAft>
                  <a:spcPts val="0"/>
                </a:spcAft>
                <a:buNone/>
              </a:pPr>
              <a:r>
                <a:rPr lang="en">
                  <a:solidFill>
                    <a:srgbClr val="FF0000"/>
                  </a:solidFill>
                </a:rPr>
                <a:t>here</a:t>
              </a:r>
              <a:endParaRPr>
                <a:solidFill>
                  <a:srgbClr val="FF0000"/>
                </a:solidFill>
              </a:endParaRPr>
            </a:p>
          </p:txBody>
        </p:sp>
      </p:grpSp>
      <p:grpSp>
        <p:nvGrpSpPr>
          <p:cNvPr id="468" name="Google Shape;468;p64"/>
          <p:cNvGrpSpPr/>
          <p:nvPr/>
        </p:nvGrpSpPr>
        <p:grpSpPr>
          <a:xfrm>
            <a:off x="4262925" y="-115400"/>
            <a:ext cx="5397624" cy="3856248"/>
            <a:chOff x="4262925" y="-115400"/>
            <a:chExt cx="5397624" cy="3856248"/>
          </a:xfrm>
        </p:grpSpPr>
        <p:sp>
          <p:nvSpPr>
            <p:cNvPr id="469" name="Google Shape;469;p64"/>
            <p:cNvSpPr/>
            <p:nvPr/>
          </p:nvSpPr>
          <p:spPr>
            <a:xfrm>
              <a:off x="4262925" y="-115400"/>
              <a:ext cx="5397624" cy="3856248"/>
            </a:xfrm>
            <a:prstGeom prst="cloud">
              <a:avLst/>
            </a:prstGeom>
            <a:solidFill>
              <a:srgbClr val="0000FF">
                <a:alpha val="3920"/>
              </a:srgbClr>
            </a:solid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70" name="Google Shape;470;p64"/>
            <p:cNvGrpSpPr/>
            <p:nvPr/>
          </p:nvGrpSpPr>
          <p:grpSpPr>
            <a:xfrm>
              <a:off x="4622375" y="511282"/>
              <a:ext cx="3950434" cy="2742213"/>
              <a:chOff x="415615" y="2554096"/>
              <a:chExt cx="3420585" cy="2300901"/>
            </a:xfrm>
          </p:grpSpPr>
          <p:cxnSp>
            <p:nvCxnSpPr>
              <p:cNvPr id="471" name="Google Shape;471;p64"/>
              <p:cNvCxnSpPr/>
              <p:nvPr/>
            </p:nvCxnSpPr>
            <p:spPr>
              <a:xfrm>
                <a:off x="1473450" y="4397500"/>
                <a:ext cx="1955700" cy="7800"/>
              </a:xfrm>
              <a:prstGeom prst="straightConnector1">
                <a:avLst/>
              </a:prstGeom>
              <a:noFill/>
              <a:ln cap="flat" cmpd="sng" w="38100">
                <a:solidFill>
                  <a:srgbClr val="0000FF"/>
                </a:solidFill>
                <a:prstDash val="solid"/>
                <a:round/>
                <a:headEnd len="med" w="med" type="none"/>
                <a:tailEnd len="med" w="med" type="none"/>
              </a:ln>
            </p:spPr>
          </p:cxnSp>
          <p:sp>
            <p:nvSpPr>
              <p:cNvPr id="472" name="Google Shape;472;p64"/>
              <p:cNvSpPr/>
              <p:nvPr/>
            </p:nvSpPr>
            <p:spPr>
              <a:xfrm>
                <a:off x="1327100" y="4335700"/>
                <a:ext cx="123600" cy="123600"/>
              </a:xfrm>
              <a:prstGeom prst="ellipse">
                <a:avLst/>
              </a:prstGeom>
              <a:solidFill>
                <a:srgbClr val="0000FF"/>
              </a:solid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3" name="Google Shape;473;p64"/>
              <p:cNvCxnSpPr/>
              <p:nvPr/>
            </p:nvCxnSpPr>
            <p:spPr>
              <a:xfrm rot="10800000">
                <a:off x="1388900" y="3035450"/>
                <a:ext cx="0" cy="1269300"/>
              </a:xfrm>
              <a:prstGeom prst="straightConnector1">
                <a:avLst/>
              </a:prstGeom>
              <a:noFill/>
              <a:ln cap="flat" cmpd="sng" w="38100">
                <a:solidFill>
                  <a:srgbClr val="0000FF"/>
                </a:solidFill>
                <a:prstDash val="solid"/>
                <a:round/>
                <a:headEnd len="med" w="med" type="none"/>
                <a:tailEnd len="med" w="med" type="none"/>
              </a:ln>
            </p:spPr>
          </p:cxnSp>
          <p:sp>
            <p:nvSpPr>
              <p:cNvPr id="474" name="Google Shape;474;p64"/>
              <p:cNvSpPr txBox="1"/>
              <p:nvPr/>
            </p:nvSpPr>
            <p:spPr>
              <a:xfrm>
                <a:off x="1473455" y="4459297"/>
                <a:ext cx="1955700" cy="395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0000FF"/>
                    </a:solidFill>
                  </a:rPr>
                  <a:t>Time</a:t>
                </a:r>
                <a:endParaRPr>
                  <a:solidFill>
                    <a:srgbClr val="0000FF"/>
                  </a:solidFill>
                </a:endParaRPr>
              </a:p>
            </p:txBody>
          </p:sp>
          <p:sp>
            <p:nvSpPr>
              <p:cNvPr id="475" name="Google Shape;475;p64"/>
              <p:cNvSpPr txBox="1"/>
              <p:nvPr/>
            </p:nvSpPr>
            <p:spPr>
              <a:xfrm>
                <a:off x="415615" y="3035440"/>
                <a:ext cx="911400" cy="1359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a:solidFill>
                      <a:srgbClr val="0000FF"/>
                    </a:solidFill>
                  </a:rPr>
                  <a:t>Student</a:t>
                </a:r>
                <a:endParaRPr>
                  <a:solidFill>
                    <a:srgbClr val="0000FF"/>
                  </a:solidFill>
                </a:endParaRPr>
              </a:p>
              <a:p>
                <a:pPr indent="0" lvl="0" marL="0" rtl="0" algn="r">
                  <a:spcBef>
                    <a:spcPts val="0"/>
                  </a:spcBef>
                  <a:spcAft>
                    <a:spcPts val="0"/>
                  </a:spcAft>
                  <a:buNone/>
                </a:pPr>
                <a:r>
                  <a:rPr lang="en">
                    <a:solidFill>
                      <a:srgbClr val="0000FF"/>
                    </a:solidFill>
                  </a:rPr>
                  <a:t>Learning</a:t>
                </a:r>
                <a:endParaRPr>
                  <a:solidFill>
                    <a:srgbClr val="0000FF"/>
                  </a:solidFill>
                </a:endParaRPr>
              </a:p>
            </p:txBody>
          </p:sp>
          <p:sp>
            <p:nvSpPr>
              <p:cNvPr id="476" name="Google Shape;476;p64"/>
              <p:cNvSpPr/>
              <p:nvPr/>
            </p:nvSpPr>
            <p:spPr>
              <a:xfrm>
                <a:off x="1473450" y="3073975"/>
                <a:ext cx="1877625" cy="880775"/>
              </a:xfrm>
              <a:custGeom>
                <a:rect b="b" l="l" r="r" t="t"/>
                <a:pathLst>
                  <a:path extrusionOk="0" h="35231" w="75105">
                    <a:moveTo>
                      <a:pt x="0" y="35231"/>
                    </a:moveTo>
                    <a:lnTo>
                      <a:pt x="13798" y="21128"/>
                    </a:lnTo>
                    <a:lnTo>
                      <a:pt x="29038" y="17318"/>
                    </a:lnTo>
                    <a:lnTo>
                      <a:pt x="41854" y="5542"/>
                    </a:lnTo>
                    <a:lnTo>
                      <a:pt x="60211" y="6927"/>
                    </a:lnTo>
                    <a:lnTo>
                      <a:pt x="75105" y="0"/>
                    </a:lnTo>
                  </a:path>
                </a:pathLst>
              </a:custGeom>
              <a:noFill/>
              <a:ln cap="flat" cmpd="sng" w="38100">
                <a:solidFill>
                  <a:srgbClr val="0000FF"/>
                </a:solidFill>
                <a:prstDash val="solid"/>
                <a:round/>
                <a:headEnd len="med" w="med" type="none"/>
                <a:tailEnd len="med" w="med" type="none"/>
              </a:ln>
            </p:spPr>
          </p:sp>
          <p:cxnSp>
            <p:nvCxnSpPr>
              <p:cNvPr id="477" name="Google Shape;477;p64"/>
              <p:cNvCxnSpPr/>
              <p:nvPr/>
            </p:nvCxnSpPr>
            <p:spPr>
              <a:xfrm rot="10800000">
                <a:off x="1396037" y="2554096"/>
                <a:ext cx="0" cy="460500"/>
              </a:xfrm>
              <a:prstGeom prst="straightConnector1">
                <a:avLst/>
              </a:prstGeom>
              <a:noFill/>
              <a:ln cap="flat" cmpd="sng" w="19050">
                <a:solidFill>
                  <a:srgbClr val="000000"/>
                </a:solidFill>
                <a:prstDash val="dot"/>
                <a:round/>
                <a:headEnd len="med" w="med" type="none"/>
                <a:tailEnd len="med" w="med" type="none"/>
              </a:ln>
            </p:spPr>
          </p:cxnSp>
          <p:cxnSp>
            <p:nvCxnSpPr>
              <p:cNvPr id="478" name="Google Shape;478;p64"/>
              <p:cNvCxnSpPr/>
              <p:nvPr/>
            </p:nvCxnSpPr>
            <p:spPr>
              <a:xfrm rot="10800000">
                <a:off x="3605950" y="4173649"/>
                <a:ext cx="0" cy="460500"/>
              </a:xfrm>
              <a:prstGeom prst="straightConnector1">
                <a:avLst/>
              </a:prstGeom>
              <a:noFill/>
              <a:ln cap="flat" cmpd="sng" w="19050">
                <a:solidFill>
                  <a:srgbClr val="000000"/>
                </a:solidFill>
                <a:prstDash val="dot"/>
                <a:round/>
                <a:headEnd len="med" w="med" type="none"/>
                <a:tailEnd len="med" w="med" type="none"/>
              </a:ln>
            </p:spPr>
          </p:cxnSp>
          <p:cxnSp>
            <p:nvCxnSpPr>
              <p:cNvPr id="479" name="Google Shape;479;p64"/>
              <p:cNvCxnSpPr/>
              <p:nvPr/>
            </p:nvCxnSpPr>
            <p:spPr>
              <a:xfrm flipH="1">
                <a:off x="3342475" y="2641025"/>
                <a:ext cx="432900" cy="441600"/>
              </a:xfrm>
              <a:prstGeom prst="straightConnector1">
                <a:avLst/>
              </a:prstGeom>
              <a:noFill/>
              <a:ln cap="flat" cmpd="sng" w="19050">
                <a:solidFill>
                  <a:srgbClr val="0000FF"/>
                </a:solidFill>
                <a:prstDash val="dot"/>
                <a:round/>
                <a:headEnd len="med" w="med" type="none"/>
                <a:tailEnd len="med" w="med" type="none"/>
              </a:ln>
            </p:spPr>
          </p:cxnSp>
        </p:grpSp>
      </p:grpSp>
      <p:pic>
        <p:nvPicPr>
          <p:cNvPr id="480" name="Google Shape;480;p64"/>
          <p:cNvPicPr preferRelativeResize="0"/>
          <p:nvPr/>
        </p:nvPicPr>
        <p:blipFill>
          <a:blip r:embed="rId3">
            <a:alphaModFix/>
          </a:blip>
          <a:stretch>
            <a:fillRect/>
          </a:stretch>
        </p:blipFill>
        <p:spPr>
          <a:xfrm>
            <a:off x="7953375" y="4310050"/>
            <a:ext cx="1190625" cy="83343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4" name="Shape 484"/>
        <p:cNvGrpSpPr/>
        <p:nvPr/>
      </p:nvGrpSpPr>
      <p:grpSpPr>
        <a:xfrm>
          <a:off x="0" y="0"/>
          <a:ext cx="0" cy="0"/>
          <a:chOff x="0" y="0"/>
          <a:chExt cx="0" cy="0"/>
        </a:xfrm>
      </p:grpSpPr>
      <p:sp>
        <p:nvSpPr>
          <p:cNvPr id="485" name="Google Shape;485;p65"/>
          <p:cNvSpPr txBox="1"/>
          <p:nvPr>
            <p:ph type="title"/>
          </p:nvPr>
        </p:nvSpPr>
        <p:spPr>
          <a:xfrm>
            <a:off x="0" y="0"/>
            <a:ext cx="3463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Challenging Issues to Consider</a:t>
            </a:r>
            <a:endParaRPr/>
          </a:p>
        </p:txBody>
      </p:sp>
      <p:sp>
        <p:nvSpPr>
          <p:cNvPr id="486" name="Google Shape;486;p65"/>
          <p:cNvSpPr txBox="1"/>
          <p:nvPr>
            <p:ph type="title"/>
          </p:nvPr>
        </p:nvSpPr>
        <p:spPr>
          <a:xfrm>
            <a:off x="0" y="1229050"/>
            <a:ext cx="3508800" cy="1048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666666"/>
                </a:solidFill>
              </a:rPr>
              <a:t>What is our purpose for using student growth in educator evaluation anyway? </a:t>
            </a:r>
            <a:endParaRPr sz="1800">
              <a:solidFill>
                <a:srgbClr val="666666"/>
              </a:solidFill>
            </a:endParaRPr>
          </a:p>
        </p:txBody>
      </p:sp>
      <p:grpSp>
        <p:nvGrpSpPr>
          <p:cNvPr id="487" name="Google Shape;487;p65"/>
          <p:cNvGrpSpPr/>
          <p:nvPr/>
        </p:nvGrpSpPr>
        <p:grpSpPr>
          <a:xfrm>
            <a:off x="327522" y="3080800"/>
            <a:ext cx="956100" cy="1682297"/>
            <a:chOff x="98922" y="3080800"/>
            <a:chExt cx="956100" cy="1682297"/>
          </a:xfrm>
        </p:grpSpPr>
        <p:sp>
          <p:nvSpPr>
            <p:cNvPr id="488" name="Google Shape;488;p65"/>
            <p:cNvSpPr/>
            <p:nvPr/>
          </p:nvSpPr>
          <p:spPr>
            <a:xfrm>
              <a:off x="493449" y="4615797"/>
              <a:ext cx="142800" cy="147300"/>
            </a:xfrm>
            <a:prstGeom prst="ellipse">
              <a:avLst/>
            </a:prstGeom>
            <a:solidFill>
              <a:srgbClr val="0000FF"/>
            </a:solid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89" name="Google Shape;489;p65"/>
            <p:cNvCxnSpPr/>
            <p:nvPr/>
          </p:nvCxnSpPr>
          <p:spPr>
            <a:xfrm rot="10800000">
              <a:off x="564847" y="3890711"/>
              <a:ext cx="0" cy="647100"/>
            </a:xfrm>
            <a:prstGeom prst="straightConnector1">
              <a:avLst/>
            </a:prstGeom>
            <a:noFill/>
            <a:ln cap="flat" cmpd="sng" w="19050">
              <a:solidFill>
                <a:srgbClr val="0000FF"/>
              </a:solidFill>
              <a:prstDash val="solid"/>
              <a:round/>
              <a:headEnd len="med" w="med" type="triangle"/>
              <a:tailEnd len="med" w="med" type="none"/>
            </a:ln>
          </p:spPr>
        </p:cxnSp>
        <p:sp>
          <p:nvSpPr>
            <p:cNvPr id="490" name="Google Shape;490;p65"/>
            <p:cNvSpPr txBox="1"/>
            <p:nvPr/>
          </p:nvSpPr>
          <p:spPr>
            <a:xfrm>
              <a:off x="98922" y="3080800"/>
              <a:ext cx="956100" cy="81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0000FF"/>
                  </a:solidFill>
                </a:rPr>
                <a:t>You</a:t>
              </a:r>
              <a:endParaRPr>
                <a:solidFill>
                  <a:srgbClr val="0000FF"/>
                </a:solidFill>
              </a:endParaRPr>
            </a:p>
            <a:p>
              <a:pPr indent="0" lvl="0" marL="0" rtl="0" algn="ctr">
                <a:spcBef>
                  <a:spcPts val="0"/>
                </a:spcBef>
                <a:spcAft>
                  <a:spcPts val="0"/>
                </a:spcAft>
                <a:buNone/>
              </a:pPr>
              <a:r>
                <a:rPr lang="en">
                  <a:solidFill>
                    <a:srgbClr val="0000FF"/>
                  </a:solidFill>
                </a:rPr>
                <a:t>are</a:t>
              </a:r>
              <a:endParaRPr>
                <a:solidFill>
                  <a:srgbClr val="0000FF"/>
                </a:solidFill>
              </a:endParaRPr>
            </a:p>
            <a:p>
              <a:pPr indent="0" lvl="0" marL="0" rtl="0" algn="ctr">
                <a:spcBef>
                  <a:spcPts val="0"/>
                </a:spcBef>
                <a:spcAft>
                  <a:spcPts val="0"/>
                </a:spcAft>
                <a:buNone/>
              </a:pPr>
              <a:r>
                <a:rPr lang="en">
                  <a:solidFill>
                    <a:srgbClr val="0000FF"/>
                  </a:solidFill>
                </a:rPr>
                <a:t>here</a:t>
              </a:r>
              <a:endParaRPr>
                <a:solidFill>
                  <a:srgbClr val="0000FF"/>
                </a:solidFill>
              </a:endParaRPr>
            </a:p>
          </p:txBody>
        </p:sp>
      </p:grpSp>
      <p:cxnSp>
        <p:nvCxnSpPr>
          <p:cNvPr id="491" name="Google Shape;491;p65"/>
          <p:cNvCxnSpPr>
            <a:stCxn id="490" idx="3"/>
          </p:cNvCxnSpPr>
          <p:nvPr/>
        </p:nvCxnSpPr>
        <p:spPr>
          <a:xfrm flipH="1" rot="10800000">
            <a:off x="1283622" y="2617000"/>
            <a:ext cx="2913600" cy="868800"/>
          </a:xfrm>
          <a:prstGeom prst="straightConnector1">
            <a:avLst/>
          </a:prstGeom>
          <a:noFill/>
          <a:ln cap="flat" cmpd="sng" w="19050">
            <a:solidFill>
              <a:srgbClr val="FF0000"/>
            </a:solidFill>
            <a:prstDash val="dot"/>
            <a:round/>
            <a:headEnd len="med" w="med" type="triangle"/>
            <a:tailEnd len="med" w="med" type="triangle"/>
          </a:ln>
        </p:spPr>
      </p:cxnSp>
      <p:sp>
        <p:nvSpPr>
          <p:cNvPr id="492" name="Google Shape;492;p65"/>
          <p:cNvSpPr txBox="1"/>
          <p:nvPr/>
        </p:nvSpPr>
        <p:spPr>
          <a:xfrm>
            <a:off x="2419475" y="2841249"/>
            <a:ext cx="378600" cy="6585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FF0000"/>
                </a:solidFill>
              </a:rPr>
              <a:t>?</a:t>
            </a:r>
            <a:endParaRPr b="1" sz="2000">
              <a:solidFill>
                <a:srgbClr val="FF0000"/>
              </a:solidFill>
            </a:endParaRPr>
          </a:p>
        </p:txBody>
      </p:sp>
      <p:grpSp>
        <p:nvGrpSpPr>
          <p:cNvPr id="493" name="Google Shape;493;p65"/>
          <p:cNvGrpSpPr/>
          <p:nvPr/>
        </p:nvGrpSpPr>
        <p:grpSpPr>
          <a:xfrm>
            <a:off x="4262925" y="-115400"/>
            <a:ext cx="5397624" cy="3856248"/>
            <a:chOff x="4262925" y="-115400"/>
            <a:chExt cx="5397624" cy="3856248"/>
          </a:xfrm>
        </p:grpSpPr>
        <p:sp>
          <p:nvSpPr>
            <p:cNvPr id="494" name="Google Shape;494;p65"/>
            <p:cNvSpPr/>
            <p:nvPr/>
          </p:nvSpPr>
          <p:spPr>
            <a:xfrm>
              <a:off x="4262925" y="-115400"/>
              <a:ext cx="5397624" cy="3856248"/>
            </a:xfrm>
            <a:prstGeom prst="cloud">
              <a:avLst/>
            </a:prstGeom>
            <a:solidFill>
              <a:srgbClr val="0000FF">
                <a:alpha val="3920"/>
              </a:srgbClr>
            </a:solid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5" name="Google Shape;495;p65"/>
            <p:cNvGrpSpPr/>
            <p:nvPr/>
          </p:nvGrpSpPr>
          <p:grpSpPr>
            <a:xfrm>
              <a:off x="4622375" y="511282"/>
              <a:ext cx="3950434" cy="2742213"/>
              <a:chOff x="415615" y="2554096"/>
              <a:chExt cx="3420585" cy="2300901"/>
            </a:xfrm>
          </p:grpSpPr>
          <p:cxnSp>
            <p:nvCxnSpPr>
              <p:cNvPr id="496" name="Google Shape;496;p65"/>
              <p:cNvCxnSpPr/>
              <p:nvPr/>
            </p:nvCxnSpPr>
            <p:spPr>
              <a:xfrm>
                <a:off x="1473450" y="4397500"/>
                <a:ext cx="1955700" cy="7800"/>
              </a:xfrm>
              <a:prstGeom prst="straightConnector1">
                <a:avLst/>
              </a:prstGeom>
              <a:noFill/>
              <a:ln cap="flat" cmpd="sng" w="38100">
                <a:solidFill>
                  <a:srgbClr val="0000FF"/>
                </a:solidFill>
                <a:prstDash val="solid"/>
                <a:round/>
                <a:headEnd len="med" w="med" type="none"/>
                <a:tailEnd len="med" w="med" type="none"/>
              </a:ln>
            </p:spPr>
          </p:cxnSp>
          <p:sp>
            <p:nvSpPr>
              <p:cNvPr id="497" name="Google Shape;497;p65"/>
              <p:cNvSpPr/>
              <p:nvPr/>
            </p:nvSpPr>
            <p:spPr>
              <a:xfrm>
                <a:off x="1327100" y="4335700"/>
                <a:ext cx="123600" cy="123600"/>
              </a:xfrm>
              <a:prstGeom prst="ellipse">
                <a:avLst/>
              </a:prstGeom>
              <a:solidFill>
                <a:srgbClr val="0000FF"/>
              </a:solid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98" name="Google Shape;498;p65"/>
              <p:cNvCxnSpPr/>
              <p:nvPr/>
            </p:nvCxnSpPr>
            <p:spPr>
              <a:xfrm rot="10800000">
                <a:off x="1388900" y="3035450"/>
                <a:ext cx="0" cy="1269300"/>
              </a:xfrm>
              <a:prstGeom prst="straightConnector1">
                <a:avLst/>
              </a:prstGeom>
              <a:noFill/>
              <a:ln cap="flat" cmpd="sng" w="38100">
                <a:solidFill>
                  <a:srgbClr val="0000FF"/>
                </a:solidFill>
                <a:prstDash val="solid"/>
                <a:round/>
                <a:headEnd len="med" w="med" type="none"/>
                <a:tailEnd len="med" w="med" type="none"/>
              </a:ln>
            </p:spPr>
          </p:cxnSp>
          <p:sp>
            <p:nvSpPr>
              <p:cNvPr id="499" name="Google Shape;499;p65"/>
              <p:cNvSpPr txBox="1"/>
              <p:nvPr/>
            </p:nvSpPr>
            <p:spPr>
              <a:xfrm>
                <a:off x="1473455" y="4459297"/>
                <a:ext cx="1955700" cy="395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0000FF"/>
                    </a:solidFill>
                  </a:rPr>
                  <a:t>Time</a:t>
                </a:r>
                <a:endParaRPr>
                  <a:solidFill>
                    <a:srgbClr val="0000FF"/>
                  </a:solidFill>
                </a:endParaRPr>
              </a:p>
            </p:txBody>
          </p:sp>
          <p:sp>
            <p:nvSpPr>
              <p:cNvPr id="500" name="Google Shape;500;p65"/>
              <p:cNvSpPr txBox="1"/>
              <p:nvPr/>
            </p:nvSpPr>
            <p:spPr>
              <a:xfrm>
                <a:off x="415615" y="3035440"/>
                <a:ext cx="911400" cy="1359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a:solidFill>
                      <a:srgbClr val="0000FF"/>
                    </a:solidFill>
                  </a:rPr>
                  <a:t>Student</a:t>
                </a:r>
                <a:endParaRPr>
                  <a:solidFill>
                    <a:srgbClr val="0000FF"/>
                  </a:solidFill>
                </a:endParaRPr>
              </a:p>
              <a:p>
                <a:pPr indent="0" lvl="0" marL="0" rtl="0" algn="r">
                  <a:spcBef>
                    <a:spcPts val="0"/>
                  </a:spcBef>
                  <a:spcAft>
                    <a:spcPts val="0"/>
                  </a:spcAft>
                  <a:buNone/>
                </a:pPr>
                <a:r>
                  <a:rPr lang="en">
                    <a:solidFill>
                      <a:srgbClr val="0000FF"/>
                    </a:solidFill>
                  </a:rPr>
                  <a:t>Learning</a:t>
                </a:r>
                <a:endParaRPr>
                  <a:solidFill>
                    <a:srgbClr val="0000FF"/>
                  </a:solidFill>
                </a:endParaRPr>
              </a:p>
            </p:txBody>
          </p:sp>
          <p:sp>
            <p:nvSpPr>
              <p:cNvPr id="501" name="Google Shape;501;p65"/>
              <p:cNvSpPr/>
              <p:nvPr/>
            </p:nvSpPr>
            <p:spPr>
              <a:xfrm>
                <a:off x="1473450" y="3073975"/>
                <a:ext cx="1877625" cy="880775"/>
              </a:xfrm>
              <a:custGeom>
                <a:rect b="b" l="l" r="r" t="t"/>
                <a:pathLst>
                  <a:path extrusionOk="0" h="35231" w="75105">
                    <a:moveTo>
                      <a:pt x="0" y="35231"/>
                    </a:moveTo>
                    <a:lnTo>
                      <a:pt x="13798" y="21128"/>
                    </a:lnTo>
                    <a:lnTo>
                      <a:pt x="29038" y="17318"/>
                    </a:lnTo>
                    <a:lnTo>
                      <a:pt x="41854" y="5542"/>
                    </a:lnTo>
                    <a:lnTo>
                      <a:pt x="60211" y="6927"/>
                    </a:lnTo>
                    <a:lnTo>
                      <a:pt x="75105" y="0"/>
                    </a:lnTo>
                  </a:path>
                </a:pathLst>
              </a:custGeom>
              <a:noFill/>
              <a:ln cap="flat" cmpd="sng" w="38100">
                <a:solidFill>
                  <a:srgbClr val="0000FF"/>
                </a:solidFill>
                <a:prstDash val="solid"/>
                <a:round/>
                <a:headEnd len="med" w="med" type="none"/>
                <a:tailEnd len="med" w="med" type="none"/>
              </a:ln>
            </p:spPr>
          </p:sp>
          <p:cxnSp>
            <p:nvCxnSpPr>
              <p:cNvPr id="502" name="Google Shape;502;p65"/>
              <p:cNvCxnSpPr/>
              <p:nvPr/>
            </p:nvCxnSpPr>
            <p:spPr>
              <a:xfrm rot="10800000">
                <a:off x="1396037" y="2554096"/>
                <a:ext cx="0" cy="460500"/>
              </a:xfrm>
              <a:prstGeom prst="straightConnector1">
                <a:avLst/>
              </a:prstGeom>
              <a:noFill/>
              <a:ln cap="flat" cmpd="sng" w="19050">
                <a:solidFill>
                  <a:srgbClr val="000000"/>
                </a:solidFill>
                <a:prstDash val="dot"/>
                <a:round/>
                <a:headEnd len="med" w="med" type="none"/>
                <a:tailEnd len="med" w="med" type="none"/>
              </a:ln>
            </p:spPr>
          </p:cxnSp>
          <p:cxnSp>
            <p:nvCxnSpPr>
              <p:cNvPr id="503" name="Google Shape;503;p65"/>
              <p:cNvCxnSpPr/>
              <p:nvPr/>
            </p:nvCxnSpPr>
            <p:spPr>
              <a:xfrm rot="10800000">
                <a:off x="3605950" y="4173649"/>
                <a:ext cx="0" cy="460500"/>
              </a:xfrm>
              <a:prstGeom prst="straightConnector1">
                <a:avLst/>
              </a:prstGeom>
              <a:noFill/>
              <a:ln cap="flat" cmpd="sng" w="19050">
                <a:solidFill>
                  <a:srgbClr val="000000"/>
                </a:solidFill>
                <a:prstDash val="dot"/>
                <a:round/>
                <a:headEnd len="med" w="med" type="none"/>
                <a:tailEnd len="med" w="med" type="none"/>
              </a:ln>
            </p:spPr>
          </p:cxnSp>
          <p:cxnSp>
            <p:nvCxnSpPr>
              <p:cNvPr id="504" name="Google Shape;504;p65"/>
              <p:cNvCxnSpPr/>
              <p:nvPr/>
            </p:nvCxnSpPr>
            <p:spPr>
              <a:xfrm flipH="1">
                <a:off x="3342475" y="2641025"/>
                <a:ext cx="432900" cy="441600"/>
              </a:xfrm>
              <a:prstGeom prst="straightConnector1">
                <a:avLst/>
              </a:prstGeom>
              <a:noFill/>
              <a:ln cap="flat" cmpd="sng" w="19050">
                <a:solidFill>
                  <a:srgbClr val="0000FF"/>
                </a:solidFill>
                <a:prstDash val="dot"/>
                <a:round/>
                <a:headEnd len="med" w="med" type="none"/>
                <a:tailEnd len="med" w="med" type="none"/>
              </a:ln>
            </p:spPr>
          </p:cxnSp>
        </p:grpSp>
      </p:grpSp>
      <p:pic>
        <p:nvPicPr>
          <p:cNvPr id="505" name="Google Shape;505;p65"/>
          <p:cNvPicPr preferRelativeResize="0"/>
          <p:nvPr/>
        </p:nvPicPr>
        <p:blipFill>
          <a:blip r:embed="rId3">
            <a:alphaModFix/>
          </a:blip>
          <a:stretch>
            <a:fillRect/>
          </a:stretch>
        </p:blipFill>
        <p:spPr>
          <a:xfrm>
            <a:off x="7953375" y="4310050"/>
            <a:ext cx="1190625" cy="83343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9" name="Shape 509"/>
        <p:cNvGrpSpPr/>
        <p:nvPr/>
      </p:nvGrpSpPr>
      <p:grpSpPr>
        <a:xfrm>
          <a:off x="0" y="0"/>
          <a:ext cx="0" cy="0"/>
          <a:chOff x="0" y="0"/>
          <a:chExt cx="0" cy="0"/>
        </a:xfrm>
      </p:grpSpPr>
      <p:sp>
        <p:nvSpPr>
          <p:cNvPr id="510" name="Google Shape;510;p66"/>
          <p:cNvSpPr/>
          <p:nvPr/>
        </p:nvSpPr>
        <p:spPr>
          <a:xfrm>
            <a:off x="3295175" y="3107525"/>
            <a:ext cx="2606592" cy="2065595"/>
          </a:xfrm>
          <a:custGeom>
            <a:rect b="b" l="l" r="r" t="t"/>
            <a:pathLst>
              <a:path extrusionOk="0" h="74122" w="83820">
                <a:moveTo>
                  <a:pt x="3464" y="67541"/>
                </a:moveTo>
                <a:lnTo>
                  <a:pt x="12954" y="33943"/>
                </a:lnTo>
                <a:lnTo>
                  <a:pt x="28887" y="25630"/>
                </a:lnTo>
                <a:lnTo>
                  <a:pt x="35814" y="12815"/>
                </a:lnTo>
                <a:lnTo>
                  <a:pt x="42049" y="0"/>
                </a:lnTo>
                <a:lnTo>
                  <a:pt x="52440" y="18010"/>
                </a:lnTo>
                <a:lnTo>
                  <a:pt x="56596" y="28748"/>
                </a:lnTo>
                <a:lnTo>
                  <a:pt x="83820" y="74122"/>
                </a:lnTo>
                <a:lnTo>
                  <a:pt x="0" y="73429"/>
                </a:lnTo>
                <a:close/>
              </a:path>
            </a:pathLst>
          </a:custGeom>
          <a:solidFill>
            <a:srgbClr val="F4CCCC"/>
          </a:solidFill>
          <a:ln cap="flat" cmpd="sng" w="9525">
            <a:solidFill>
              <a:schemeClr val="dk2"/>
            </a:solidFill>
            <a:prstDash val="solid"/>
            <a:round/>
            <a:headEnd len="med" w="med" type="none"/>
            <a:tailEnd len="med" w="med" type="none"/>
          </a:ln>
        </p:spPr>
      </p:sp>
      <p:sp>
        <p:nvSpPr>
          <p:cNvPr id="511" name="Google Shape;511;p66"/>
          <p:cNvSpPr/>
          <p:nvPr/>
        </p:nvSpPr>
        <p:spPr>
          <a:xfrm>
            <a:off x="0" y="3997750"/>
            <a:ext cx="1376800" cy="1145725"/>
          </a:xfrm>
          <a:custGeom>
            <a:rect b="b" l="l" r="r" t="t"/>
            <a:pathLst>
              <a:path extrusionOk="0" h="45829" w="55072">
                <a:moveTo>
                  <a:pt x="0" y="45829"/>
                </a:moveTo>
                <a:lnTo>
                  <a:pt x="9232" y="12199"/>
                </a:lnTo>
                <a:lnTo>
                  <a:pt x="19453" y="0"/>
                </a:lnTo>
                <a:lnTo>
                  <a:pt x="55072" y="45336"/>
                </a:lnTo>
                <a:close/>
              </a:path>
            </a:pathLst>
          </a:custGeom>
          <a:solidFill>
            <a:srgbClr val="F4CCCC"/>
          </a:solidFill>
          <a:ln cap="flat" cmpd="sng" w="9525">
            <a:solidFill>
              <a:schemeClr val="dk2"/>
            </a:solidFill>
            <a:prstDash val="solid"/>
            <a:round/>
            <a:headEnd len="med" w="med" type="none"/>
            <a:tailEnd len="med" w="med" type="none"/>
          </a:ln>
        </p:spPr>
      </p:sp>
      <p:sp>
        <p:nvSpPr>
          <p:cNvPr id="512" name="Google Shape;512;p66"/>
          <p:cNvSpPr/>
          <p:nvPr/>
        </p:nvSpPr>
        <p:spPr>
          <a:xfrm>
            <a:off x="1722750" y="3651525"/>
            <a:ext cx="1590850" cy="1491975"/>
          </a:xfrm>
          <a:custGeom>
            <a:rect b="b" l="l" r="r" t="t"/>
            <a:pathLst>
              <a:path extrusionOk="0" h="59679" w="63634">
                <a:moveTo>
                  <a:pt x="0" y="59679"/>
                </a:moveTo>
                <a:lnTo>
                  <a:pt x="15253" y="14547"/>
                </a:lnTo>
                <a:lnTo>
                  <a:pt x="25644" y="0"/>
                </a:lnTo>
                <a:lnTo>
                  <a:pt x="63634" y="58690"/>
                </a:lnTo>
                <a:close/>
              </a:path>
            </a:pathLst>
          </a:custGeom>
          <a:solidFill>
            <a:srgbClr val="F4CCCC"/>
          </a:solidFill>
          <a:ln cap="flat" cmpd="sng" w="9525">
            <a:solidFill>
              <a:schemeClr val="dk2"/>
            </a:solidFill>
            <a:prstDash val="solid"/>
            <a:round/>
            <a:headEnd len="med" w="med" type="none"/>
            <a:tailEnd len="med" w="med" type="none"/>
          </a:ln>
        </p:spPr>
      </p:sp>
      <p:sp>
        <p:nvSpPr>
          <p:cNvPr id="513" name="Google Shape;513;p66"/>
          <p:cNvSpPr/>
          <p:nvPr/>
        </p:nvSpPr>
        <p:spPr>
          <a:xfrm>
            <a:off x="2846075" y="3222925"/>
            <a:ext cx="2095500" cy="1920466"/>
          </a:xfrm>
          <a:custGeom>
            <a:rect b="b" l="l" r="r" t="t"/>
            <a:pathLst>
              <a:path extrusionOk="0" h="72532" w="83820">
                <a:moveTo>
                  <a:pt x="3464" y="65951"/>
                </a:moveTo>
                <a:lnTo>
                  <a:pt x="12954" y="32353"/>
                </a:lnTo>
                <a:lnTo>
                  <a:pt x="28263" y="19453"/>
                </a:lnTo>
                <a:lnTo>
                  <a:pt x="32549" y="7584"/>
                </a:lnTo>
                <a:lnTo>
                  <a:pt x="46727" y="0"/>
                </a:lnTo>
                <a:lnTo>
                  <a:pt x="49694" y="17475"/>
                </a:lnTo>
                <a:lnTo>
                  <a:pt x="59256" y="19123"/>
                </a:lnTo>
                <a:lnTo>
                  <a:pt x="83820" y="72532"/>
                </a:lnTo>
                <a:lnTo>
                  <a:pt x="0" y="71839"/>
                </a:lnTo>
                <a:close/>
              </a:path>
            </a:pathLst>
          </a:custGeom>
          <a:solidFill>
            <a:srgbClr val="F4CCCC"/>
          </a:solidFill>
          <a:ln cap="flat" cmpd="sng" w="9525">
            <a:solidFill>
              <a:schemeClr val="dk2"/>
            </a:solidFill>
            <a:prstDash val="solid"/>
            <a:round/>
            <a:headEnd len="med" w="med" type="none"/>
            <a:tailEnd len="med" w="med" type="none"/>
          </a:ln>
        </p:spPr>
      </p:sp>
      <p:sp>
        <p:nvSpPr>
          <p:cNvPr id="514" name="Google Shape;514;p66"/>
          <p:cNvSpPr/>
          <p:nvPr/>
        </p:nvSpPr>
        <p:spPr>
          <a:xfrm>
            <a:off x="354450" y="3974500"/>
            <a:ext cx="1451850" cy="1169047"/>
          </a:xfrm>
          <a:custGeom>
            <a:rect b="b" l="l" r="r" t="t"/>
            <a:pathLst>
              <a:path extrusionOk="0" h="63961" w="58074">
                <a:moveTo>
                  <a:pt x="0" y="63246"/>
                </a:moveTo>
                <a:lnTo>
                  <a:pt x="30157" y="0"/>
                </a:lnTo>
                <a:lnTo>
                  <a:pt x="47129" y="12122"/>
                </a:lnTo>
                <a:lnTo>
                  <a:pt x="58074" y="63961"/>
                </a:lnTo>
                <a:close/>
              </a:path>
            </a:pathLst>
          </a:custGeom>
          <a:solidFill>
            <a:srgbClr val="F4CCCC"/>
          </a:solidFill>
          <a:ln cap="flat" cmpd="sng" w="9525">
            <a:solidFill>
              <a:schemeClr val="dk2"/>
            </a:solidFill>
            <a:prstDash val="solid"/>
            <a:round/>
            <a:headEnd len="med" w="med" type="none"/>
            <a:tailEnd len="med" w="med" type="none"/>
          </a:ln>
        </p:spPr>
      </p:sp>
      <p:sp>
        <p:nvSpPr>
          <p:cNvPr id="515" name="Google Shape;515;p66"/>
          <p:cNvSpPr txBox="1"/>
          <p:nvPr>
            <p:ph type="title"/>
          </p:nvPr>
        </p:nvSpPr>
        <p:spPr>
          <a:xfrm>
            <a:off x="0" y="0"/>
            <a:ext cx="3463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Challenging Issues to Consider</a:t>
            </a:r>
            <a:endParaRPr/>
          </a:p>
        </p:txBody>
      </p:sp>
      <p:sp>
        <p:nvSpPr>
          <p:cNvPr id="516" name="Google Shape;516;p66"/>
          <p:cNvSpPr txBox="1"/>
          <p:nvPr>
            <p:ph type="title"/>
          </p:nvPr>
        </p:nvSpPr>
        <p:spPr>
          <a:xfrm>
            <a:off x="0" y="1229050"/>
            <a:ext cx="3508800" cy="1048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666666"/>
                </a:solidFill>
              </a:rPr>
              <a:t>What is our purpose for using student growth in educator evaluation anyway? </a:t>
            </a:r>
            <a:endParaRPr sz="1800">
              <a:solidFill>
                <a:srgbClr val="666666"/>
              </a:solidFill>
            </a:endParaRPr>
          </a:p>
        </p:txBody>
      </p:sp>
      <p:sp>
        <p:nvSpPr>
          <p:cNvPr id="517" name="Google Shape;517;p66"/>
          <p:cNvSpPr/>
          <p:nvPr/>
        </p:nvSpPr>
        <p:spPr>
          <a:xfrm>
            <a:off x="798375" y="3816400"/>
            <a:ext cx="1542575" cy="1327112"/>
          </a:xfrm>
          <a:custGeom>
            <a:rect b="b" l="l" r="r" t="t"/>
            <a:pathLst>
              <a:path extrusionOk="0" h="57370" w="61703">
                <a:moveTo>
                  <a:pt x="0" y="57370"/>
                </a:moveTo>
                <a:lnTo>
                  <a:pt x="16203" y="17065"/>
                </a:lnTo>
                <a:lnTo>
                  <a:pt x="44558" y="0"/>
                </a:lnTo>
                <a:lnTo>
                  <a:pt x="61703" y="57040"/>
                </a:lnTo>
                <a:close/>
              </a:path>
            </a:pathLst>
          </a:custGeom>
          <a:solidFill>
            <a:srgbClr val="F4CCCC"/>
          </a:solidFill>
          <a:ln cap="flat" cmpd="sng" w="9525">
            <a:solidFill>
              <a:schemeClr val="dk2"/>
            </a:solidFill>
            <a:prstDash val="solid"/>
            <a:round/>
            <a:headEnd len="med" w="med" type="none"/>
            <a:tailEnd len="med" w="med" type="none"/>
          </a:ln>
        </p:spPr>
      </p:sp>
      <p:sp>
        <p:nvSpPr>
          <p:cNvPr id="518" name="Google Shape;518;p66"/>
          <p:cNvSpPr/>
          <p:nvPr/>
        </p:nvSpPr>
        <p:spPr>
          <a:xfrm>
            <a:off x="1879025" y="3544399"/>
            <a:ext cx="2095500" cy="1620446"/>
          </a:xfrm>
          <a:custGeom>
            <a:rect b="b" l="l" r="r" t="t"/>
            <a:pathLst>
              <a:path extrusionOk="0" h="79317" w="83820">
                <a:moveTo>
                  <a:pt x="3464" y="72736"/>
                </a:moveTo>
                <a:lnTo>
                  <a:pt x="24412" y="28158"/>
                </a:lnTo>
                <a:lnTo>
                  <a:pt x="42603" y="6580"/>
                </a:lnTo>
                <a:lnTo>
                  <a:pt x="50569" y="10737"/>
                </a:lnTo>
                <a:lnTo>
                  <a:pt x="53687" y="0"/>
                </a:lnTo>
                <a:lnTo>
                  <a:pt x="67887" y="28401"/>
                </a:lnTo>
                <a:lnTo>
                  <a:pt x="74468" y="26323"/>
                </a:lnTo>
                <a:lnTo>
                  <a:pt x="83820" y="79317"/>
                </a:lnTo>
                <a:lnTo>
                  <a:pt x="0" y="78624"/>
                </a:lnTo>
                <a:close/>
              </a:path>
            </a:pathLst>
          </a:custGeom>
          <a:solidFill>
            <a:srgbClr val="F4CCCC"/>
          </a:solidFill>
          <a:ln cap="flat" cmpd="sng" w="9525">
            <a:solidFill>
              <a:schemeClr val="dk2"/>
            </a:solidFill>
            <a:prstDash val="solid"/>
            <a:round/>
            <a:headEnd len="med" w="med" type="none"/>
            <a:tailEnd len="med" w="med" type="none"/>
          </a:ln>
        </p:spPr>
      </p:sp>
      <p:grpSp>
        <p:nvGrpSpPr>
          <p:cNvPr id="519" name="Google Shape;519;p66"/>
          <p:cNvGrpSpPr/>
          <p:nvPr/>
        </p:nvGrpSpPr>
        <p:grpSpPr>
          <a:xfrm>
            <a:off x="327522" y="3080800"/>
            <a:ext cx="956100" cy="1682297"/>
            <a:chOff x="98922" y="3080800"/>
            <a:chExt cx="956100" cy="1682297"/>
          </a:xfrm>
        </p:grpSpPr>
        <p:sp>
          <p:nvSpPr>
            <p:cNvPr id="520" name="Google Shape;520;p66"/>
            <p:cNvSpPr/>
            <p:nvPr/>
          </p:nvSpPr>
          <p:spPr>
            <a:xfrm>
              <a:off x="493449" y="4615797"/>
              <a:ext cx="142800" cy="147300"/>
            </a:xfrm>
            <a:prstGeom prst="ellipse">
              <a:avLst/>
            </a:prstGeom>
            <a:solidFill>
              <a:srgbClr val="0000FF"/>
            </a:solid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21" name="Google Shape;521;p66"/>
            <p:cNvCxnSpPr/>
            <p:nvPr/>
          </p:nvCxnSpPr>
          <p:spPr>
            <a:xfrm rot="10800000">
              <a:off x="564847" y="3890711"/>
              <a:ext cx="0" cy="647100"/>
            </a:xfrm>
            <a:prstGeom prst="straightConnector1">
              <a:avLst/>
            </a:prstGeom>
            <a:noFill/>
            <a:ln cap="flat" cmpd="sng" w="19050">
              <a:solidFill>
                <a:srgbClr val="0000FF"/>
              </a:solidFill>
              <a:prstDash val="solid"/>
              <a:round/>
              <a:headEnd len="med" w="med" type="triangle"/>
              <a:tailEnd len="med" w="med" type="none"/>
            </a:ln>
          </p:spPr>
        </p:cxnSp>
        <p:sp>
          <p:nvSpPr>
            <p:cNvPr id="522" name="Google Shape;522;p66"/>
            <p:cNvSpPr txBox="1"/>
            <p:nvPr/>
          </p:nvSpPr>
          <p:spPr>
            <a:xfrm>
              <a:off x="98922" y="3080800"/>
              <a:ext cx="956100" cy="81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0000FF"/>
                  </a:solidFill>
                </a:rPr>
                <a:t>You</a:t>
              </a:r>
              <a:endParaRPr>
                <a:solidFill>
                  <a:srgbClr val="0000FF"/>
                </a:solidFill>
              </a:endParaRPr>
            </a:p>
            <a:p>
              <a:pPr indent="0" lvl="0" marL="0" rtl="0" algn="ctr">
                <a:spcBef>
                  <a:spcPts val="0"/>
                </a:spcBef>
                <a:spcAft>
                  <a:spcPts val="0"/>
                </a:spcAft>
                <a:buNone/>
              </a:pPr>
              <a:r>
                <a:rPr lang="en">
                  <a:solidFill>
                    <a:srgbClr val="0000FF"/>
                  </a:solidFill>
                </a:rPr>
                <a:t>are</a:t>
              </a:r>
              <a:endParaRPr>
                <a:solidFill>
                  <a:srgbClr val="0000FF"/>
                </a:solidFill>
              </a:endParaRPr>
            </a:p>
            <a:p>
              <a:pPr indent="0" lvl="0" marL="0" rtl="0" algn="ctr">
                <a:spcBef>
                  <a:spcPts val="0"/>
                </a:spcBef>
                <a:spcAft>
                  <a:spcPts val="0"/>
                </a:spcAft>
                <a:buNone/>
              </a:pPr>
              <a:r>
                <a:rPr lang="en">
                  <a:solidFill>
                    <a:srgbClr val="0000FF"/>
                  </a:solidFill>
                </a:rPr>
                <a:t>here</a:t>
              </a:r>
              <a:endParaRPr>
                <a:solidFill>
                  <a:srgbClr val="0000FF"/>
                </a:solidFill>
              </a:endParaRPr>
            </a:p>
          </p:txBody>
        </p:sp>
      </p:grpSp>
      <p:grpSp>
        <p:nvGrpSpPr>
          <p:cNvPr id="523" name="Google Shape;523;p66"/>
          <p:cNvGrpSpPr/>
          <p:nvPr/>
        </p:nvGrpSpPr>
        <p:grpSpPr>
          <a:xfrm>
            <a:off x="4262925" y="-115400"/>
            <a:ext cx="5397624" cy="3856248"/>
            <a:chOff x="4262925" y="-115400"/>
            <a:chExt cx="5397624" cy="3856248"/>
          </a:xfrm>
        </p:grpSpPr>
        <p:sp>
          <p:nvSpPr>
            <p:cNvPr id="524" name="Google Shape;524;p66"/>
            <p:cNvSpPr/>
            <p:nvPr/>
          </p:nvSpPr>
          <p:spPr>
            <a:xfrm>
              <a:off x="4262925" y="-115400"/>
              <a:ext cx="5397624" cy="3856248"/>
            </a:xfrm>
            <a:prstGeom prst="cloud">
              <a:avLst/>
            </a:prstGeom>
            <a:solidFill>
              <a:srgbClr val="0000FF">
                <a:alpha val="3920"/>
              </a:srgbClr>
            </a:solid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25" name="Google Shape;525;p66"/>
            <p:cNvGrpSpPr/>
            <p:nvPr/>
          </p:nvGrpSpPr>
          <p:grpSpPr>
            <a:xfrm>
              <a:off x="4622375" y="511282"/>
              <a:ext cx="3950434" cy="2742213"/>
              <a:chOff x="415615" y="2554096"/>
              <a:chExt cx="3420585" cy="2300901"/>
            </a:xfrm>
          </p:grpSpPr>
          <p:cxnSp>
            <p:nvCxnSpPr>
              <p:cNvPr id="526" name="Google Shape;526;p66"/>
              <p:cNvCxnSpPr/>
              <p:nvPr/>
            </p:nvCxnSpPr>
            <p:spPr>
              <a:xfrm>
                <a:off x="1473450" y="4397500"/>
                <a:ext cx="1955700" cy="7800"/>
              </a:xfrm>
              <a:prstGeom prst="straightConnector1">
                <a:avLst/>
              </a:prstGeom>
              <a:noFill/>
              <a:ln cap="flat" cmpd="sng" w="38100">
                <a:solidFill>
                  <a:srgbClr val="0000FF"/>
                </a:solidFill>
                <a:prstDash val="solid"/>
                <a:round/>
                <a:headEnd len="med" w="med" type="none"/>
                <a:tailEnd len="med" w="med" type="none"/>
              </a:ln>
            </p:spPr>
          </p:cxnSp>
          <p:sp>
            <p:nvSpPr>
              <p:cNvPr id="527" name="Google Shape;527;p66"/>
              <p:cNvSpPr/>
              <p:nvPr/>
            </p:nvSpPr>
            <p:spPr>
              <a:xfrm>
                <a:off x="1327100" y="4335700"/>
                <a:ext cx="123600" cy="123600"/>
              </a:xfrm>
              <a:prstGeom prst="ellipse">
                <a:avLst/>
              </a:prstGeom>
              <a:solidFill>
                <a:srgbClr val="0000FF"/>
              </a:solid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28" name="Google Shape;528;p66"/>
              <p:cNvCxnSpPr/>
              <p:nvPr/>
            </p:nvCxnSpPr>
            <p:spPr>
              <a:xfrm rot="10800000">
                <a:off x="1388900" y="3035450"/>
                <a:ext cx="0" cy="1269300"/>
              </a:xfrm>
              <a:prstGeom prst="straightConnector1">
                <a:avLst/>
              </a:prstGeom>
              <a:noFill/>
              <a:ln cap="flat" cmpd="sng" w="38100">
                <a:solidFill>
                  <a:srgbClr val="0000FF"/>
                </a:solidFill>
                <a:prstDash val="solid"/>
                <a:round/>
                <a:headEnd len="med" w="med" type="none"/>
                <a:tailEnd len="med" w="med" type="none"/>
              </a:ln>
            </p:spPr>
          </p:cxnSp>
          <p:sp>
            <p:nvSpPr>
              <p:cNvPr id="529" name="Google Shape;529;p66"/>
              <p:cNvSpPr txBox="1"/>
              <p:nvPr/>
            </p:nvSpPr>
            <p:spPr>
              <a:xfrm>
                <a:off x="1473455" y="4459297"/>
                <a:ext cx="1955700" cy="395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0000FF"/>
                    </a:solidFill>
                  </a:rPr>
                  <a:t>Time</a:t>
                </a:r>
                <a:endParaRPr>
                  <a:solidFill>
                    <a:srgbClr val="0000FF"/>
                  </a:solidFill>
                </a:endParaRPr>
              </a:p>
            </p:txBody>
          </p:sp>
          <p:sp>
            <p:nvSpPr>
              <p:cNvPr id="530" name="Google Shape;530;p66"/>
              <p:cNvSpPr txBox="1"/>
              <p:nvPr/>
            </p:nvSpPr>
            <p:spPr>
              <a:xfrm>
                <a:off x="415615" y="3035440"/>
                <a:ext cx="911400" cy="1359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a:solidFill>
                      <a:srgbClr val="0000FF"/>
                    </a:solidFill>
                  </a:rPr>
                  <a:t>Student</a:t>
                </a:r>
                <a:endParaRPr>
                  <a:solidFill>
                    <a:srgbClr val="0000FF"/>
                  </a:solidFill>
                </a:endParaRPr>
              </a:p>
              <a:p>
                <a:pPr indent="0" lvl="0" marL="0" rtl="0" algn="r">
                  <a:spcBef>
                    <a:spcPts val="0"/>
                  </a:spcBef>
                  <a:spcAft>
                    <a:spcPts val="0"/>
                  </a:spcAft>
                  <a:buNone/>
                </a:pPr>
                <a:r>
                  <a:rPr lang="en">
                    <a:solidFill>
                      <a:srgbClr val="0000FF"/>
                    </a:solidFill>
                  </a:rPr>
                  <a:t>Learning</a:t>
                </a:r>
                <a:endParaRPr>
                  <a:solidFill>
                    <a:srgbClr val="0000FF"/>
                  </a:solidFill>
                </a:endParaRPr>
              </a:p>
            </p:txBody>
          </p:sp>
          <p:sp>
            <p:nvSpPr>
              <p:cNvPr id="531" name="Google Shape;531;p66"/>
              <p:cNvSpPr/>
              <p:nvPr/>
            </p:nvSpPr>
            <p:spPr>
              <a:xfrm>
                <a:off x="1473450" y="3073975"/>
                <a:ext cx="1877625" cy="880775"/>
              </a:xfrm>
              <a:custGeom>
                <a:rect b="b" l="l" r="r" t="t"/>
                <a:pathLst>
                  <a:path extrusionOk="0" h="35231" w="75105">
                    <a:moveTo>
                      <a:pt x="0" y="35231"/>
                    </a:moveTo>
                    <a:lnTo>
                      <a:pt x="13798" y="21128"/>
                    </a:lnTo>
                    <a:lnTo>
                      <a:pt x="29038" y="17318"/>
                    </a:lnTo>
                    <a:lnTo>
                      <a:pt x="41854" y="5542"/>
                    </a:lnTo>
                    <a:lnTo>
                      <a:pt x="60211" y="6927"/>
                    </a:lnTo>
                    <a:lnTo>
                      <a:pt x="75105" y="0"/>
                    </a:lnTo>
                  </a:path>
                </a:pathLst>
              </a:custGeom>
              <a:noFill/>
              <a:ln cap="flat" cmpd="sng" w="38100">
                <a:solidFill>
                  <a:srgbClr val="0000FF"/>
                </a:solidFill>
                <a:prstDash val="solid"/>
                <a:round/>
                <a:headEnd len="med" w="med" type="none"/>
                <a:tailEnd len="med" w="med" type="none"/>
              </a:ln>
            </p:spPr>
          </p:sp>
          <p:cxnSp>
            <p:nvCxnSpPr>
              <p:cNvPr id="532" name="Google Shape;532;p66"/>
              <p:cNvCxnSpPr/>
              <p:nvPr/>
            </p:nvCxnSpPr>
            <p:spPr>
              <a:xfrm rot="10800000">
                <a:off x="1396037" y="2554096"/>
                <a:ext cx="0" cy="460500"/>
              </a:xfrm>
              <a:prstGeom prst="straightConnector1">
                <a:avLst/>
              </a:prstGeom>
              <a:noFill/>
              <a:ln cap="flat" cmpd="sng" w="19050">
                <a:solidFill>
                  <a:srgbClr val="000000"/>
                </a:solidFill>
                <a:prstDash val="dot"/>
                <a:round/>
                <a:headEnd len="med" w="med" type="none"/>
                <a:tailEnd len="med" w="med" type="none"/>
              </a:ln>
            </p:spPr>
          </p:cxnSp>
          <p:cxnSp>
            <p:nvCxnSpPr>
              <p:cNvPr id="533" name="Google Shape;533;p66"/>
              <p:cNvCxnSpPr/>
              <p:nvPr/>
            </p:nvCxnSpPr>
            <p:spPr>
              <a:xfrm rot="10800000">
                <a:off x="3605950" y="4173649"/>
                <a:ext cx="0" cy="460500"/>
              </a:xfrm>
              <a:prstGeom prst="straightConnector1">
                <a:avLst/>
              </a:prstGeom>
              <a:noFill/>
              <a:ln cap="flat" cmpd="sng" w="19050">
                <a:solidFill>
                  <a:srgbClr val="000000"/>
                </a:solidFill>
                <a:prstDash val="dot"/>
                <a:round/>
                <a:headEnd len="med" w="med" type="none"/>
                <a:tailEnd len="med" w="med" type="none"/>
              </a:ln>
            </p:spPr>
          </p:cxnSp>
          <p:cxnSp>
            <p:nvCxnSpPr>
              <p:cNvPr id="534" name="Google Shape;534;p66"/>
              <p:cNvCxnSpPr/>
              <p:nvPr/>
            </p:nvCxnSpPr>
            <p:spPr>
              <a:xfrm flipH="1">
                <a:off x="3342475" y="2641025"/>
                <a:ext cx="432900" cy="441600"/>
              </a:xfrm>
              <a:prstGeom prst="straightConnector1">
                <a:avLst/>
              </a:prstGeom>
              <a:noFill/>
              <a:ln cap="flat" cmpd="sng" w="19050">
                <a:solidFill>
                  <a:srgbClr val="0000FF"/>
                </a:solidFill>
                <a:prstDash val="dot"/>
                <a:round/>
                <a:headEnd len="med" w="med" type="none"/>
                <a:tailEnd len="med" w="med" type="none"/>
              </a:ln>
            </p:spPr>
          </p:cxnSp>
        </p:grpSp>
      </p:grpSp>
      <p:sp>
        <p:nvSpPr>
          <p:cNvPr id="535" name="Google Shape;535;p66"/>
          <p:cNvSpPr/>
          <p:nvPr/>
        </p:nvSpPr>
        <p:spPr>
          <a:xfrm>
            <a:off x="4149825" y="2953175"/>
            <a:ext cx="2535075" cy="2206800"/>
          </a:xfrm>
          <a:custGeom>
            <a:rect b="b" l="l" r="r" t="t"/>
            <a:pathLst>
              <a:path extrusionOk="0" h="88272" w="101403">
                <a:moveTo>
                  <a:pt x="3464" y="80466"/>
                </a:moveTo>
                <a:lnTo>
                  <a:pt x="24412" y="26246"/>
                </a:lnTo>
                <a:lnTo>
                  <a:pt x="42603" y="0"/>
                </a:lnTo>
                <a:lnTo>
                  <a:pt x="50569" y="5057"/>
                </a:lnTo>
                <a:lnTo>
                  <a:pt x="65465" y="1558"/>
                </a:lnTo>
                <a:lnTo>
                  <a:pt x="69751" y="13098"/>
                </a:lnTo>
                <a:lnTo>
                  <a:pt x="83928" y="26616"/>
                </a:lnTo>
                <a:lnTo>
                  <a:pt x="101403" y="88272"/>
                </a:lnTo>
                <a:lnTo>
                  <a:pt x="0" y="87627"/>
                </a:lnTo>
                <a:close/>
              </a:path>
            </a:pathLst>
          </a:custGeom>
          <a:solidFill>
            <a:srgbClr val="F4CCCC"/>
          </a:solidFill>
          <a:ln cap="flat" cmpd="sng" w="9525">
            <a:solidFill>
              <a:schemeClr val="dk2"/>
            </a:solidFill>
            <a:prstDash val="solid"/>
            <a:round/>
            <a:headEnd len="med" w="med" type="none"/>
            <a:tailEnd len="med" w="med" type="none"/>
          </a:ln>
        </p:spPr>
      </p:sp>
      <p:pic>
        <p:nvPicPr>
          <p:cNvPr id="536" name="Google Shape;536;p66"/>
          <p:cNvPicPr preferRelativeResize="0"/>
          <p:nvPr/>
        </p:nvPicPr>
        <p:blipFill>
          <a:blip r:embed="rId3">
            <a:alphaModFix/>
          </a:blip>
          <a:stretch>
            <a:fillRect/>
          </a:stretch>
        </p:blipFill>
        <p:spPr>
          <a:xfrm>
            <a:off x="7953375" y="4310050"/>
            <a:ext cx="1190625" cy="83343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0" name="Shape 540"/>
        <p:cNvGrpSpPr/>
        <p:nvPr/>
      </p:nvGrpSpPr>
      <p:grpSpPr>
        <a:xfrm>
          <a:off x="0" y="0"/>
          <a:ext cx="0" cy="0"/>
          <a:chOff x="0" y="0"/>
          <a:chExt cx="0" cy="0"/>
        </a:xfrm>
      </p:grpSpPr>
      <p:grpSp>
        <p:nvGrpSpPr>
          <p:cNvPr id="541" name="Google Shape;541;p67"/>
          <p:cNvGrpSpPr/>
          <p:nvPr/>
        </p:nvGrpSpPr>
        <p:grpSpPr>
          <a:xfrm>
            <a:off x="4262925" y="-115400"/>
            <a:ext cx="5397624" cy="3856248"/>
            <a:chOff x="4262925" y="-115400"/>
            <a:chExt cx="5397624" cy="3856248"/>
          </a:xfrm>
        </p:grpSpPr>
        <p:sp>
          <p:nvSpPr>
            <p:cNvPr id="542" name="Google Shape;542;p67"/>
            <p:cNvSpPr/>
            <p:nvPr/>
          </p:nvSpPr>
          <p:spPr>
            <a:xfrm>
              <a:off x="4262925" y="-115400"/>
              <a:ext cx="5397624" cy="3856248"/>
            </a:xfrm>
            <a:prstGeom prst="cloud">
              <a:avLst/>
            </a:prstGeom>
            <a:solidFill>
              <a:srgbClr val="0000FF">
                <a:alpha val="3920"/>
              </a:srgbClr>
            </a:solid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43" name="Google Shape;543;p67"/>
            <p:cNvGrpSpPr/>
            <p:nvPr/>
          </p:nvGrpSpPr>
          <p:grpSpPr>
            <a:xfrm>
              <a:off x="4622375" y="511282"/>
              <a:ext cx="3950434" cy="2742213"/>
              <a:chOff x="415615" y="2554096"/>
              <a:chExt cx="3420585" cy="2300901"/>
            </a:xfrm>
          </p:grpSpPr>
          <p:cxnSp>
            <p:nvCxnSpPr>
              <p:cNvPr id="544" name="Google Shape;544;p67"/>
              <p:cNvCxnSpPr/>
              <p:nvPr/>
            </p:nvCxnSpPr>
            <p:spPr>
              <a:xfrm>
                <a:off x="1473450" y="4397500"/>
                <a:ext cx="1955700" cy="7800"/>
              </a:xfrm>
              <a:prstGeom prst="straightConnector1">
                <a:avLst/>
              </a:prstGeom>
              <a:noFill/>
              <a:ln cap="flat" cmpd="sng" w="38100">
                <a:solidFill>
                  <a:srgbClr val="0000FF"/>
                </a:solidFill>
                <a:prstDash val="solid"/>
                <a:round/>
                <a:headEnd len="med" w="med" type="none"/>
                <a:tailEnd len="med" w="med" type="none"/>
              </a:ln>
            </p:spPr>
          </p:cxnSp>
          <p:sp>
            <p:nvSpPr>
              <p:cNvPr id="545" name="Google Shape;545;p67"/>
              <p:cNvSpPr/>
              <p:nvPr/>
            </p:nvSpPr>
            <p:spPr>
              <a:xfrm>
                <a:off x="1327100" y="4335700"/>
                <a:ext cx="123600" cy="123600"/>
              </a:xfrm>
              <a:prstGeom prst="ellipse">
                <a:avLst/>
              </a:prstGeom>
              <a:solidFill>
                <a:srgbClr val="0000FF"/>
              </a:solid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46" name="Google Shape;546;p67"/>
              <p:cNvCxnSpPr/>
              <p:nvPr/>
            </p:nvCxnSpPr>
            <p:spPr>
              <a:xfrm rot="10800000">
                <a:off x="1388900" y="3035450"/>
                <a:ext cx="0" cy="1269300"/>
              </a:xfrm>
              <a:prstGeom prst="straightConnector1">
                <a:avLst/>
              </a:prstGeom>
              <a:noFill/>
              <a:ln cap="flat" cmpd="sng" w="38100">
                <a:solidFill>
                  <a:srgbClr val="0000FF"/>
                </a:solidFill>
                <a:prstDash val="solid"/>
                <a:round/>
                <a:headEnd len="med" w="med" type="none"/>
                <a:tailEnd len="med" w="med" type="none"/>
              </a:ln>
            </p:spPr>
          </p:cxnSp>
          <p:sp>
            <p:nvSpPr>
              <p:cNvPr id="547" name="Google Shape;547;p67"/>
              <p:cNvSpPr txBox="1"/>
              <p:nvPr/>
            </p:nvSpPr>
            <p:spPr>
              <a:xfrm>
                <a:off x="1473455" y="4459297"/>
                <a:ext cx="1955700" cy="395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0000FF"/>
                    </a:solidFill>
                  </a:rPr>
                  <a:t>Time</a:t>
                </a:r>
                <a:endParaRPr>
                  <a:solidFill>
                    <a:srgbClr val="0000FF"/>
                  </a:solidFill>
                </a:endParaRPr>
              </a:p>
            </p:txBody>
          </p:sp>
          <p:sp>
            <p:nvSpPr>
              <p:cNvPr id="548" name="Google Shape;548;p67"/>
              <p:cNvSpPr txBox="1"/>
              <p:nvPr/>
            </p:nvSpPr>
            <p:spPr>
              <a:xfrm>
                <a:off x="415615" y="3035440"/>
                <a:ext cx="911400" cy="1359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a:solidFill>
                      <a:srgbClr val="0000FF"/>
                    </a:solidFill>
                  </a:rPr>
                  <a:t>Student</a:t>
                </a:r>
                <a:endParaRPr>
                  <a:solidFill>
                    <a:srgbClr val="0000FF"/>
                  </a:solidFill>
                </a:endParaRPr>
              </a:p>
              <a:p>
                <a:pPr indent="0" lvl="0" marL="0" rtl="0" algn="r">
                  <a:spcBef>
                    <a:spcPts val="0"/>
                  </a:spcBef>
                  <a:spcAft>
                    <a:spcPts val="0"/>
                  </a:spcAft>
                  <a:buNone/>
                </a:pPr>
                <a:r>
                  <a:rPr lang="en">
                    <a:solidFill>
                      <a:srgbClr val="0000FF"/>
                    </a:solidFill>
                  </a:rPr>
                  <a:t>Learning</a:t>
                </a:r>
                <a:endParaRPr>
                  <a:solidFill>
                    <a:srgbClr val="0000FF"/>
                  </a:solidFill>
                </a:endParaRPr>
              </a:p>
            </p:txBody>
          </p:sp>
          <p:sp>
            <p:nvSpPr>
              <p:cNvPr id="549" name="Google Shape;549;p67"/>
              <p:cNvSpPr/>
              <p:nvPr/>
            </p:nvSpPr>
            <p:spPr>
              <a:xfrm>
                <a:off x="1473450" y="3073975"/>
                <a:ext cx="1877625" cy="880775"/>
              </a:xfrm>
              <a:custGeom>
                <a:rect b="b" l="l" r="r" t="t"/>
                <a:pathLst>
                  <a:path extrusionOk="0" h="35231" w="75105">
                    <a:moveTo>
                      <a:pt x="0" y="35231"/>
                    </a:moveTo>
                    <a:lnTo>
                      <a:pt x="13798" y="21128"/>
                    </a:lnTo>
                    <a:lnTo>
                      <a:pt x="29038" y="17318"/>
                    </a:lnTo>
                    <a:lnTo>
                      <a:pt x="41854" y="5542"/>
                    </a:lnTo>
                    <a:lnTo>
                      <a:pt x="60211" y="6927"/>
                    </a:lnTo>
                    <a:lnTo>
                      <a:pt x="75105" y="0"/>
                    </a:lnTo>
                  </a:path>
                </a:pathLst>
              </a:custGeom>
              <a:noFill/>
              <a:ln cap="flat" cmpd="sng" w="38100">
                <a:solidFill>
                  <a:srgbClr val="0000FF"/>
                </a:solidFill>
                <a:prstDash val="solid"/>
                <a:round/>
                <a:headEnd len="med" w="med" type="none"/>
                <a:tailEnd len="med" w="med" type="none"/>
              </a:ln>
            </p:spPr>
          </p:sp>
          <p:cxnSp>
            <p:nvCxnSpPr>
              <p:cNvPr id="550" name="Google Shape;550;p67"/>
              <p:cNvCxnSpPr/>
              <p:nvPr/>
            </p:nvCxnSpPr>
            <p:spPr>
              <a:xfrm rot="10800000">
                <a:off x="1396037" y="2554096"/>
                <a:ext cx="0" cy="460500"/>
              </a:xfrm>
              <a:prstGeom prst="straightConnector1">
                <a:avLst/>
              </a:prstGeom>
              <a:noFill/>
              <a:ln cap="flat" cmpd="sng" w="19050">
                <a:solidFill>
                  <a:srgbClr val="000000"/>
                </a:solidFill>
                <a:prstDash val="dot"/>
                <a:round/>
                <a:headEnd len="med" w="med" type="none"/>
                <a:tailEnd len="med" w="med" type="none"/>
              </a:ln>
            </p:spPr>
          </p:cxnSp>
          <p:cxnSp>
            <p:nvCxnSpPr>
              <p:cNvPr id="551" name="Google Shape;551;p67"/>
              <p:cNvCxnSpPr/>
              <p:nvPr/>
            </p:nvCxnSpPr>
            <p:spPr>
              <a:xfrm rot="10800000">
                <a:off x="3605950" y="4173649"/>
                <a:ext cx="0" cy="460500"/>
              </a:xfrm>
              <a:prstGeom prst="straightConnector1">
                <a:avLst/>
              </a:prstGeom>
              <a:noFill/>
              <a:ln cap="flat" cmpd="sng" w="19050">
                <a:solidFill>
                  <a:srgbClr val="000000"/>
                </a:solidFill>
                <a:prstDash val="dot"/>
                <a:round/>
                <a:headEnd len="med" w="med" type="none"/>
                <a:tailEnd len="med" w="med" type="none"/>
              </a:ln>
            </p:spPr>
          </p:cxnSp>
          <p:cxnSp>
            <p:nvCxnSpPr>
              <p:cNvPr id="552" name="Google Shape;552;p67"/>
              <p:cNvCxnSpPr/>
              <p:nvPr/>
            </p:nvCxnSpPr>
            <p:spPr>
              <a:xfrm flipH="1">
                <a:off x="3342475" y="2641025"/>
                <a:ext cx="432900" cy="441600"/>
              </a:xfrm>
              <a:prstGeom prst="straightConnector1">
                <a:avLst/>
              </a:prstGeom>
              <a:noFill/>
              <a:ln cap="flat" cmpd="sng" w="19050">
                <a:solidFill>
                  <a:srgbClr val="0000FF"/>
                </a:solidFill>
                <a:prstDash val="dot"/>
                <a:round/>
                <a:headEnd len="med" w="med" type="none"/>
                <a:tailEnd len="med" w="med" type="none"/>
              </a:ln>
            </p:spPr>
          </p:cxnSp>
        </p:grpSp>
      </p:grpSp>
      <p:sp>
        <p:nvSpPr>
          <p:cNvPr id="553" name="Google Shape;553;p67"/>
          <p:cNvSpPr/>
          <p:nvPr/>
        </p:nvSpPr>
        <p:spPr>
          <a:xfrm>
            <a:off x="3295175" y="3107525"/>
            <a:ext cx="2606592" cy="2065595"/>
          </a:xfrm>
          <a:custGeom>
            <a:rect b="b" l="l" r="r" t="t"/>
            <a:pathLst>
              <a:path extrusionOk="0" h="74122" w="83820">
                <a:moveTo>
                  <a:pt x="3464" y="67541"/>
                </a:moveTo>
                <a:lnTo>
                  <a:pt x="12954" y="33943"/>
                </a:lnTo>
                <a:lnTo>
                  <a:pt x="28887" y="25630"/>
                </a:lnTo>
                <a:lnTo>
                  <a:pt x="35814" y="12815"/>
                </a:lnTo>
                <a:lnTo>
                  <a:pt x="42049" y="0"/>
                </a:lnTo>
                <a:lnTo>
                  <a:pt x="52440" y="18010"/>
                </a:lnTo>
                <a:lnTo>
                  <a:pt x="56596" y="28748"/>
                </a:lnTo>
                <a:lnTo>
                  <a:pt x="83820" y="74122"/>
                </a:lnTo>
                <a:lnTo>
                  <a:pt x="0" y="73429"/>
                </a:lnTo>
                <a:close/>
              </a:path>
            </a:pathLst>
          </a:custGeom>
          <a:solidFill>
            <a:schemeClr val="lt2"/>
          </a:solidFill>
          <a:ln cap="flat" cmpd="sng" w="9525">
            <a:solidFill>
              <a:schemeClr val="dk2"/>
            </a:solidFill>
            <a:prstDash val="solid"/>
            <a:round/>
            <a:headEnd len="med" w="med" type="none"/>
            <a:tailEnd len="med" w="med" type="none"/>
          </a:ln>
        </p:spPr>
      </p:sp>
      <p:sp>
        <p:nvSpPr>
          <p:cNvPr id="554" name="Google Shape;554;p67"/>
          <p:cNvSpPr/>
          <p:nvPr/>
        </p:nvSpPr>
        <p:spPr>
          <a:xfrm>
            <a:off x="4149825" y="2953175"/>
            <a:ext cx="2535075" cy="2206800"/>
          </a:xfrm>
          <a:custGeom>
            <a:rect b="b" l="l" r="r" t="t"/>
            <a:pathLst>
              <a:path extrusionOk="0" h="88272" w="101403">
                <a:moveTo>
                  <a:pt x="3464" y="80466"/>
                </a:moveTo>
                <a:lnTo>
                  <a:pt x="24412" y="26246"/>
                </a:lnTo>
                <a:lnTo>
                  <a:pt x="42603" y="0"/>
                </a:lnTo>
                <a:lnTo>
                  <a:pt x="50569" y="5057"/>
                </a:lnTo>
                <a:lnTo>
                  <a:pt x="65465" y="1558"/>
                </a:lnTo>
                <a:lnTo>
                  <a:pt x="69751" y="13098"/>
                </a:lnTo>
                <a:lnTo>
                  <a:pt x="83928" y="26616"/>
                </a:lnTo>
                <a:lnTo>
                  <a:pt x="101403" y="88272"/>
                </a:lnTo>
                <a:lnTo>
                  <a:pt x="0" y="87627"/>
                </a:lnTo>
                <a:close/>
              </a:path>
            </a:pathLst>
          </a:custGeom>
          <a:solidFill>
            <a:schemeClr val="lt2"/>
          </a:solidFill>
          <a:ln cap="flat" cmpd="sng" w="9525">
            <a:solidFill>
              <a:schemeClr val="dk2"/>
            </a:solidFill>
            <a:prstDash val="solid"/>
            <a:round/>
            <a:headEnd len="med" w="med" type="none"/>
            <a:tailEnd len="med" w="med" type="none"/>
          </a:ln>
        </p:spPr>
      </p:sp>
      <p:sp>
        <p:nvSpPr>
          <p:cNvPr id="555" name="Google Shape;555;p67"/>
          <p:cNvSpPr/>
          <p:nvPr/>
        </p:nvSpPr>
        <p:spPr>
          <a:xfrm>
            <a:off x="0" y="3997750"/>
            <a:ext cx="1376800" cy="1145725"/>
          </a:xfrm>
          <a:custGeom>
            <a:rect b="b" l="l" r="r" t="t"/>
            <a:pathLst>
              <a:path extrusionOk="0" h="45829" w="55072">
                <a:moveTo>
                  <a:pt x="0" y="45829"/>
                </a:moveTo>
                <a:lnTo>
                  <a:pt x="9232" y="12199"/>
                </a:lnTo>
                <a:lnTo>
                  <a:pt x="19453" y="0"/>
                </a:lnTo>
                <a:lnTo>
                  <a:pt x="55072" y="45336"/>
                </a:lnTo>
                <a:close/>
              </a:path>
            </a:pathLst>
          </a:custGeom>
          <a:solidFill>
            <a:schemeClr val="lt2"/>
          </a:solidFill>
          <a:ln cap="flat" cmpd="sng" w="9525">
            <a:solidFill>
              <a:schemeClr val="dk2"/>
            </a:solidFill>
            <a:prstDash val="solid"/>
            <a:round/>
            <a:headEnd len="med" w="med" type="none"/>
            <a:tailEnd len="med" w="med" type="none"/>
          </a:ln>
        </p:spPr>
      </p:sp>
      <p:sp>
        <p:nvSpPr>
          <p:cNvPr id="556" name="Google Shape;556;p67"/>
          <p:cNvSpPr/>
          <p:nvPr/>
        </p:nvSpPr>
        <p:spPr>
          <a:xfrm>
            <a:off x="1722750" y="3651525"/>
            <a:ext cx="1590850" cy="1491975"/>
          </a:xfrm>
          <a:custGeom>
            <a:rect b="b" l="l" r="r" t="t"/>
            <a:pathLst>
              <a:path extrusionOk="0" h="59679" w="63634">
                <a:moveTo>
                  <a:pt x="0" y="59679"/>
                </a:moveTo>
                <a:lnTo>
                  <a:pt x="15253" y="14547"/>
                </a:lnTo>
                <a:lnTo>
                  <a:pt x="25644" y="0"/>
                </a:lnTo>
                <a:lnTo>
                  <a:pt x="63634" y="58690"/>
                </a:lnTo>
                <a:close/>
              </a:path>
            </a:pathLst>
          </a:custGeom>
          <a:solidFill>
            <a:schemeClr val="lt2"/>
          </a:solidFill>
          <a:ln cap="flat" cmpd="sng" w="9525">
            <a:solidFill>
              <a:schemeClr val="dk2"/>
            </a:solidFill>
            <a:prstDash val="solid"/>
            <a:round/>
            <a:headEnd len="med" w="med" type="none"/>
            <a:tailEnd len="med" w="med" type="none"/>
          </a:ln>
        </p:spPr>
      </p:sp>
      <p:sp>
        <p:nvSpPr>
          <p:cNvPr id="557" name="Google Shape;557;p67"/>
          <p:cNvSpPr/>
          <p:nvPr/>
        </p:nvSpPr>
        <p:spPr>
          <a:xfrm>
            <a:off x="2846075" y="3222925"/>
            <a:ext cx="2095500" cy="1920466"/>
          </a:xfrm>
          <a:custGeom>
            <a:rect b="b" l="l" r="r" t="t"/>
            <a:pathLst>
              <a:path extrusionOk="0" h="72532" w="83820">
                <a:moveTo>
                  <a:pt x="3464" y="65951"/>
                </a:moveTo>
                <a:lnTo>
                  <a:pt x="12954" y="32353"/>
                </a:lnTo>
                <a:lnTo>
                  <a:pt x="28263" y="19453"/>
                </a:lnTo>
                <a:lnTo>
                  <a:pt x="32549" y="7584"/>
                </a:lnTo>
                <a:lnTo>
                  <a:pt x="46727" y="0"/>
                </a:lnTo>
                <a:lnTo>
                  <a:pt x="49694" y="17475"/>
                </a:lnTo>
                <a:lnTo>
                  <a:pt x="59256" y="19123"/>
                </a:lnTo>
                <a:lnTo>
                  <a:pt x="83820" y="72532"/>
                </a:lnTo>
                <a:lnTo>
                  <a:pt x="0" y="71839"/>
                </a:lnTo>
                <a:close/>
              </a:path>
            </a:pathLst>
          </a:custGeom>
          <a:solidFill>
            <a:schemeClr val="lt2"/>
          </a:solidFill>
          <a:ln cap="flat" cmpd="sng" w="9525">
            <a:solidFill>
              <a:schemeClr val="dk2"/>
            </a:solidFill>
            <a:prstDash val="solid"/>
            <a:round/>
            <a:headEnd len="med" w="med" type="none"/>
            <a:tailEnd len="med" w="med" type="none"/>
          </a:ln>
        </p:spPr>
      </p:sp>
      <p:sp>
        <p:nvSpPr>
          <p:cNvPr id="558" name="Google Shape;558;p67"/>
          <p:cNvSpPr/>
          <p:nvPr/>
        </p:nvSpPr>
        <p:spPr>
          <a:xfrm>
            <a:off x="354450" y="3974500"/>
            <a:ext cx="1451850" cy="1169047"/>
          </a:xfrm>
          <a:custGeom>
            <a:rect b="b" l="l" r="r" t="t"/>
            <a:pathLst>
              <a:path extrusionOk="0" h="63961" w="58074">
                <a:moveTo>
                  <a:pt x="0" y="63246"/>
                </a:moveTo>
                <a:lnTo>
                  <a:pt x="30157" y="0"/>
                </a:lnTo>
                <a:lnTo>
                  <a:pt x="47129" y="12122"/>
                </a:lnTo>
                <a:lnTo>
                  <a:pt x="58074" y="63961"/>
                </a:lnTo>
                <a:close/>
              </a:path>
            </a:pathLst>
          </a:custGeom>
          <a:solidFill>
            <a:schemeClr val="lt2"/>
          </a:solidFill>
          <a:ln cap="flat" cmpd="sng" w="9525">
            <a:solidFill>
              <a:schemeClr val="dk2"/>
            </a:solidFill>
            <a:prstDash val="solid"/>
            <a:round/>
            <a:headEnd len="med" w="med" type="none"/>
            <a:tailEnd len="med" w="med" type="none"/>
          </a:ln>
        </p:spPr>
      </p:sp>
      <p:sp>
        <p:nvSpPr>
          <p:cNvPr id="559" name="Google Shape;559;p67"/>
          <p:cNvSpPr txBox="1"/>
          <p:nvPr>
            <p:ph type="title"/>
          </p:nvPr>
        </p:nvSpPr>
        <p:spPr>
          <a:xfrm>
            <a:off x="0" y="0"/>
            <a:ext cx="3463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Challenging Issues to Consider</a:t>
            </a:r>
            <a:endParaRPr/>
          </a:p>
        </p:txBody>
      </p:sp>
      <p:sp>
        <p:nvSpPr>
          <p:cNvPr id="560" name="Google Shape;560;p67"/>
          <p:cNvSpPr txBox="1"/>
          <p:nvPr>
            <p:ph type="title"/>
          </p:nvPr>
        </p:nvSpPr>
        <p:spPr>
          <a:xfrm>
            <a:off x="0" y="1229050"/>
            <a:ext cx="3508800" cy="1048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666666"/>
                </a:solidFill>
              </a:rPr>
              <a:t>What is our purpose for using student growth in educator evaluation anyway? </a:t>
            </a:r>
            <a:endParaRPr sz="1800">
              <a:solidFill>
                <a:srgbClr val="666666"/>
              </a:solidFill>
            </a:endParaRPr>
          </a:p>
        </p:txBody>
      </p:sp>
      <p:sp>
        <p:nvSpPr>
          <p:cNvPr id="561" name="Google Shape;561;p67"/>
          <p:cNvSpPr/>
          <p:nvPr/>
        </p:nvSpPr>
        <p:spPr>
          <a:xfrm>
            <a:off x="798375" y="3816400"/>
            <a:ext cx="1542575" cy="1327112"/>
          </a:xfrm>
          <a:custGeom>
            <a:rect b="b" l="l" r="r" t="t"/>
            <a:pathLst>
              <a:path extrusionOk="0" h="57370" w="61703">
                <a:moveTo>
                  <a:pt x="0" y="57370"/>
                </a:moveTo>
                <a:lnTo>
                  <a:pt x="16203" y="17065"/>
                </a:lnTo>
                <a:lnTo>
                  <a:pt x="44558" y="0"/>
                </a:lnTo>
                <a:lnTo>
                  <a:pt x="61703" y="57040"/>
                </a:lnTo>
                <a:close/>
              </a:path>
            </a:pathLst>
          </a:custGeom>
          <a:solidFill>
            <a:schemeClr val="lt2"/>
          </a:solidFill>
          <a:ln cap="flat" cmpd="sng" w="9525">
            <a:solidFill>
              <a:schemeClr val="dk2"/>
            </a:solidFill>
            <a:prstDash val="solid"/>
            <a:round/>
            <a:headEnd len="med" w="med" type="none"/>
            <a:tailEnd len="med" w="med" type="none"/>
          </a:ln>
        </p:spPr>
      </p:sp>
      <p:sp>
        <p:nvSpPr>
          <p:cNvPr id="562" name="Google Shape;562;p67"/>
          <p:cNvSpPr/>
          <p:nvPr/>
        </p:nvSpPr>
        <p:spPr>
          <a:xfrm>
            <a:off x="1879025" y="3544399"/>
            <a:ext cx="2095500" cy="1620446"/>
          </a:xfrm>
          <a:custGeom>
            <a:rect b="b" l="l" r="r" t="t"/>
            <a:pathLst>
              <a:path extrusionOk="0" h="79317" w="83820">
                <a:moveTo>
                  <a:pt x="3464" y="72736"/>
                </a:moveTo>
                <a:lnTo>
                  <a:pt x="24412" y="28158"/>
                </a:lnTo>
                <a:lnTo>
                  <a:pt x="42603" y="6580"/>
                </a:lnTo>
                <a:lnTo>
                  <a:pt x="50569" y="10737"/>
                </a:lnTo>
                <a:lnTo>
                  <a:pt x="53687" y="0"/>
                </a:lnTo>
                <a:lnTo>
                  <a:pt x="67887" y="28401"/>
                </a:lnTo>
                <a:lnTo>
                  <a:pt x="74468" y="26323"/>
                </a:lnTo>
                <a:lnTo>
                  <a:pt x="83820" y="79317"/>
                </a:lnTo>
                <a:lnTo>
                  <a:pt x="0" y="78624"/>
                </a:lnTo>
                <a:close/>
              </a:path>
            </a:pathLst>
          </a:custGeom>
          <a:solidFill>
            <a:schemeClr val="lt2"/>
          </a:solidFill>
          <a:ln cap="flat" cmpd="sng" w="9525">
            <a:solidFill>
              <a:schemeClr val="dk2"/>
            </a:solidFill>
            <a:prstDash val="solid"/>
            <a:round/>
            <a:headEnd len="med" w="med" type="none"/>
            <a:tailEnd len="med" w="med" type="none"/>
          </a:ln>
        </p:spPr>
      </p:sp>
      <p:grpSp>
        <p:nvGrpSpPr>
          <p:cNvPr id="563" name="Google Shape;563;p67"/>
          <p:cNvGrpSpPr/>
          <p:nvPr/>
        </p:nvGrpSpPr>
        <p:grpSpPr>
          <a:xfrm>
            <a:off x="327522" y="3080800"/>
            <a:ext cx="956100" cy="1682297"/>
            <a:chOff x="98922" y="3080800"/>
            <a:chExt cx="956100" cy="1682297"/>
          </a:xfrm>
        </p:grpSpPr>
        <p:sp>
          <p:nvSpPr>
            <p:cNvPr id="564" name="Google Shape;564;p67"/>
            <p:cNvSpPr/>
            <p:nvPr/>
          </p:nvSpPr>
          <p:spPr>
            <a:xfrm>
              <a:off x="493449" y="4615797"/>
              <a:ext cx="142800" cy="147300"/>
            </a:xfrm>
            <a:prstGeom prst="ellipse">
              <a:avLst/>
            </a:prstGeom>
            <a:solidFill>
              <a:srgbClr val="0000FF"/>
            </a:solid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65" name="Google Shape;565;p67"/>
            <p:cNvCxnSpPr/>
            <p:nvPr/>
          </p:nvCxnSpPr>
          <p:spPr>
            <a:xfrm rot="10800000">
              <a:off x="564847" y="3890711"/>
              <a:ext cx="0" cy="647100"/>
            </a:xfrm>
            <a:prstGeom prst="straightConnector1">
              <a:avLst/>
            </a:prstGeom>
            <a:noFill/>
            <a:ln cap="flat" cmpd="sng" w="19050">
              <a:solidFill>
                <a:srgbClr val="0000FF"/>
              </a:solidFill>
              <a:prstDash val="solid"/>
              <a:round/>
              <a:headEnd len="med" w="med" type="triangle"/>
              <a:tailEnd len="med" w="med" type="none"/>
            </a:ln>
          </p:spPr>
        </p:cxnSp>
        <p:sp>
          <p:nvSpPr>
            <p:cNvPr id="566" name="Google Shape;566;p67"/>
            <p:cNvSpPr txBox="1"/>
            <p:nvPr/>
          </p:nvSpPr>
          <p:spPr>
            <a:xfrm>
              <a:off x="98922" y="3080800"/>
              <a:ext cx="956100" cy="81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0000FF"/>
                  </a:solidFill>
                </a:rPr>
                <a:t>You</a:t>
              </a:r>
              <a:endParaRPr>
                <a:solidFill>
                  <a:srgbClr val="0000FF"/>
                </a:solidFill>
              </a:endParaRPr>
            </a:p>
            <a:p>
              <a:pPr indent="0" lvl="0" marL="0" rtl="0" algn="ctr">
                <a:spcBef>
                  <a:spcPts val="0"/>
                </a:spcBef>
                <a:spcAft>
                  <a:spcPts val="0"/>
                </a:spcAft>
                <a:buNone/>
              </a:pPr>
              <a:r>
                <a:rPr lang="en">
                  <a:solidFill>
                    <a:srgbClr val="0000FF"/>
                  </a:solidFill>
                </a:rPr>
                <a:t>are</a:t>
              </a:r>
              <a:endParaRPr>
                <a:solidFill>
                  <a:srgbClr val="0000FF"/>
                </a:solidFill>
              </a:endParaRPr>
            </a:p>
            <a:p>
              <a:pPr indent="0" lvl="0" marL="0" rtl="0" algn="ctr">
                <a:spcBef>
                  <a:spcPts val="0"/>
                </a:spcBef>
                <a:spcAft>
                  <a:spcPts val="0"/>
                </a:spcAft>
                <a:buNone/>
              </a:pPr>
              <a:r>
                <a:rPr lang="en">
                  <a:solidFill>
                    <a:srgbClr val="0000FF"/>
                  </a:solidFill>
                </a:rPr>
                <a:t>here</a:t>
              </a:r>
              <a:endParaRPr>
                <a:solidFill>
                  <a:srgbClr val="0000FF"/>
                </a:solidFill>
              </a:endParaRPr>
            </a:p>
          </p:txBody>
        </p:sp>
      </p:grpSp>
      <p:cxnSp>
        <p:nvCxnSpPr>
          <p:cNvPr id="567" name="Google Shape;567;p67"/>
          <p:cNvCxnSpPr/>
          <p:nvPr/>
        </p:nvCxnSpPr>
        <p:spPr>
          <a:xfrm flipH="1">
            <a:off x="99000" y="4879725"/>
            <a:ext cx="420300" cy="41100"/>
          </a:xfrm>
          <a:prstGeom prst="straightConnector1">
            <a:avLst/>
          </a:prstGeom>
          <a:noFill/>
          <a:ln cap="flat" cmpd="sng" w="19050">
            <a:solidFill>
              <a:srgbClr val="FF0000"/>
            </a:solidFill>
            <a:prstDash val="dot"/>
            <a:round/>
            <a:headEnd len="med" w="med" type="none"/>
            <a:tailEnd len="med" w="med" type="none"/>
          </a:ln>
        </p:spPr>
      </p:cxnSp>
      <p:cxnSp>
        <p:nvCxnSpPr>
          <p:cNvPr id="568" name="Google Shape;568;p67"/>
          <p:cNvCxnSpPr>
            <a:stCxn id="564" idx="6"/>
          </p:cNvCxnSpPr>
          <p:nvPr/>
        </p:nvCxnSpPr>
        <p:spPr>
          <a:xfrm flipH="1">
            <a:off x="609849" y="4689447"/>
            <a:ext cx="255000" cy="83100"/>
          </a:xfrm>
          <a:prstGeom prst="straightConnector1">
            <a:avLst/>
          </a:prstGeom>
          <a:noFill/>
          <a:ln cap="flat" cmpd="sng" w="19050">
            <a:solidFill>
              <a:srgbClr val="FF0000"/>
            </a:solidFill>
            <a:prstDash val="dot"/>
            <a:round/>
            <a:headEnd len="med" w="med" type="none"/>
            <a:tailEnd len="med" w="med" type="none"/>
          </a:ln>
        </p:spPr>
      </p:cxnSp>
      <p:cxnSp>
        <p:nvCxnSpPr>
          <p:cNvPr id="569" name="Google Shape;569;p67"/>
          <p:cNvCxnSpPr/>
          <p:nvPr/>
        </p:nvCxnSpPr>
        <p:spPr>
          <a:xfrm flipH="1">
            <a:off x="829670" y="4657950"/>
            <a:ext cx="190800" cy="31500"/>
          </a:xfrm>
          <a:prstGeom prst="straightConnector1">
            <a:avLst/>
          </a:prstGeom>
          <a:noFill/>
          <a:ln cap="flat" cmpd="sng" w="19050">
            <a:solidFill>
              <a:srgbClr val="FF0000"/>
            </a:solidFill>
            <a:prstDash val="dot"/>
            <a:round/>
            <a:headEnd len="med" w="med" type="none"/>
            <a:tailEnd len="med" w="med" type="none"/>
          </a:ln>
        </p:spPr>
      </p:cxnSp>
      <p:cxnSp>
        <p:nvCxnSpPr>
          <p:cNvPr id="570" name="Google Shape;570;p67"/>
          <p:cNvCxnSpPr/>
          <p:nvPr/>
        </p:nvCxnSpPr>
        <p:spPr>
          <a:xfrm>
            <a:off x="1094525" y="4485125"/>
            <a:ext cx="354000" cy="139800"/>
          </a:xfrm>
          <a:prstGeom prst="straightConnector1">
            <a:avLst/>
          </a:prstGeom>
          <a:noFill/>
          <a:ln cap="flat" cmpd="sng" w="19050">
            <a:solidFill>
              <a:srgbClr val="FF0000"/>
            </a:solidFill>
            <a:prstDash val="dot"/>
            <a:round/>
            <a:headEnd len="med" w="med" type="none"/>
            <a:tailEnd len="med" w="med" type="none"/>
          </a:ln>
        </p:spPr>
      </p:cxnSp>
      <p:cxnSp>
        <p:nvCxnSpPr>
          <p:cNvPr id="571" name="Google Shape;571;p67"/>
          <p:cNvCxnSpPr/>
          <p:nvPr/>
        </p:nvCxnSpPr>
        <p:spPr>
          <a:xfrm flipH="1" rot="10800000">
            <a:off x="1401177" y="4413297"/>
            <a:ext cx="732600" cy="197400"/>
          </a:xfrm>
          <a:prstGeom prst="straightConnector1">
            <a:avLst/>
          </a:prstGeom>
          <a:noFill/>
          <a:ln cap="flat" cmpd="sng" w="19050">
            <a:solidFill>
              <a:srgbClr val="FF0000"/>
            </a:solidFill>
            <a:prstDash val="dot"/>
            <a:round/>
            <a:headEnd len="med" w="med" type="none"/>
            <a:tailEnd len="med" w="med" type="none"/>
          </a:ln>
        </p:spPr>
      </p:cxnSp>
      <p:cxnSp>
        <p:nvCxnSpPr>
          <p:cNvPr id="572" name="Google Shape;572;p67"/>
          <p:cNvCxnSpPr/>
          <p:nvPr/>
        </p:nvCxnSpPr>
        <p:spPr>
          <a:xfrm flipH="1" rot="10800000">
            <a:off x="2287825" y="4411000"/>
            <a:ext cx="650100" cy="90600"/>
          </a:xfrm>
          <a:prstGeom prst="straightConnector1">
            <a:avLst/>
          </a:prstGeom>
          <a:noFill/>
          <a:ln cap="flat" cmpd="sng" w="19050">
            <a:solidFill>
              <a:srgbClr val="FF0000"/>
            </a:solidFill>
            <a:prstDash val="dot"/>
            <a:round/>
            <a:headEnd len="med" w="med" type="none"/>
            <a:tailEnd len="med" w="med" type="none"/>
          </a:ln>
        </p:spPr>
      </p:cxnSp>
      <p:cxnSp>
        <p:nvCxnSpPr>
          <p:cNvPr id="573" name="Google Shape;573;p67"/>
          <p:cNvCxnSpPr/>
          <p:nvPr/>
        </p:nvCxnSpPr>
        <p:spPr>
          <a:xfrm>
            <a:off x="2929750" y="4419300"/>
            <a:ext cx="427800" cy="90600"/>
          </a:xfrm>
          <a:prstGeom prst="straightConnector1">
            <a:avLst/>
          </a:prstGeom>
          <a:noFill/>
          <a:ln cap="flat" cmpd="sng" w="19050">
            <a:solidFill>
              <a:srgbClr val="FF0000"/>
            </a:solidFill>
            <a:prstDash val="dot"/>
            <a:round/>
            <a:headEnd len="med" w="med" type="none"/>
            <a:tailEnd len="med" w="med" type="none"/>
          </a:ln>
        </p:spPr>
      </p:cxnSp>
      <p:cxnSp>
        <p:nvCxnSpPr>
          <p:cNvPr id="574" name="Google Shape;574;p67"/>
          <p:cNvCxnSpPr/>
          <p:nvPr/>
        </p:nvCxnSpPr>
        <p:spPr>
          <a:xfrm flipH="1" rot="10800000">
            <a:off x="3341209" y="4369857"/>
            <a:ext cx="477300" cy="129600"/>
          </a:xfrm>
          <a:prstGeom prst="straightConnector1">
            <a:avLst/>
          </a:prstGeom>
          <a:noFill/>
          <a:ln cap="flat" cmpd="sng" w="19050">
            <a:solidFill>
              <a:srgbClr val="FF0000"/>
            </a:solidFill>
            <a:prstDash val="dot"/>
            <a:round/>
            <a:headEnd len="med" w="med" type="none"/>
            <a:tailEnd len="med" w="med" type="none"/>
          </a:ln>
        </p:spPr>
      </p:cxnSp>
      <p:cxnSp>
        <p:nvCxnSpPr>
          <p:cNvPr id="575" name="Google Shape;575;p67"/>
          <p:cNvCxnSpPr/>
          <p:nvPr/>
        </p:nvCxnSpPr>
        <p:spPr>
          <a:xfrm flipH="1" rot="10800000">
            <a:off x="3785625" y="4114900"/>
            <a:ext cx="477300" cy="82200"/>
          </a:xfrm>
          <a:prstGeom prst="straightConnector1">
            <a:avLst/>
          </a:prstGeom>
          <a:noFill/>
          <a:ln cap="flat" cmpd="sng" w="19050">
            <a:solidFill>
              <a:srgbClr val="FF0000"/>
            </a:solidFill>
            <a:prstDash val="dot"/>
            <a:round/>
            <a:headEnd len="med" w="med" type="none"/>
            <a:tailEnd len="med" w="med" type="none"/>
          </a:ln>
        </p:spPr>
      </p:cxnSp>
      <p:cxnSp>
        <p:nvCxnSpPr>
          <p:cNvPr id="576" name="Google Shape;576;p67"/>
          <p:cNvCxnSpPr/>
          <p:nvPr/>
        </p:nvCxnSpPr>
        <p:spPr>
          <a:xfrm>
            <a:off x="4262920" y="4114800"/>
            <a:ext cx="312600" cy="8100"/>
          </a:xfrm>
          <a:prstGeom prst="straightConnector1">
            <a:avLst/>
          </a:prstGeom>
          <a:noFill/>
          <a:ln cap="flat" cmpd="sng" w="19050">
            <a:solidFill>
              <a:srgbClr val="FF0000"/>
            </a:solidFill>
            <a:prstDash val="dot"/>
            <a:round/>
            <a:headEnd len="med" w="med" type="none"/>
            <a:tailEnd len="med" w="med" type="none"/>
          </a:ln>
        </p:spPr>
      </p:cxnSp>
      <p:cxnSp>
        <p:nvCxnSpPr>
          <p:cNvPr id="577" name="Google Shape;577;p67"/>
          <p:cNvCxnSpPr/>
          <p:nvPr/>
        </p:nvCxnSpPr>
        <p:spPr>
          <a:xfrm flipH="1" rot="10800000">
            <a:off x="4649725" y="3530425"/>
            <a:ext cx="510300" cy="395100"/>
          </a:xfrm>
          <a:prstGeom prst="straightConnector1">
            <a:avLst/>
          </a:prstGeom>
          <a:noFill/>
          <a:ln cap="flat" cmpd="sng" w="19050">
            <a:solidFill>
              <a:srgbClr val="FF0000"/>
            </a:solidFill>
            <a:prstDash val="dot"/>
            <a:round/>
            <a:headEnd len="med" w="med" type="none"/>
            <a:tailEnd len="med" w="med" type="none"/>
          </a:ln>
        </p:spPr>
      </p:cxnSp>
      <p:cxnSp>
        <p:nvCxnSpPr>
          <p:cNvPr id="578" name="Google Shape;578;p67"/>
          <p:cNvCxnSpPr/>
          <p:nvPr/>
        </p:nvCxnSpPr>
        <p:spPr>
          <a:xfrm flipH="1" rot="10800000">
            <a:off x="5182763" y="3247225"/>
            <a:ext cx="705300" cy="283200"/>
          </a:xfrm>
          <a:prstGeom prst="straightConnector1">
            <a:avLst/>
          </a:prstGeom>
          <a:noFill/>
          <a:ln cap="flat" cmpd="sng" w="19050">
            <a:solidFill>
              <a:srgbClr val="FF0000"/>
            </a:solidFill>
            <a:prstDash val="dot"/>
            <a:round/>
            <a:headEnd len="med" w="med" type="none"/>
            <a:tailEnd len="med" w="med" type="none"/>
          </a:ln>
        </p:spPr>
      </p:cxnSp>
      <p:sp>
        <p:nvSpPr>
          <p:cNvPr id="579" name="Google Shape;579;p67"/>
          <p:cNvSpPr txBox="1"/>
          <p:nvPr/>
        </p:nvSpPr>
        <p:spPr>
          <a:xfrm rot="-663744">
            <a:off x="2365363" y="4476067"/>
            <a:ext cx="1457176" cy="395256"/>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800">
                <a:solidFill>
                  <a:srgbClr val="FF0000"/>
                </a:solidFill>
              </a:rPr>
              <a:t>Theory</a:t>
            </a:r>
            <a:endParaRPr sz="1800">
              <a:solidFill>
                <a:srgbClr val="FF0000"/>
              </a:solidFill>
            </a:endParaRPr>
          </a:p>
        </p:txBody>
      </p:sp>
      <p:sp>
        <p:nvSpPr>
          <p:cNvPr id="580" name="Google Shape;580;p67"/>
          <p:cNvSpPr txBox="1"/>
          <p:nvPr/>
        </p:nvSpPr>
        <p:spPr>
          <a:xfrm rot="-351528">
            <a:off x="3770915" y="4075512"/>
            <a:ext cx="784699" cy="39538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FF0000"/>
                </a:solidFill>
              </a:rPr>
              <a:t>of</a:t>
            </a:r>
            <a:endParaRPr sz="1800">
              <a:solidFill>
                <a:srgbClr val="FF0000"/>
              </a:solidFill>
            </a:endParaRPr>
          </a:p>
        </p:txBody>
      </p:sp>
      <p:sp>
        <p:nvSpPr>
          <p:cNvPr id="581" name="Google Shape;581;p67"/>
          <p:cNvSpPr txBox="1"/>
          <p:nvPr/>
        </p:nvSpPr>
        <p:spPr>
          <a:xfrm rot="-1540219">
            <a:off x="4354390" y="3576860"/>
            <a:ext cx="1649614" cy="39556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FF0000"/>
                </a:solidFill>
              </a:rPr>
              <a:t>Change</a:t>
            </a:r>
            <a:endParaRPr sz="1800">
              <a:solidFill>
                <a:srgbClr val="FF0000"/>
              </a:solidFill>
            </a:endParaRPr>
          </a:p>
        </p:txBody>
      </p:sp>
      <p:pic>
        <p:nvPicPr>
          <p:cNvPr id="582" name="Google Shape;582;p67"/>
          <p:cNvPicPr preferRelativeResize="0"/>
          <p:nvPr/>
        </p:nvPicPr>
        <p:blipFill>
          <a:blip r:embed="rId3">
            <a:alphaModFix/>
          </a:blip>
          <a:stretch>
            <a:fillRect/>
          </a:stretch>
        </p:blipFill>
        <p:spPr>
          <a:xfrm>
            <a:off x="7953375" y="4310050"/>
            <a:ext cx="1190625" cy="83343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6" name="Shape 586"/>
        <p:cNvGrpSpPr/>
        <p:nvPr/>
      </p:nvGrpSpPr>
      <p:grpSpPr>
        <a:xfrm>
          <a:off x="0" y="0"/>
          <a:ext cx="0" cy="0"/>
          <a:chOff x="0" y="0"/>
          <a:chExt cx="0" cy="0"/>
        </a:xfrm>
      </p:grpSpPr>
      <p:sp>
        <p:nvSpPr>
          <p:cNvPr id="587" name="Google Shape;587;p68"/>
          <p:cNvSpPr/>
          <p:nvPr/>
        </p:nvSpPr>
        <p:spPr>
          <a:xfrm>
            <a:off x="4262925" y="-115400"/>
            <a:ext cx="5397624" cy="3856248"/>
          </a:xfrm>
          <a:prstGeom prst="cloud">
            <a:avLst/>
          </a:prstGeom>
          <a:solidFill>
            <a:srgbClr val="0000FF">
              <a:alpha val="3920"/>
            </a:srgbClr>
          </a:solid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68"/>
          <p:cNvSpPr txBox="1"/>
          <p:nvPr>
            <p:ph type="title"/>
          </p:nvPr>
        </p:nvSpPr>
        <p:spPr>
          <a:xfrm>
            <a:off x="0" y="0"/>
            <a:ext cx="4178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rgbClr val="FF0000"/>
                </a:solidFill>
              </a:rPr>
              <a:t>So, w</a:t>
            </a:r>
            <a:r>
              <a:rPr lang="en">
                <a:solidFill>
                  <a:srgbClr val="FF0000"/>
                </a:solidFill>
              </a:rPr>
              <a:t>hat is on the path to the desired outcome?</a:t>
            </a:r>
            <a:endParaRPr>
              <a:solidFill>
                <a:srgbClr val="FF0000"/>
              </a:solidFill>
            </a:endParaRPr>
          </a:p>
          <a:p>
            <a:pPr indent="0" lvl="0" marL="0" rtl="0" algn="l">
              <a:spcBef>
                <a:spcPts val="0"/>
              </a:spcBef>
              <a:spcAft>
                <a:spcPts val="0"/>
              </a:spcAft>
              <a:buNone/>
            </a:pPr>
            <a:r>
              <a:t/>
            </a:r>
            <a:endParaRPr/>
          </a:p>
        </p:txBody>
      </p:sp>
      <p:grpSp>
        <p:nvGrpSpPr>
          <p:cNvPr id="589" name="Google Shape;589;p68"/>
          <p:cNvGrpSpPr/>
          <p:nvPr/>
        </p:nvGrpSpPr>
        <p:grpSpPr>
          <a:xfrm>
            <a:off x="4622375" y="511282"/>
            <a:ext cx="3950434" cy="2742213"/>
            <a:chOff x="415615" y="2554096"/>
            <a:chExt cx="3420585" cy="2300901"/>
          </a:xfrm>
        </p:grpSpPr>
        <p:cxnSp>
          <p:nvCxnSpPr>
            <p:cNvPr id="590" name="Google Shape;590;p68"/>
            <p:cNvCxnSpPr/>
            <p:nvPr/>
          </p:nvCxnSpPr>
          <p:spPr>
            <a:xfrm>
              <a:off x="1473450" y="4397500"/>
              <a:ext cx="1955700" cy="7800"/>
            </a:xfrm>
            <a:prstGeom prst="straightConnector1">
              <a:avLst/>
            </a:prstGeom>
            <a:noFill/>
            <a:ln cap="flat" cmpd="sng" w="38100">
              <a:solidFill>
                <a:srgbClr val="0000FF"/>
              </a:solidFill>
              <a:prstDash val="solid"/>
              <a:round/>
              <a:headEnd len="med" w="med" type="none"/>
              <a:tailEnd len="med" w="med" type="none"/>
            </a:ln>
          </p:spPr>
        </p:cxnSp>
        <p:sp>
          <p:nvSpPr>
            <p:cNvPr id="591" name="Google Shape;591;p68"/>
            <p:cNvSpPr/>
            <p:nvPr/>
          </p:nvSpPr>
          <p:spPr>
            <a:xfrm>
              <a:off x="1327100" y="4335700"/>
              <a:ext cx="123600" cy="123600"/>
            </a:xfrm>
            <a:prstGeom prst="ellipse">
              <a:avLst/>
            </a:prstGeom>
            <a:solidFill>
              <a:srgbClr val="0000FF"/>
            </a:solid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92" name="Google Shape;592;p68"/>
            <p:cNvCxnSpPr/>
            <p:nvPr/>
          </p:nvCxnSpPr>
          <p:spPr>
            <a:xfrm rot="10800000">
              <a:off x="1388900" y="3035450"/>
              <a:ext cx="0" cy="1269300"/>
            </a:xfrm>
            <a:prstGeom prst="straightConnector1">
              <a:avLst/>
            </a:prstGeom>
            <a:noFill/>
            <a:ln cap="flat" cmpd="sng" w="38100">
              <a:solidFill>
                <a:srgbClr val="0000FF"/>
              </a:solidFill>
              <a:prstDash val="solid"/>
              <a:round/>
              <a:headEnd len="med" w="med" type="none"/>
              <a:tailEnd len="med" w="med" type="none"/>
            </a:ln>
          </p:spPr>
        </p:cxnSp>
        <p:sp>
          <p:nvSpPr>
            <p:cNvPr id="593" name="Google Shape;593;p68"/>
            <p:cNvSpPr txBox="1"/>
            <p:nvPr/>
          </p:nvSpPr>
          <p:spPr>
            <a:xfrm>
              <a:off x="1473455" y="4459297"/>
              <a:ext cx="1955700" cy="395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0000FF"/>
                  </a:solidFill>
                </a:rPr>
                <a:t>Time</a:t>
              </a:r>
              <a:endParaRPr>
                <a:solidFill>
                  <a:srgbClr val="0000FF"/>
                </a:solidFill>
              </a:endParaRPr>
            </a:p>
          </p:txBody>
        </p:sp>
        <p:sp>
          <p:nvSpPr>
            <p:cNvPr id="594" name="Google Shape;594;p68"/>
            <p:cNvSpPr txBox="1"/>
            <p:nvPr/>
          </p:nvSpPr>
          <p:spPr>
            <a:xfrm>
              <a:off x="415615" y="3035440"/>
              <a:ext cx="911400" cy="1359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a:solidFill>
                    <a:srgbClr val="0000FF"/>
                  </a:solidFill>
                </a:rPr>
                <a:t>Student</a:t>
              </a:r>
              <a:endParaRPr>
                <a:solidFill>
                  <a:srgbClr val="0000FF"/>
                </a:solidFill>
              </a:endParaRPr>
            </a:p>
            <a:p>
              <a:pPr indent="0" lvl="0" marL="0" rtl="0" algn="r">
                <a:spcBef>
                  <a:spcPts val="0"/>
                </a:spcBef>
                <a:spcAft>
                  <a:spcPts val="0"/>
                </a:spcAft>
                <a:buNone/>
              </a:pPr>
              <a:r>
                <a:rPr lang="en">
                  <a:solidFill>
                    <a:srgbClr val="0000FF"/>
                  </a:solidFill>
                </a:rPr>
                <a:t>Learning</a:t>
              </a:r>
              <a:endParaRPr>
                <a:solidFill>
                  <a:srgbClr val="0000FF"/>
                </a:solidFill>
              </a:endParaRPr>
            </a:p>
          </p:txBody>
        </p:sp>
        <p:sp>
          <p:nvSpPr>
            <p:cNvPr id="595" name="Google Shape;595;p68"/>
            <p:cNvSpPr/>
            <p:nvPr/>
          </p:nvSpPr>
          <p:spPr>
            <a:xfrm>
              <a:off x="1473450" y="3073975"/>
              <a:ext cx="1877625" cy="880775"/>
            </a:xfrm>
            <a:custGeom>
              <a:rect b="b" l="l" r="r" t="t"/>
              <a:pathLst>
                <a:path extrusionOk="0" h="35231" w="75105">
                  <a:moveTo>
                    <a:pt x="0" y="35231"/>
                  </a:moveTo>
                  <a:lnTo>
                    <a:pt x="13798" y="21128"/>
                  </a:lnTo>
                  <a:lnTo>
                    <a:pt x="29038" y="17318"/>
                  </a:lnTo>
                  <a:lnTo>
                    <a:pt x="41854" y="5542"/>
                  </a:lnTo>
                  <a:lnTo>
                    <a:pt x="60211" y="6927"/>
                  </a:lnTo>
                  <a:lnTo>
                    <a:pt x="75105" y="0"/>
                  </a:lnTo>
                </a:path>
              </a:pathLst>
            </a:custGeom>
            <a:noFill/>
            <a:ln cap="flat" cmpd="sng" w="38100">
              <a:solidFill>
                <a:srgbClr val="0000FF"/>
              </a:solidFill>
              <a:prstDash val="solid"/>
              <a:round/>
              <a:headEnd len="med" w="med" type="none"/>
              <a:tailEnd len="med" w="med" type="none"/>
            </a:ln>
          </p:spPr>
        </p:sp>
        <p:cxnSp>
          <p:nvCxnSpPr>
            <p:cNvPr id="596" name="Google Shape;596;p68"/>
            <p:cNvCxnSpPr/>
            <p:nvPr/>
          </p:nvCxnSpPr>
          <p:spPr>
            <a:xfrm rot="10800000">
              <a:off x="1396037" y="2554096"/>
              <a:ext cx="0" cy="460500"/>
            </a:xfrm>
            <a:prstGeom prst="straightConnector1">
              <a:avLst/>
            </a:prstGeom>
            <a:noFill/>
            <a:ln cap="flat" cmpd="sng" w="19050">
              <a:solidFill>
                <a:srgbClr val="0000FF"/>
              </a:solidFill>
              <a:prstDash val="dot"/>
              <a:round/>
              <a:headEnd len="med" w="med" type="none"/>
              <a:tailEnd len="med" w="med" type="none"/>
            </a:ln>
          </p:spPr>
        </p:cxnSp>
        <p:cxnSp>
          <p:nvCxnSpPr>
            <p:cNvPr id="597" name="Google Shape;597;p68"/>
            <p:cNvCxnSpPr/>
            <p:nvPr/>
          </p:nvCxnSpPr>
          <p:spPr>
            <a:xfrm rot="10800000">
              <a:off x="3605950" y="4173649"/>
              <a:ext cx="0" cy="460500"/>
            </a:xfrm>
            <a:prstGeom prst="straightConnector1">
              <a:avLst/>
            </a:prstGeom>
            <a:noFill/>
            <a:ln cap="flat" cmpd="sng" w="19050">
              <a:solidFill>
                <a:srgbClr val="0000FF"/>
              </a:solidFill>
              <a:prstDash val="dot"/>
              <a:round/>
              <a:headEnd len="med" w="med" type="none"/>
              <a:tailEnd len="med" w="med" type="none"/>
            </a:ln>
          </p:spPr>
        </p:cxnSp>
        <p:cxnSp>
          <p:nvCxnSpPr>
            <p:cNvPr id="598" name="Google Shape;598;p68"/>
            <p:cNvCxnSpPr/>
            <p:nvPr/>
          </p:nvCxnSpPr>
          <p:spPr>
            <a:xfrm flipH="1">
              <a:off x="3342475" y="2641025"/>
              <a:ext cx="432900" cy="441600"/>
            </a:xfrm>
            <a:prstGeom prst="straightConnector1">
              <a:avLst/>
            </a:prstGeom>
            <a:noFill/>
            <a:ln cap="flat" cmpd="sng" w="19050">
              <a:solidFill>
                <a:srgbClr val="0000FF"/>
              </a:solidFill>
              <a:prstDash val="dot"/>
              <a:round/>
              <a:headEnd len="med" w="med" type="none"/>
              <a:tailEnd len="med" w="med" type="none"/>
            </a:ln>
          </p:spPr>
        </p:cxnSp>
      </p:grpSp>
      <p:grpSp>
        <p:nvGrpSpPr>
          <p:cNvPr id="599" name="Google Shape;599;p68"/>
          <p:cNvGrpSpPr/>
          <p:nvPr/>
        </p:nvGrpSpPr>
        <p:grpSpPr>
          <a:xfrm>
            <a:off x="327522" y="3080800"/>
            <a:ext cx="956100" cy="1682297"/>
            <a:chOff x="98922" y="3080800"/>
            <a:chExt cx="956100" cy="1682297"/>
          </a:xfrm>
        </p:grpSpPr>
        <p:sp>
          <p:nvSpPr>
            <p:cNvPr id="600" name="Google Shape;600;p68"/>
            <p:cNvSpPr/>
            <p:nvPr/>
          </p:nvSpPr>
          <p:spPr>
            <a:xfrm>
              <a:off x="493449" y="4615797"/>
              <a:ext cx="142800" cy="147300"/>
            </a:xfrm>
            <a:prstGeom prst="ellipse">
              <a:avLst/>
            </a:prstGeom>
            <a:solidFill>
              <a:srgbClr val="0000FF"/>
            </a:solid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01" name="Google Shape;601;p68"/>
            <p:cNvCxnSpPr/>
            <p:nvPr/>
          </p:nvCxnSpPr>
          <p:spPr>
            <a:xfrm rot="10800000">
              <a:off x="564847" y="3890711"/>
              <a:ext cx="0" cy="647100"/>
            </a:xfrm>
            <a:prstGeom prst="straightConnector1">
              <a:avLst/>
            </a:prstGeom>
            <a:noFill/>
            <a:ln cap="flat" cmpd="sng" w="19050">
              <a:solidFill>
                <a:srgbClr val="0000FF"/>
              </a:solidFill>
              <a:prstDash val="solid"/>
              <a:round/>
              <a:headEnd len="med" w="med" type="triangle"/>
              <a:tailEnd len="med" w="med" type="none"/>
            </a:ln>
          </p:spPr>
        </p:cxnSp>
        <p:sp>
          <p:nvSpPr>
            <p:cNvPr id="602" name="Google Shape;602;p68"/>
            <p:cNvSpPr txBox="1"/>
            <p:nvPr/>
          </p:nvSpPr>
          <p:spPr>
            <a:xfrm>
              <a:off x="98922" y="3080800"/>
              <a:ext cx="956100" cy="81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0000FF"/>
                  </a:solidFill>
                </a:rPr>
                <a:t>You</a:t>
              </a:r>
              <a:endParaRPr>
                <a:solidFill>
                  <a:srgbClr val="0000FF"/>
                </a:solidFill>
              </a:endParaRPr>
            </a:p>
            <a:p>
              <a:pPr indent="0" lvl="0" marL="0" rtl="0" algn="ctr">
                <a:spcBef>
                  <a:spcPts val="0"/>
                </a:spcBef>
                <a:spcAft>
                  <a:spcPts val="0"/>
                </a:spcAft>
                <a:buNone/>
              </a:pPr>
              <a:r>
                <a:rPr lang="en">
                  <a:solidFill>
                    <a:srgbClr val="0000FF"/>
                  </a:solidFill>
                </a:rPr>
                <a:t>are</a:t>
              </a:r>
              <a:endParaRPr>
                <a:solidFill>
                  <a:srgbClr val="0000FF"/>
                </a:solidFill>
              </a:endParaRPr>
            </a:p>
            <a:p>
              <a:pPr indent="0" lvl="0" marL="0" rtl="0" algn="ctr">
                <a:spcBef>
                  <a:spcPts val="0"/>
                </a:spcBef>
                <a:spcAft>
                  <a:spcPts val="0"/>
                </a:spcAft>
                <a:buNone/>
              </a:pPr>
              <a:r>
                <a:rPr lang="en">
                  <a:solidFill>
                    <a:srgbClr val="0000FF"/>
                  </a:solidFill>
                </a:rPr>
                <a:t>here</a:t>
              </a:r>
              <a:endParaRPr>
                <a:solidFill>
                  <a:srgbClr val="0000FF"/>
                </a:solidFill>
              </a:endParaRPr>
            </a:p>
          </p:txBody>
        </p:sp>
      </p:grpSp>
      <p:cxnSp>
        <p:nvCxnSpPr>
          <p:cNvPr id="603" name="Google Shape;603;p68"/>
          <p:cNvCxnSpPr/>
          <p:nvPr/>
        </p:nvCxnSpPr>
        <p:spPr>
          <a:xfrm flipH="1" rot="10800000">
            <a:off x="1028700" y="2806425"/>
            <a:ext cx="4551000" cy="1818600"/>
          </a:xfrm>
          <a:prstGeom prst="straightConnector1">
            <a:avLst/>
          </a:prstGeom>
          <a:noFill/>
          <a:ln cap="flat" cmpd="sng" w="28575">
            <a:solidFill>
              <a:srgbClr val="FF0000"/>
            </a:solidFill>
            <a:prstDash val="dot"/>
            <a:round/>
            <a:headEnd len="med" w="med" type="triangle"/>
            <a:tailEnd len="med" w="med" type="triangle"/>
          </a:ln>
        </p:spPr>
      </p:cxnSp>
      <p:sp>
        <p:nvSpPr>
          <p:cNvPr id="604" name="Google Shape;604;p68"/>
          <p:cNvSpPr txBox="1"/>
          <p:nvPr/>
        </p:nvSpPr>
        <p:spPr>
          <a:xfrm rot="-1304652">
            <a:off x="2786263" y="3353250"/>
            <a:ext cx="1171775" cy="676024"/>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FF0000"/>
                </a:solidFill>
              </a:rPr>
              <a:t>Theory of Change</a:t>
            </a:r>
            <a:endParaRPr sz="1800">
              <a:solidFill>
                <a:srgbClr val="FF0000"/>
              </a:solidFill>
            </a:endParaRPr>
          </a:p>
        </p:txBody>
      </p:sp>
      <p:pic>
        <p:nvPicPr>
          <p:cNvPr id="605" name="Google Shape;605;p68"/>
          <p:cNvPicPr preferRelativeResize="0"/>
          <p:nvPr/>
        </p:nvPicPr>
        <p:blipFill>
          <a:blip r:embed="rId3">
            <a:alphaModFix/>
          </a:blip>
          <a:stretch>
            <a:fillRect/>
          </a:stretch>
        </p:blipFill>
        <p:spPr>
          <a:xfrm>
            <a:off x="7953375" y="4310050"/>
            <a:ext cx="1190625" cy="83343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9" name="Shape 609"/>
        <p:cNvGrpSpPr/>
        <p:nvPr/>
      </p:nvGrpSpPr>
      <p:grpSpPr>
        <a:xfrm>
          <a:off x="0" y="0"/>
          <a:ext cx="0" cy="0"/>
          <a:chOff x="0" y="0"/>
          <a:chExt cx="0" cy="0"/>
        </a:xfrm>
      </p:grpSpPr>
      <p:sp>
        <p:nvSpPr>
          <p:cNvPr id="610" name="Google Shape;610;p69"/>
          <p:cNvSpPr/>
          <p:nvPr/>
        </p:nvSpPr>
        <p:spPr>
          <a:xfrm>
            <a:off x="4262925" y="-115400"/>
            <a:ext cx="5397624" cy="3856248"/>
          </a:xfrm>
          <a:prstGeom prst="cloud">
            <a:avLst/>
          </a:prstGeom>
          <a:solidFill>
            <a:srgbClr val="0000FF">
              <a:alpha val="3920"/>
            </a:srgbClr>
          </a:solid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69"/>
          <p:cNvSpPr txBox="1"/>
          <p:nvPr>
            <p:ph type="title"/>
          </p:nvPr>
        </p:nvSpPr>
        <p:spPr>
          <a:xfrm>
            <a:off x="0" y="0"/>
            <a:ext cx="4178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2"/>
                </a:solidFill>
              </a:rPr>
              <a:t>So, what is on the path to the desired outcome?</a:t>
            </a:r>
            <a:endParaRPr>
              <a:solidFill>
                <a:schemeClr val="dk2"/>
              </a:solidFill>
            </a:endParaRPr>
          </a:p>
          <a:p>
            <a:pPr indent="0" lvl="0" marL="0" rtl="0" algn="l">
              <a:spcBef>
                <a:spcPts val="0"/>
              </a:spcBef>
              <a:spcAft>
                <a:spcPts val="0"/>
              </a:spcAft>
              <a:buClr>
                <a:schemeClr val="dk1"/>
              </a:buClr>
              <a:buSzPts val="1100"/>
              <a:buFont typeface="Arial"/>
              <a:buNone/>
            </a:pPr>
            <a:r>
              <a:t/>
            </a:r>
            <a:endParaRPr>
              <a:solidFill>
                <a:schemeClr val="dk2"/>
              </a:solidFill>
            </a:endParaRPr>
          </a:p>
          <a:p>
            <a:pPr indent="0" lvl="0" marL="0" rtl="0" algn="l">
              <a:spcBef>
                <a:spcPts val="0"/>
              </a:spcBef>
              <a:spcAft>
                <a:spcPts val="0"/>
              </a:spcAft>
              <a:buNone/>
            </a:pPr>
            <a:r>
              <a:t/>
            </a:r>
            <a:endParaRPr>
              <a:solidFill>
                <a:schemeClr val="dk2"/>
              </a:solidFill>
            </a:endParaRPr>
          </a:p>
        </p:txBody>
      </p:sp>
      <p:grpSp>
        <p:nvGrpSpPr>
          <p:cNvPr id="612" name="Google Shape;612;p69"/>
          <p:cNvGrpSpPr/>
          <p:nvPr/>
        </p:nvGrpSpPr>
        <p:grpSpPr>
          <a:xfrm>
            <a:off x="4622375" y="511282"/>
            <a:ext cx="3950434" cy="2742213"/>
            <a:chOff x="415615" y="2554096"/>
            <a:chExt cx="3420585" cy="2300901"/>
          </a:xfrm>
        </p:grpSpPr>
        <p:cxnSp>
          <p:nvCxnSpPr>
            <p:cNvPr id="613" name="Google Shape;613;p69"/>
            <p:cNvCxnSpPr/>
            <p:nvPr/>
          </p:nvCxnSpPr>
          <p:spPr>
            <a:xfrm>
              <a:off x="1473450" y="4397500"/>
              <a:ext cx="1955700" cy="7800"/>
            </a:xfrm>
            <a:prstGeom prst="straightConnector1">
              <a:avLst/>
            </a:prstGeom>
            <a:noFill/>
            <a:ln cap="flat" cmpd="sng" w="38100">
              <a:solidFill>
                <a:srgbClr val="0000FF"/>
              </a:solidFill>
              <a:prstDash val="solid"/>
              <a:round/>
              <a:headEnd len="med" w="med" type="none"/>
              <a:tailEnd len="med" w="med" type="none"/>
            </a:ln>
          </p:spPr>
        </p:cxnSp>
        <p:sp>
          <p:nvSpPr>
            <p:cNvPr id="614" name="Google Shape;614;p69"/>
            <p:cNvSpPr/>
            <p:nvPr/>
          </p:nvSpPr>
          <p:spPr>
            <a:xfrm>
              <a:off x="1327100" y="4335700"/>
              <a:ext cx="123600" cy="123600"/>
            </a:xfrm>
            <a:prstGeom prst="ellipse">
              <a:avLst/>
            </a:prstGeom>
            <a:solidFill>
              <a:srgbClr val="0000FF"/>
            </a:solid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15" name="Google Shape;615;p69"/>
            <p:cNvCxnSpPr/>
            <p:nvPr/>
          </p:nvCxnSpPr>
          <p:spPr>
            <a:xfrm rot="10800000">
              <a:off x="1388900" y="3035450"/>
              <a:ext cx="0" cy="1269300"/>
            </a:xfrm>
            <a:prstGeom prst="straightConnector1">
              <a:avLst/>
            </a:prstGeom>
            <a:noFill/>
            <a:ln cap="flat" cmpd="sng" w="38100">
              <a:solidFill>
                <a:srgbClr val="0000FF"/>
              </a:solidFill>
              <a:prstDash val="solid"/>
              <a:round/>
              <a:headEnd len="med" w="med" type="none"/>
              <a:tailEnd len="med" w="med" type="none"/>
            </a:ln>
          </p:spPr>
        </p:cxnSp>
        <p:sp>
          <p:nvSpPr>
            <p:cNvPr id="616" name="Google Shape;616;p69"/>
            <p:cNvSpPr txBox="1"/>
            <p:nvPr/>
          </p:nvSpPr>
          <p:spPr>
            <a:xfrm>
              <a:off x="1473455" y="4459297"/>
              <a:ext cx="1955700" cy="395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0000FF"/>
                  </a:solidFill>
                </a:rPr>
                <a:t>Time</a:t>
              </a:r>
              <a:endParaRPr>
                <a:solidFill>
                  <a:srgbClr val="0000FF"/>
                </a:solidFill>
              </a:endParaRPr>
            </a:p>
          </p:txBody>
        </p:sp>
        <p:sp>
          <p:nvSpPr>
            <p:cNvPr id="617" name="Google Shape;617;p69"/>
            <p:cNvSpPr txBox="1"/>
            <p:nvPr/>
          </p:nvSpPr>
          <p:spPr>
            <a:xfrm>
              <a:off x="415615" y="3035440"/>
              <a:ext cx="911400" cy="1359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a:solidFill>
                    <a:srgbClr val="0000FF"/>
                  </a:solidFill>
                </a:rPr>
                <a:t>Student</a:t>
              </a:r>
              <a:endParaRPr>
                <a:solidFill>
                  <a:srgbClr val="0000FF"/>
                </a:solidFill>
              </a:endParaRPr>
            </a:p>
            <a:p>
              <a:pPr indent="0" lvl="0" marL="0" rtl="0" algn="r">
                <a:spcBef>
                  <a:spcPts val="0"/>
                </a:spcBef>
                <a:spcAft>
                  <a:spcPts val="0"/>
                </a:spcAft>
                <a:buNone/>
              </a:pPr>
              <a:r>
                <a:rPr lang="en">
                  <a:solidFill>
                    <a:srgbClr val="0000FF"/>
                  </a:solidFill>
                </a:rPr>
                <a:t>Learning</a:t>
              </a:r>
              <a:endParaRPr>
                <a:solidFill>
                  <a:srgbClr val="0000FF"/>
                </a:solidFill>
              </a:endParaRPr>
            </a:p>
          </p:txBody>
        </p:sp>
        <p:sp>
          <p:nvSpPr>
            <p:cNvPr id="618" name="Google Shape;618;p69"/>
            <p:cNvSpPr/>
            <p:nvPr/>
          </p:nvSpPr>
          <p:spPr>
            <a:xfrm>
              <a:off x="1473450" y="3073975"/>
              <a:ext cx="1877625" cy="880775"/>
            </a:xfrm>
            <a:custGeom>
              <a:rect b="b" l="l" r="r" t="t"/>
              <a:pathLst>
                <a:path extrusionOk="0" h="35231" w="75105">
                  <a:moveTo>
                    <a:pt x="0" y="35231"/>
                  </a:moveTo>
                  <a:lnTo>
                    <a:pt x="13798" y="21128"/>
                  </a:lnTo>
                  <a:lnTo>
                    <a:pt x="29038" y="17318"/>
                  </a:lnTo>
                  <a:lnTo>
                    <a:pt x="41854" y="5542"/>
                  </a:lnTo>
                  <a:lnTo>
                    <a:pt x="60211" y="6927"/>
                  </a:lnTo>
                  <a:lnTo>
                    <a:pt x="75105" y="0"/>
                  </a:lnTo>
                </a:path>
              </a:pathLst>
            </a:custGeom>
            <a:noFill/>
            <a:ln cap="flat" cmpd="sng" w="38100">
              <a:solidFill>
                <a:srgbClr val="0000FF"/>
              </a:solidFill>
              <a:prstDash val="solid"/>
              <a:round/>
              <a:headEnd len="med" w="med" type="none"/>
              <a:tailEnd len="med" w="med" type="none"/>
            </a:ln>
          </p:spPr>
        </p:sp>
        <p:cxnSp>
          <p:nvCxnSpPr>
            <p:cNvPr id="619" name="Google Shape;619;p69"/>
            <p:cNvCxnSpPr/>
            <p:nvPr/>
          </p:nvCxnSpPr>
          <p:spPr>
            <a:xfrm rot="10800000">
              <a:off x="1396037" y="2554096"/>
              <a:ext cx="0" cy="460500"/>
            </a:xfrm>
            <a:prstGeom prst="straightConnector1">
              <a:avLst/>
            </a:prstGeom>
            <a:noFill/>
            <a:ln cap="flat" cmpd="sng" w="19050">
              <a:solidFill>
                <a:srgbClr val="0000FF"/>
              </a:solidFill>
              <a:prstDash val="dot"/>
              <a:round/>
              <a:headEnd len="med" w="med" type="none"/>
              <a:tailEnd len="med" w="med" type="none"/>
            </a:ln>
          </p:spPr>
        </p:cxnSp>
        <p:cxnSp>
          <p:nvCxnSpPr>
            <p:cNvPr id="620" name="Google Shape;620;p69"/>
            <p:cNvCxnSpPr/>
            <p:nvPr/>
          </p:nvCxnSpPr>
          <p:spPr>
            <a:xfrm rot="10800000">
              <a:off x="3605950" y="4171780"/>
              <a:ext cx="0" cy="460500"/>
            </a:xfrm>
            <a:prstGeom prst="straightConnector1">
              <a:avLst/>
            </a:prstGeom>
            <a:noFill/>
            <a:ln cap="flat" cmpd="sng" w="19050">
              <a:solidFill>
                <a:srgbClr val="0000FF"/>
              </a:solidFill>
              <a:prstDash val="dot"/>
              <a:round/>
              <a:headEnd len="med" w="med" type="none"/>
              <a:tailEnd len="med" w="med" type="none"/>
            </a:ln>
          </p:spPr>
        </p:cxnSp>
        <p:cxnSp>
          <p:nvCxnSpPr>
            <p:cNvPr id="621" name="Google Shape;621;p69"/>
            <p:cNvCxnSpPr/>
            <p:nvPr/>
          </p:nvCxnSpPr>
          <p:spPr>
            <a:xfrm flipH="1">
              <a:off x="3342475" y="2641025"/>
              <a:ext cx="432900" cy="441600"/>
            </a:xfrm>
            <a:prstGeom prst="straightConnector1">
              <a:avLst/>
            </a:prstGeom>
            <a:noFill/>
            <a:ln cap="flat" cmpd="sng" w="19050">
              <a:solidFill>
                <a:srgbClr val="0000FF"/>
              </a:solidFill>
              <a:prstDash val="dot"/>
              <a:round/>
              <a:headEnd len="med" w="med" type="none"/>
              <a:tailEnd len="med" w="med" type="none"/>
            </a:ln>
          </p:spPr>
        </p:cxnSp>
      </p:grpSp>
      <p:grpSp>
        <p:nvGrpSpPr>
          <p:cNvPr id="622" name="Google Shape;622;p69"/>
          <p:cNvGrpSpPr/>
          <p:nvPr/>
        </p:nvGrpSpPr>
        <p:grpSpPr>
          <a:xfrm>
            <a:off x="327522" y="3080800"/>
            <a:ext cx="956100" cy="1682297"/>
            <a:chOff x="98922" y="3080800"/>
            <a:chExt cx="956100" cy="1682297"/>
          </a:xfrm>
        </p:grpSpPr>
        <p:sp>
          <p:nvSpPr>
            <p:cNvPr id="623" name="Google Shape;623;p69"/>
            <p:cNvSpPr/>
            <p:nvPr/>
          </p:nvSpPr>
          <p:spPr>
            <a:xfrm>
              <a:off x="493449" y="4615797"/>
              <a:ext cx="142800" cy="147300"/>
            </a:xfrm>
            <a:prstGeom prst="ellipse">
              <a:avLst/>
            </a:prstGeom>
            <a:solidFill>
              <a:srgbClr val="0000FF"/>
            </a:solid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24" name="Google Shape;624;p69"/>
            <p:cNvCxnSpPr/>
            <p:nvPr/>
          </p:nvCxnSpPr>
          <p:spPr>
            <a:xfrm rot="10800000">
              <a:off x="564847" y="3890711"/>
              <a:ext cx="0" cy="647100"/>
            </a:xfrm>
            <a:prstGeom prst="straightConnector1">
              <a:avLst/>
            </a:prstGeom>
            <a:noFill/>
            <a:ln cap="flat" cmpd="sng" w="19050">
              <a:solidFill>
                <a:srgbClr val="0000FF"/>
              </a:solidFill>
              <a:prstDash val="solid"/>
              <a:round/>
              <a:headEnd len="med" w="med" type="triangle"/>
              <a:tailEnd len="med" w="med" type="none"/>
            </a:ln>
          </p:spPr>
        </p:cxnSp>
        <p:sp>
          <p:nvSpPr>
            <p:cNvPr id="625" name="Google Shape;625;p69"/>
            <p:cNvSpPr txBox="1"/>
            <p:nvPr/>
          </p:nvSpPr>
          <p:spPr>
            <a:xfrm>
              <a:off x="98922" y="3080800"/>
              <a:ext cx="956100" cy="81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0000FF"/>
                  </a:solidFill>
                </a:rPr>
                <a:t>You</a:t>
              </a:r>
              <a:endParaRPr>
                <a:solidFill>
                  <a:srgbClr val="0000FF"/>
                </a:solidFill>
              </a:endParaRPr>
            </a:p>
            <a:p>
              <a:pPr indent="0" lvl="0" marL="0" rtl="0" algn="ctr">
                <a:spcBef>
                  <a:spcPts val="0"/>
                </a:spcBef>
                <a:spcAft>
                  <a:spcPts val="0"/>
                </a:spcAft>
                <a:buNone/>
              </a:pPr>
              <a:r>
                <a:rPr lang="en">
                  <a:solidFill>
                    <a:srgbClr val="0000FF"/>
                  </a:solidFill>
                </a:rPr>
                <a:t>are</a:t>
              </a:r>
              <a:endParaRPr>
                <a:solidFill>
                  <a:srgbClr val="0000FF"/>
                </a:solidFill>
              </a:endParaRPr>
            </a:p>
            <a:p>
              <a:pPr indent="0" lvl="0" marL="0" rtl="0" algn="ctr">
                <a:spcBef>
                  <a:spcPts val="0"/>
                </a:spcBef>
                <a:spcAft>
                  <a:spcPts val="0"/>
                </a:spcAft>
                <a:buNone/>
              </a:pPr>
              <a:r>
                <a:rPr lang="en">
                  <a:solidFill>
                    <a:srgbClr val="0000FF"/>
                  </a:solidFill>
                </a:rPr>
                <a:t>here</a:t>
              </a:r>
              <a:endParaRPr>
                <a:solidFill>
                  <a:srgbClr val="0000FF"/>
                </a:solidFill>
              </a:endParaRPr>
            </a:p>
          </p:txBody>
        </p:sp>
      </p:grpSp>
      <p:cxnSp>
        <p:nvCxnSpPr>
          <p:cNvPr id="626" name="Google Shape;626;p69"/>
          <p:cNvCxnSpPr/>
          <p:nvPr/>
        </p:nvCxnSpPr>
        <p:spPr>
          <a:xfrm flipH="1" rot="10800000">
            <a:off x="1028700" y="2806425"/>
            <a:ext cx="4551000" cy="1818600"/>
          </a:xfrm>
          <a:prstGeom prst="straightConnector1">
            <a:avLst/>
          </a:prstGeom>
          <a:noFill/>
          <a:ln cap="flat" cmpd="sng" w="28575">
            <a:solidFill>
              <a:srgbClr val="0000FF"/>
            </a:solidFill>
            <a:prstDash val="dot"/>
            <a:round/>
            <a:headEnd len="med" w="med" type="triangle"/>
            <a:tailEnd len="med" w="med" type="triangle"/>
          </a:ln>
        </p:spPr>
      </p:cxnSp>
      <p:sp>
        <p:nvSpPr>
          <p:cNvPr id="627" name="Google Shape;627;p69"/>
          <p:cNvSpPr txBox="1"/>
          <p:nvPr>
            <p:ph type="title"/>
          </p:nvPr>
        </p:nvSpPr>
        <p:spPr>
          <a:xfrm>
            <a:off x="0" y="1229050"/>
            <a:ext cx="4728000" cy="1048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0000"/>
                </a:solidFill>
              </a:rPr>
              <a:t>Let’s address the elephant in the room.</a:t>
            </a:r>
            <a:endParaRPr sz="1800">
              <a:solidFill>
                <a:srgbClr val="FF0000"/>
              </a:solidFill>
            </a:endParaRPr>
          </a:p>
        </p:txBody>
      </p:sp>
      <p:sp>
        <p:nvSpPr>
          <p:cNvPr id="628" name="Google Shape;628;p69"/>
          <p:cNvSpPr txBox="1"/>
          <p:nvPr/>
        </p:nvSpPr>
        <p:spPr>
          <a:xfrm rot="-1304652">
            <a:off x="2786263" y="3353250"/>
            <a:ext cx="1171775" cy="676024"/>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0000FF"/>
                </a:solidFill>
              </a:rPr>
              <a:t>Theory of Change</a:t>
            </a:r>
            <a:endParaRPr sz="1800">
              <a:solidFill>
                <a:srgbClr val="0000FF"/>
              </a:solidFill>
            </a:endParaRPr>
          </a:p>
        </p:txBody>
      </p:sp>
      <p:pic>
        <p:nvPicPr>
          <p:cNvPr id="629" name="Google Shape;629;p69"/>
          <p:cNvPicPr preferRelativeResize="0"/>
          <p:nvPr/>
        </p:nvPicPr>
        <p:blipFill>
          <a:blip r:embed="rId3">
            <a:alphaModFix/>
          </a:blip>
          <a:stretch>
            <a:fillRect/>
          </a:stretch>
        </p:blipFill>
        <p:spPr>
          <a:xfrm>
            <a:off x="7953375" y="4310050"/>
            <a:ext cx="1190625" cy="83343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3" name="Shape 633"/>
        <p:cNvGrpSpPr/>
        <p:nvPr/>
      </p:nvGrpSpPr>
      <p:grpSpPr>
        <a:xfrm>
          <a:off x="0" y="0"/>
          <a:ext cx="0" cy="0"/>
          <a:chOff x="0" y="0"/>
          <a:chExt cx="0" cy="0"/>
        </a:xfrm>
      </p:grpSpPr>
      <p:sp>
        <p:nvSpPr>
          <p:cNvPr id="634" name="Google Shape;634;p70"/>
          <p:cNvSpPr/>
          <p:nvPr/>
        </p:nvSpPr>
        <p:spPr>
          <a:xfrm>
            <a:off x="4262925" y="-115400"/>
            <a:ext cx="5397624" cy="3856248"/>
          </a:xfrm>
          <a:prstGeom prst="cloud">
            <a:avLst/>
          </a:prstGeom>
          <a:solidFill>
            <a:srgbClr val="0000FF">
              <a:alpha val="3920"/>
            </a:srgbClr>
          </a:solid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5" name="Google Shape;635;p70"/>
          <p:cNvGrpSpPr/>
          <p:nvPr/>
        </p:nvGrpSpPr>
        <p:grpSpPr>
          <a:xfrm>
            <a:off x="4622375" y="511282"/>
            <a:ext cx="3950434" cy="2742213"/>
            <a:chOff x="415615" y="2554096"/>
            <a:chExt cx="3420585" cy="2300901"/>
          </a:xfrm>
        </p:grpSpPr>
        <p:cxnSp>
          <p:nvCxnSpPr>
            <p:cNvPr id="636" name="Google Shape;636;p70"/>
            <p:cNvCxnSpPr/>
            <p:nvPr/>
          </p:nvCxnSpPr>
          <p:spPr>
            <a:xfrm>
              <a:off x="1473450" y="4397500"/>
              <a:ext cx="1955700" cy="7800"/>
            </a:xfrm>
            <a:prstGeom prst="straightConnector1">
              <a:avLst/>
            </a:prstGeom>
            <a:noFill/>
            <a:ln cap="flat" cmpd="sng" w="38100">
              <a:solidFill>
                <a:srgbClr val="0000FF"/>
              </a:solidFill>
              <a:prstDash val="solid"/>
              <a:round/>
              <a:headEnd len="med" w="med" type="none"/>
              <a:tailEnd len="med" w="med" type="none"/>
            </a:ln>
          </p:spPr>
        </p:cxnSp>
        <p:sp>
          <p:nvSpPr>
            <p:cNvPr id="637" name="Google Shape;637;p70"/>
            <p:cNvSpPr/>
            <p:nvPr/>
          </p:nvSpPr>
          <p:spPr>
            <a:xfrm>
              <a:off x="1327100" y="4335700"/>
              <a:ext cx="123600" cy="123600"/>
            </a:xfrm>
            <a:prstGeom prst="ellipse">
              <a:avLst/>
            </a:prstGeom>
            <a:solidFill>
              <a:srgbClr val="0000FF"/>
            </a:solid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38" name="Google Shape;638;p70"/>
            <p:cNvCxnSpPr/>
            <p:nvPr/>
          </p:nvCxnSpPr>
          <p:spPr>
            <a:xfrm rot="10800000">
              <a:off x="1388900" y="3035450"/>
              <a:ext cx="0" cy="1269300"/>
            </a:xfrm>
            <a:prstGeom prst="straightConnector1">
              <a:avLst/>
            </a:prstGeom>
            <a:noFill/>
            <a:ln cap="flat" cmpd="sng" w="38100">
              <a:solidFill>
                <a:srgbClr val="0000FF"/>
              </a:solidFill>
              <a:prstDash val="solid"/>
              <a:round/>
              <a:headEnd len="med" w="med" type="none"/>
              <a:tailEnd len="med" w="med" type="none"/>
            </a:ln>
          </p:spPr>
        </p:cxnSp>
        <p:sp>
          <p:nvSpPr>
            <p:cNvPr id="639" name="Google Shape;639;p70"/>
            <p:cNvSpPr txBox="1"/>
            <p:nvPr/>
          </p:nvSpPr>
          <p:spPr>
            <a:xfrm>
              <a:off x="1473455" y="4459297"/>
              <a:ext cx="1955700" cy="395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0000FF"/>
                  </a:solidFill>
                </a:rPr>
                <a:t>Time</a:t>
              </a:r>
              <a:endParaRPr>
                <a:solidFill>
                  <a:srgbClr val="0000FF"/>
                </a:solidFill>
              </a:endParaRPr>
            </a:p>
          </p:txBody>
        </p:sp>
        <p:sp>
          <p:nvSpPr>
            <p:cNvPr id="640" name="Google Shape;640;p70"/>
            <p:cNvSpPr txBox="1"/>
            <p:nvPr/>
          </p:nvSpPr>
          <p:spPr>
            <a:xfrm>
              <a:off x="415615" y="3035440"/>
              <a:ext cx="911400" cy="1359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a:solidFill>
                    <a:srgbClr val="0000FF"/>
                  </a:solidFill>
                </a:rPr>
                <a:t>Student</a:t>
              </a:r>
              <a:endParaRPr>
                <a:solidFill>
                  <a:srgbClr val="0000FF"/>
                </a:solidFill>
              </a:endParaRPr>
            </a:p>
            <a:p>
              <a:pPr indent="0" lvl="0" marL="0" rtl="0" algn="r">
                <a:spcBef>
                  <a:spcPts val="0"/>
                </a:spcBef>
                <a:spcAft>
                  <a:spcPts val="0"/>
                </a:spcAft>
                <a:buNone/>
              </a:pPr>
              <a:r>
                <a:rPr lang="en">
                  <a:solidFill>
                    <a:srgbClr val="0000FF"/>
                  </a:solidFill>
                </a:rPr>
                <a:t>Learning</a:t>
              </a:r>
              <a:endParaRPr>
                <a:solidFill>
                  <a:srgbClr val="0000FF"/>
                </a:solidFill>
              </a:endParaRPr>
            </a:p>
          </p:txBody>
        </p:sp>
        <p:sp>
          <p:nvSpPr>
            <p:cNvPr id="641" name="Google Shape;641;p70"/>
            <p:cNvSpPr/>
            <p:nvPr/>
          </p:nvSpPr>
          <p:spPr>
            <a:xfrm>
              <a:off x="1473450" y="3073975"/>
              <a:ext cx="1877625" cy="880775"/>
            </a:xfrm>
            <a:custGeom>
              <a:rect b="b" l="l" r="r" t="t"/>
              <a:pathLst>
                <a:path extrusionOk="0" h="35231" w="75105">
                  <a:moveTo>
                    <a:pt x="0" y="35231"/>
                  </a:moveTo>
                  <a:lnTo>
                    <a:pt x="13798" y="21128"/>
                  </a:lnTo>
                  <a:lnTo>
                    <a:pt x="29038" y="17318"/>
                  </a:lnTo>
                  <a:lnTo>
                    <a:pt x="41854" y="5542"/>
                  </a:lnTo>
                  <a:lnTo>
                    <a:pt x="60211" y="6927"/>
                  </a:lnTo>
                  <a:lnTo>
                    <a:pt x="75105" y="0"/>
                  </a:lnTo>
                </a:path>
              </a:pathLst>
            </a:custGeom>
            <a:noFill/>
            <a:ln cap="flat" cmpd="sng" w="38100">
              <a:solidFill>
                <a:srgbClr val="0000FF"/>
              </a:solidFill>
              <a:prstDash val="solid"/>
              <a:round/>
              <a:headEnd len="med" w="med" type="none"/>
              <a:tailEnd len="med" w="med" type="none"/>
            </a:ln>
          </p:spPr>
        </p:sp>
        <p:cxnSp>
          <p:nvCxnSpPr>
            <p:cNvPr id="642" name="Google Shape;642;p70"/>
            <p:cNvCxnSpPr/>
            <p:nvPr/>
          </p:nvCxnSpPr>
          <p:spPr>
            <a:xfrm rot="10800000">
              <a:off x="1396037" y="2554096"/>
              <a:ext cx="0" cy="460500"/>
            </a:xfrm>
            <a:prstGeom prst="straightConnector1">
              <a:avLst/>
            </a:prstGeom>
            <a:noFill/>
            <a:ln cap="flat" cmpd="sng" w="19050">
              <a:solidFill>
                <a:srgbClr val="0000FF"/>
              </a:solidFill>
              <a:prstDash val="dot"/>
              <a:round/>
              <a:headEnd len="med" w="med" type="none"/>
              <a:tailEnd len="med" w="med" type="none"/>
            </a:ln>
          </p:spPr>
        </p:cxnSp>
        <p:cxnSp>
          <p:nvCxnSpPr>
            <p:cNvPr id="643" name="Google Shape;643;p70"/>
            <p:cNvCxnSpPr/>
            <p:nvPr/>
          </p:nvCxnSpPr>
          <p:spPr>
            <a:xfrm rot="10800000">
              <a:off x="3605950" y="4175310"/>
              <a:ext cx="0" cy="460500"/>
            </a:xfrm>
            <a:prstGeom prst="straightConnector1">
              <a:avLst/>
            </a:prstGeom>
            <a:noFill/>
            <a:ln cap="flat" cmpd="sng" w="19050">
              <a:solidFill>
                <a:srgbClr val="0000FF"/>
              </a:solidFill>
              <a:prstDash val="dot"/>
              <a:round/>
              <a:headEnd len="med" w="med" type="none"/>
              <a:tailEnd len="med" w="med" type="none"/>
            </a:ln>
          </p:spPr>
        </p:cxnSp>
        <p:cxnSp>
          <p:nvCxnSpPr>
            <p:cNvPr id="644" name="Google Shape;644;p70"/>
            <p:cNvCxnSpPr/>
            <p:nvPr/>
          </p:nvCxnSpPr>
          <p:spPr>
            <a:xfrm flipH="1">
              <a:off x="3342475" y="2641025"/>
              <a:ext cx="432900" cy="441600"/>
            </a:xfrm>
            <a:prstGeom prst="straightConnector1">
              <a:avLst/>
            </a:prstGeom>
            <a:noFill/>
            <a:ln cap="flat" cmpd="sng" w="19050">
              <a:solidFill>
                <a:srgbClr val="0000FF"/>
              </a:solidFill>
              <a:prstDash val="dot"/>
              <a:round/>
              <a:headEnd len="med" w="med" type="none"/>
              <a:tailEnd len="med" w="med" type="none"/>
            </a:ln>
          </p:spPr>
        </p:cxnSp>
      </p:grpSp>
      <p:grpSp>
        <p:nvGrpSpPr>
          <p:cNvPr id="645" name="Google Shape;645;p70"/>
          <p:cNvGrpSpPr/>
          <p:nvPr/>
        </p:nvGrpSpPr>
        <p:grpSpPr>
          <a:xfrm>
            <a:off x="327522" y="3080800"/>
            <a:ext cx="956100" cy="1682297"/>
            <a:chOff x="98922" y="3080800"/>
            <a:chExt cx="956100" cy="1682297"/>
          </a:xfrm>
        </p:grpSpPr>
        <p:sp>
          <p:nvSpPr>
            <p:cNvPr id="646" name="Google Shape;646;p70"/>
            <p:cNvSpPr/>
            <p:nvPr/>
          </p:nvSpPr>
          <p:spPr>
            <a:xfrm>
              <a:off x="493449" y="4615797"/>
              <a:ext cx="142800" cy="147300"/>
            </a:xfrm>
            <a:prstGeom prst="ellipse">
              <a:avLst/>
            </a:prstGeom>
            <a:solidFill>
              <a:srgbClr val="0000FF"/>
            </a:solid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47" name="Google Shape;647;p70"/>
            <p:cNvCxnSpPr/>
            <p:nvPr/>
          </p:nvCxnSpPr>
          <p:spPr>
            <a:xfrm rot="10800000">
              <a:off x="564847" y="3890711"/>
              <a:ext cx="0" cy="647100"/>
            </a:xfrm>
            <a:prstGeom prst="straightConnector1">
              <a:avLst/>
            </a:prstGeom>
            <a:noFill/>
            <a:ln cap="flat" cmpd="sng" w="19050">
              <a:solidFill>
                <a:srgbClr val="0000FF"/>
              </a:solidFill>
              <a:prstDash val="solid"/>
              <a:round/>
              <a:headEnd len="med" w="med" type="triangle"/>
              <a:tailEnd len="med" w="med" type="none"/>
            </a:ln>
          </p:spPr>
        </p:cxnSp>
        <p:sp>
          <p:nvSpPr>
            <p:cNvPr id="648" name="Google Shape;648;p70"/>
            <p:cNvSpPr txBox="1"/>
            <p:nvPr/>
          </p:nvSpPr>
          <p:spPr>
            <a:xfrm>
              <a:off x="98922" y="3080800"/>
              <a:ext cx="956100" cy="81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0000FF"/>
                  </a:solidFill>
                </a:rPr>
                <a:t>You</a:t>
              </a:r>
              <a:endParaRPr>
                <a:solidFill>
                  <a:srgbClr val="0000FF"/>
                </a:solidFill>
              </a:endParaRPr>
            </a:p>
            <a:p>
              <a:pPr indent="0" lvl="0" marL="0" rtl="0" algn="ctr">
                <a:spcBef>
                  <a:spcPts val="0"/>
                </a:spcBef>
                <a:spcAft>
                  <a:spcPts val="0"/>
                </a:spcAft>
                <a:buNone/>
              </a:pPr>
              <a:r>
                <a:rPr lang="en">
                  <a:solidFill>
                    <a:srgbClr val="0000FF"/>
                  </a:solidFill>
                </a:rPr>
                <a:t>are</a:t>
              </a:r>
              <a:endParaRPr>
                <a:solidFill>
                  <a:srgbClr val="0000FF"/>
                </a:solidFill>
              </a:endParaRPr>
            </a:p>
            <a:p>
              <a:pPr indent="0" lvl="0" marL="0" rtl="0" algn="ctr">
                <a:spcBef>
                  <a:spcPts val="0"/>
                </a:spcBef>
                <a:spcAft>
                  <a:spcPts val="0"/>
                </a:spcAft>
                <a:buNone/>
              </a:pPr>
              <a:r>
                <a:rPr lang="en">
                  <a:solidFill>
                    <a:srgbClr val="0000FF"/>
                  </a:solidFill>
                </a:rPr>
                <a:t>here</a:t>
              </a:r>
              <a:endParaRPr>
                <a:solidFill>
                  <a:srgbClr val="0000FF"/>
                </a:solidFill>
              </a:endParaRPr>
            </a:p>
          </p:txBody>
        </p:sp>
      </p:grpSp>
      <p:cxnSp>
        <p:nvCxnSpPr>
          <p:cNvPr id="649" name="Google Shape;649;p70"/>
          <p:cNvCxnSpPr/>
          <p:nvPr/>
        </p:nvCxnSpPr>
        <p:spPr>
          <a:xfrm flipH="1" rot="10800000">
            <a:off x="1028700" y="2806425"/>
            <a:ext cx="4551000" cy="1818600"/>
          </a:xfrm>
          <a:prstGeom prst="straightConnector1">
            <a:avLst/>
          </a:prstGeom>
          <a:noFill/>
          <a:ln cap="flat" cmpd="sng" w="28575">
            <a:solidFill>
              <a:srgbClr val="0000FF"/>
            </a:solidFill>
            <a:prstDash val="dot"/>
            <a:round/>
            <a:headEnd len="med" w="med" type="triangle"/>
            <a:tailEnd len="med" w="med" type="triangle"/>
          </a:ln>
        </p:spPr>
      </p:cxnSp>
      <p:sp>
        <p:nvSpPr>
          <p:cNvPr id="650" name="Google Shape;650;p70"/>
          <p:cNvSpPr txBox="1"/>
          <p:nvPr>
            <p:ph type="title"/>
          </p:nvPr>
        </p:nvSpPr>
        <p:spPr>
          <a:xfrm>
            <a:off x="0" y="1229050"/>
            <a:ext cx="4728000" cy="1048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666666"/>
                </a:solidFill>
              </a:rPr>
              <a:t>Let’s address the elephant in the room.</a:t>
            </a:r>
            <a:endParaRPr sz="1800">
              <a:solidFill>
                <a:srgbClr val="666666"/>
              </a:solidFill>
            </a:endParaRPr>
          </a:p>
        </p:txBody>
      </p:sp>
      <p:sp>
        <p:nvSpPr>
          <p:cNvPr id="651" name="Google Shape;651;p70"/>
          <p:cNvSpPr txBox="1"/>
          <p:nvPr>
            <p:ph type="title"/>
          </p:nvPr>
        </p:nvSpPr>
        <p:spPr>
          <a:xfrm>
            <a:off x="2555700" y="3338625"/>
            <a:ext cx="1497000" cy="7542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FF0000"/>
                </a:solidFill>
              </a:rPr>
              <a:t>Firing poor educators</a:t>
            </a:r>
            <a:endParaRPr b="1" sz="1800">
              <a:solidFill>
                <a:srgbClr val="FF0000"/>
              </a:solidFill>
            </a:endParaRPr>
          </a:p>
        </p:txBody>
      </p:sp>
      <p:grpSp>
        <p:nvGrpSpPr>
          <p:cNvPr id="652" name="Google Shape;652;p70"/>
          <p:cNvGrpSpPr/>
          <p:nvPr/>
        </p:nvGrpSpPr>
        <p:grpSpPr>
          <a:xfrm>
            <a:off x="2555700" y="2967225"/>
            <a:ext cx="1497000" cy="1497000"/>
            <a:chOff x="5980925" y="3253500"/>
            <a:chExt cx="1497000" cy="1497000"/>
          </a:xfrm>
        </p:grpSpPr>
        <p:cxnSp>
          <p:nvCxnSpPr>
            <p:cNvPr id="653" name="Google Shape;653;p70"/>
            <p:cNvCxnSpPr/>
            <p:nvPr/>
          </p:nvCxnSpPr>
          <p:spPr>
            <a:xfrm>
              <a:off x="6200231" y="3472806"/>
              <a:ext cx="1058400" cy="1058400"/>
            </a:xfrm>
            <a:prstGeom prst="straightConnector1">
              <a:avLst/>
            </a:prstGeom>
            <a:noFill/>
            <a:ln cap="flat" cmpd="sng" w="114300">
              <a:solidFill>
                <a:srgbClr val="FFFFFF"/>
              </a:solidFill>
              <a:prstDash val="solid"/>
              <a:round/>
              <a:headEnd len="med" w="med" type="none"/>
              <a:tailEnd len="med" w="med" type="none"/>
            </a:ln>
          </p:spPr>
        </p:cxnSp>
        <p:cxnSp>
          <p:nvCxnSpPr>
            <p:cNvPr id="654" name="Google Shape;654;p70"/>
            <p:cNvCxnSpPr/>
            <p:nvPr/>
          </p:nvCxnSpPr>
          <p:spPr>
            <a:xfrm>
              <a:off x="6200231" y="3472806"/>
              <a:ext cx="1058400" cy="1058400"/>
            </a:xfrm>
            <a:prstGeom prst="straightConnector1">
              <a:avLst/>
            </a:prstGeom>
            <a:noFill/>
            <a:ln cap="flat" cmpd="sng" w="76200">
              <a:solidFill>
                <a:srgbClr val="FF0000"/>
              </a:solidFill>
              <a:prstDash val="solid"/>
              <a:round/>
              <a:headEnd len="med" w="med" type="none"/>
              <a:tailEnd len="med" w="med" type="none"/>
            </a:ln>
          </p:spPr>
        </p:cxnSp>
        <p:sp>
          <p:nvSpPr>
            <p:cNvPr id="655" name="Google Shape;655;p70"/>
            <p:cNvSpPr/>
            <p:nvPr/>
          </p:nvSpPr>
          <p:spPr>
            <a:xfrm>
              <a:off x="5980925" y="3253500"/>
              <a:ext cx="1497000" cy="1497000"/>
            </a:xfrm>
            <a:prstGeom prst="ellipse">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656" name="Google Shape;656;p70"/>
          <p:cNvPicPr preferRelativeResize="0"/>
          <p:nvPr/>
        </p:nvPicPr>
        <p:blipFill>
          <a:blip r:embed="rId3">
            <a:alphaModFix/>
          </a:blip>
          <a:stretch>
            <a:fillRect/>
          </a:stretch>
        </p:blipFill>
        <p:spPr>
          <a:xfrm>
            <a:off x="7953375" y="4310050"/>
            <a:ext cx="1190625" cy="833438"/>
          </a:xfrm>
          <a:prstGeom prst="rect">
            <a:avLst/>
          </a:prstGeom>
          <a:noFill/>
          <a:ln>
            <a:noFill/>
          </a:ln>
        </p:spPr>
      </p:pic>
      <p:sp>
        <p:nvSpPr>
          <p:cNvPr id="657" name="Google Shape;657;p70"/>
          <p:cNvSpPr txBox="1"/>
          <p:nvPr>
            <p:ph type="title"/>
          </p:nvPr>
        </p:nvSpPr>
        <p:spPr>
          <a:xfrm>
            <a:off x="0" y="0"/>
            <a:ext cx="4178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rPr>
              <a:t>So, what is on the path to the desired outcome?</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t/>
            </a:r>
            <a:endParaRPr>
              <a:solidFill>
                <a:schemeClr val="dk2"/>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1" name="Shape 661"/>
        <p:cNvGrpSpPr/>
        <p:nvPr/>
      </p:nvGrpSpPr>
      <p:grpSpPr>
        <a:xfrm>
          <a:off x="0" y="0"/>
          <a:ext cx="0" cy="0"/>
          <a:chOff x="0" y="0"/>
          <a:chExt cx="0" cy="0"/>
        </a:xfrm>
      </p:grpSpPr>
      <p:sp>
        <p:nvSpPr>
          <p:cNvPr id="662" name="Google Shape;662;p71"/>
          <p:cNvSpPr/>
          <p:nvPr/>
        </p:nvSpPr>
        <p:spPr>
          <a:xfrm>
            <a:off x="4262925" y="-115400"/>
            <a:ext cx="5397624" cy="3856248"/>
          </a:xfrm>
          <a:prstGeom prst="cloud">
            <a:avLst/>
          </a:prstGeom>
          <a:solidFill>
            <a:srgbClr val="0000FF">
              <a:alpha val="3920"/>
            </a:srgbClr>
          </a:solid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63" name="Google Shape;663;p71"/>
          <p:cNvGrpSpPr/>
          <p:nvPr/>
        </p:nvGrpSpPr>
        <p:grpSpPr>
          <a:xfrm>
            <a:off x="4622375" y="511282"/>
            <a:ext cx="3950434" cy="2742213"/>
            <a:chOff x="415615" y="2554096"/>
            <a:chExt cx="3420585" cy="2300901"/>
          </a:xfrm>
        </p:grpSpPr>
        <p:cxnSp>
          <p:nvCxnSpPr>
            <p:cNvPr id="664" name="Google Shape;664;p71"/>
            <p:cNvCxnSpPr/>
            <p:nvPr/>
          </p:nvCxnSpPr>
          <p:spPr>
            <a:xfrm>
              <a:off x="1473450" y="4397500"/>
              <a:ext cx="1955700" cy="7800"/>
            </a:xfrm>
            <a:prstGeom prst="straightConnector1">
              <a:avLst/>
            </a:prstGeom>
            <a:noFill/>
            <a:ln cap="flat" cmpd="sng" w="38100">
              <a:solidFill>
                <a:srgbClr val="0000FF"/>
              </a:solidFill>
              <a:prstDash val="solid"/>
              <a:round/>
              <a:headEnd len="med" w="med" type="none"/>
              <a:tailEnd len="med" w="med" type="none"/>
            </a:ln>
          </p:spPr>
        </p:cxnSp>
        <p:sp>
          <p:nvSpPr>
            <p:cNvPr id="665" name="Google Shape;665;p71"/>
            <p:cNvSpPr/>
            <p:nvPr/>
          </p:nvSpPr>
          <p:spPr>
            <a:xfrm>
              <a:off x="1327100" y="4335700"/>
              <a:ext cx="123600" cy="123600"/>
            </a:xfrm>
            <a:prstGeom prst="ellipse">
              <a:avLst/>
            </a:prstGeom>
            <a:solidFill>
              <a:srgbClr val="0000FF"/>
            </a:solid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66" name="Google Shape;666;p71"/>
            <p:cNvCxnSpPr/>
            <p:nvPr/>
          </p:nvCxnSpPr>
          <p:spPr>
            <a:xfrm rot="10800000">
              <a:off x="1388900" y="3035450"/>
              <a:ext cx="0" cy="1269300"/>
            </a:xfrm>
            <a:prstGeom prst="straightConnector1">
              <a:avLst/>
            </a:prstGeom>
            <a:noFill/>
            <a:ln cap="flat" cmpd="sng" w="38100">
              <a:solidFill>
                <a:srgbClr val="0000FF"/>
              </a:solidFill>
              <a:prstDash val="solid"/>
              <a:round/>
              <a:headEnd len="med" w="med" type="none"/>
              <a:tailEnd len="med" w="med" type="none"/>
            </a:ln>
          </p:spPr>
        </p:cxnSp>
        <p:sp>
          <p:nvSpPr>
            <p:cNvPr id="667" name="Google Shape;667;p71"/>
            <p:cNvSpPr txBox="1"/>
            <p:nvPr/>
          </p:nvSpPr>
          <p:spPr>
            <a:xfrm>
              <a:off x="1473455" y="4459297"/>
              <a:ext cx="1955700" cy="395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0000FF"/>
                  </a:solidFill>
                </a:rPr>
                <a:t>Time</a:t>
              </a:r>
              <a:endParaRPr>
                <a:solidFill>
                  <a:srgbClr val="0000FF"/>
                </a:solidFill>
              </a:endParaRPr>
            </a:p>
          </p:txBody>
        </p:sp>
        <p:sp>
          <p:nvSpPr>
            <p:cNvPr id="668" name="Google Shape;668;p71"/>
            <p:cNvSpPr txBox="1"/>
            <p:nvPr/>
          </p:nvSpPr>
          <p:spPr>
            <a:xfrm>
              <a:off x="415615" y="3035440"/>
              <a:ext cx="911400" cy="1359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a:solidFill>
                    <a:srgbClr val="0000FF"/>
                  </a:solidFill>
                </a:rPr>
                <a:t>Student</a:t>
              </a:r>
              <a:endParaRPr>
                <a:solidFill>
                  <a:srgbClr val="0000FF"/>
                </a:solidFill>
              </a:endParaRPr>
            </a:p>
            <a:p>
              <a:pPr indent="0" lvl="0" marL="0" rtl="0" algn="r">
                <a:spcBef>
                  <a:spcPts val="0"/>
                </a:spcBef>
                <a:spcAft>
                  <a:spcPts val="0"/>
                </a:spcAft>
                <a:buNone/>
              </a:pPr>
              <a:r>
                <a:rPr lang="en">
                  <a:solidFill>
                    <a:srgbClr val="0000FF"/>
                  </a:solidFill>
                </a:rPr>
                <a:t>Learning</a:t>
              </a:r>
              <a:endParaRPr>
                <a:solidFill>
                  <a:srgbClr val="0000FF"/>
                </a:solidFill>
              </a:endParaRPr>
            </a:p>
          </p:txBody>
        </p:sp>
        <p:sp>
          <p:nvSpPr>
            <p:cNvPr id="669" name="Google Shape;669;p71"/>
            <p:cNvSpPr/>
            <p:nvPr/>
          </p:nvSpPr>
          <p:spPr>
            <a:xfrm>
              <a:off x="1473450" y="3073975"/>
              <a:ext cx="1877625" cy="880775"/>
            </a:xfrm>
            <a:custGeom>
              <a:rect b="b" l="l" r="r" t="t"/>
              <a:pathLst>
                <a:path extrusionOk="0" h="35231" w="75105">
                  <a:moveTo>
                    <a:pt x="0" y="35231"/>
                  </a:moveTo>
                  <a:lnTo>
                    <a:pt x="13798" y="21128"/>
                  </a:lnTo>
                  <a:lnTo>
                    <a:pt x="29038" y="17318"/>
                  </a:lnTo>
                  <a:lnTo>
                    <a:pt x="41854" y="5542"/>
                  </a:lnTo>
                  <a:lnTo>
                    <a:pt x="60211" y="6927"/>
                  </a:lnTo>
                  <a:lnTo>
                    <a:pt x="75105" y="0"/>
                  </a:lnTo>
                </a:path>
              </a:pathLst>
            </a:custGeom>
            <a:noFill/>
            <a:ln cap="flat" cmpd="sng" w="38100">
              <a:solidFill>
                <a:srgbClr val="0000FF"/>
              </a:solidFill>
              <a:prstDash val="solid"/>
              <a:round/>
              <a:headEnd len="med" w="med" type="none"/>
              <a:tailEnd len="med" w="med" type="none"/>
            </a:ln>
          </p:spPr>
        </p:sp>
        <p:cxnSp>
          <p:nvCxnSpPr>
            <p:cNvPr id="670" name="Google Shape;670;p71"/>
            <p:cNvCxnSpPr/>
            <p:nvPr/>
          </p:nvCxnSpPr>
          <p:spPr>
            <a:xfrm rot="10800000">
              <a:off x="1396037" y="2554096"/>
              <a:ext cx="0" cy="460500"/>
            </a:xfrm>
            <a:prstGeom prst="straightConnector1">
              <a:avLst/>
            </a:prstGeom>
            <a:noFill/>
            <a:ln cap="flat" cmpd="sng" w="19050">
              <a:solidFill>
                <a:srgbClr val="0000FF"/>
              </a:solidFill>
              <a:prstDash val="dot"/>
              <a:round/>
              <a:headEnd len="med" w="med" type="none"/>
              <a:tailEnd len="med" w="med" type="none"/>
            </a:ln>
          </p:spPr>
        </p:cxnSp>
        <p:cxnSp>
          <p:nvCxnSpPr>
            <p:cNvPr id="671" name="Google Shape;671;p71"/>
            <p:cNvCxnSpPr/>
            <p:nvPr/>
          </p:nvCxnSpPr>
          <p:spPr>
            <a:xfrm rot="10800000">
              <a:off x="3605950" y="4175310"/>
              <a:ext cx="0" cy="460500"/>
            </a:xfrm>
            <a:prstGeom prst="straightConnector1">
              <a:avLst/>
            </a:prstGeom>
            <a:noFill/>
            <a:ln cap="flat" cmpd="sng" w="19050">
              <a:solidFill>
                <a:srgbClr val="0000FF"/>
              </a:solidFill>
              <a:prstDash val="dot"/>
              <a:round/>
              <a:headEnd len="med" w="med" type="none"/>
              <a:tailEnd len="med" w="med" type="none"/>
            </a:ln>
          </p:spPr>
        </p:cxnSp>
        <p:cxnSp>
          <p:nvCxnSpPr>
            <p:cNvPr id="672" name="Google Shape;672;p71"/>
            <p:cNvCxnSpPr/>
            <p:nvPr/>
          </p:nvCxnSpPr>
          <p:spPr>
            <a:xfrm flipH="1">
              <a:off x="3342475" y="2641025"/>
              <a:ext cx="432900" cy="441600"/>
            </a:xfrm>
            <a:prstGeom prst="straightConnector1">
              <a:avLst/>
            </a:prstGeom>
            <a:noFill/>
            <a:ln cap="flat" cmpd="sng" w="19050">
              <a:solidFill>
                <a:srgbClr val="0000FF"/>
              </a:solidFill>
              <a:prstDash val="dot"/>
              <a:round/>
              <a:headEnd len="med" w="med" type="none"/>
              <a:tailEnd len="med" w="med" type="none"/>
            </a:ln>
          </p:spPr>
        </p:cxnSp>
      </p:grpSp>
      <p:grpSp>
        <p:nvGrpSpPr>
          <p:cNvPr id="673" name="Google Shape;673;p71"/>
          <p:cNvGrpSpPr/>
          <p:nvPr/>
        </p:nvGrpSpPr>
        <p:grpSpPr>
          <a:xfrm>
            <a:off x="327522" y="3080800"/>
            <a:ext cx="956100" cy="1682297"/>
            <a:chOff x="98922" y="3080800"/>
            <a:chExt cx="956100" cy="1682297"/>
          </a:xfrm>
        </p:grpSpPr>
        <p:sp>
          <p:nvSpPr>
            <p:cNvPr id="674" name="Google Shape;674;p71"/>
            <p:cNvSpPr/>
            <p:nvPr/>
          </p:nvSpPr>
          <p:spPr>
            <a:xfrm>
              <a:off x="493449" y="4615797"/>
              <a:ext cx="142800" cy="147300"/>
            </a:xfrm>
            <a:prstGeom prst="ellipse">
              <a:avLst/>
            </a:prstGeom>
            <a:solidFill>
              <a:srgbClr val="0000FF"/>
            </a:solid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75" name="Google Shape;675;p71"/>
            <p:cNvCxnSpPr/>
            <p:nvPr/>
          </p:nvCxnSpPr>
          <p:spPr>
            <a:xfrm rot="10800000">
              <a:off x="564847" y="3890711"/>
              <a:ext cx="0" cy="647100"/>
            </a:xfrm>
            <a:prstGeom prst="straightConnector1">
              <a:avLst/>
            </a:prstGeom>
            <a:noFill/>
            <a:ln cap="flat" cmpd="sng" w="19050">
              <a:solidFill>
                <a:srgbClr val="0000FF"/>
              </a:solidFill>
              <a:prstDash val="solid"/>
              <a:round/>
              <a:headEnd len="med" w="med" type="triangle"/>
              <a:tailEnd len="med" w="med" type="none"/>
            </a:ln>
          </p:spPr>
        </p:cxnSp>
        <p:sp>
          <p:nvSpPr>
            <p:cNvPr id="676" name="Google Shape;676;p71"/>
            <p:cNvSpPr txBox="1"/>
            <p:nvPr/>
          </p:nvSpPr>
          <p:spPr>
            <a:xfrm>
              <a:off x="98922" y="3080800"/>
              <a:ext cx="956100" cy="81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0000FF"/>
                  </a:solidFill>
                </a:rPr>
                <a:t>You</a:t>
              </a:r>
              <a:endParaRPr>
                <a:solidFill>
                  <a:srgbClr val="0000FF"/>
                </a:solidFill>
              </a:endParaRPr>
            </a:p>
            <a:p>
              <a:pPr indent="0" lvl="0" marL="0" rtl="0" algn="ctr">
                <a:spcBef>
                  <a:spcPts val="0"/>
                </a:spcBef>
                <a:spcAft>
                  <a:spcPts val="0"/>
                </a:spcAft>
                <a:buNone/>
              </a:pPr>
              <a:r>
                <a:rPr lang="en">
                  <a:solidFill>
                    <a:srgbClr val="0000FF"/>
                  </a:solidFill>
                </a:rPr>
                <a:t>are</a:t>
              </a:r>
              <a:endParaRPr>
                <a:solidFill>
                  <a:srgbClr val="0000FF"/>
                </a:solidFill>
              </a:endParaRPr>
            </a:p>
            <a:p>
              <a:pPr indent="0" lvl="0" marL="0" rtl="0" algn="ctr">
                <a:spcBef>
                  <a:spcPts val="0"/>
                </a:spcBef>
                <a:spcAft>
                  <a:spcPts val="0"/>
                </a:spcAft>
                <a:buNone/>
              </a:pPr>
              <a:r>
                <a:rPr lang="en">
                  <a:solidFill>
                    <a:srgbClr val="0000FF"/>
                  </a:solidFill>
                </a:rPr>
                <a:t>here</a:t>
              </a:r>
              <a:endParaRPr>
                <a:solidFill>
                  <a:srgbClr val="0000FF"/>
                </a:solidFill>
              </a:endParaRPr>
            </a:p>
          </p:txBody>
        </p:sp>
      </p:grpSp>
      <p:sp>
        <p:nvSpPr>
          <p:cNvPr id="677" name="Google Shape;677;p71"/>
          <p:cNvSpPr txBox="1"/>
          <p:nvPr>
            <p:ph type="title"/>
          </p:nvPr>
        </p:nvSpPr>
        <p:spPr>
          <a:xfrm>
            <a:off x="0" y="1229050"/>
            <a:ext cx="4728000" cy="144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0000"/>
                </a:solidFill>
              </a:rPr>
              <a:t>Why is firing poor educators not a viable path to improved student learning?</a:t>
            </a:r>
            <a:endParaRPr sz="1800">
              <a:solidFill>
                <a:srgbClr val="FF0000"/>
              </a:solidFill>
            </a:endParaRPr>
          </a:p>
          <a:p>
            <a:pPr indent="0" lvl="0" marL="0" rtl="0" algn="l">
              <a:spcBef>
                <a:spcPts val="0"/>
              </a:spcBef>
              <a:spcAft>
                <a:spcPts val="0"/>
              </a:spcAft>
              <a:buNone/>
            </a:pPr>
            <a:r>
              <a:t/>
            </a:r>
            <a:endParaRPr sz="1800">
              <a:solidFill>
                <a:srgbClr val="FF0000"/>
              </a:solidFill>
            </a:endParaRPr>
          </a:p>
          <a:p>
            <a:pPr indent="-330200" lvl="0" marL="457200" rtl="0" algn="l">
              <a:spcBef>
                <a:spcPts val="0"/>
              </a:spcBef>
              <a:spcAft>
                <a:spcPts val="0"/>
              </a:spcAft>
              <a:buClr>
                <a:srgbClr val="FF0000"/>
              </a:buClr>
              <a:buSzPts val="1600"/>
              <a:buChar char="●"/>
            </a:pPr>
            <a:r>
              <a:rPr lang="en" sz="1600">
                <a:solidFill>
                  <a:srgbClr val="FF0000"/>
                </a:solidFill>
              </a:rPr>
              <a:t>Supply and Demand.</a:t>
            </a:r>
            <a:endParaRPr sz="1800">
              <a:solidFill>
                <a:srgbClr val="FF0000"/>
              </a:solidFill>
            </a:endParaRPr>
          </a:p>
        </p:txBody>
      </p:sp>
      <p:cxnSp>
        <p:nvCxnSpPr>
          <p:cNvPr id="678" name="Google Shape;678;p71"/>
          <p:cNvCxnSpPr/>
          <p:nvPr/>
        </p:nvCxnSpPr>
        <p:spPr>
          <a:xfrm flipH="1" rot="10800000">
            <a:off x="1028700" y="2806425"/>
            <a:ext cx="4551000" cy="1818600"/>
          </a:xfrm>
          <a:prstGeom prst="straightConnector1">
            <a:avLst/>
          </a:prstGeom>
          <a:noFill/>
          <a:ln cap="flat" cmpd="sng" w="28575">
            <a:solidFill>
              <a:srgbClr val="0000FF"/>
            </a:solidFill>
            <a:prstDash val="dot"/>
            <a:round/>
            <a:headEnd len="med" w="med" type="triangle"/>
            <a:tailEnd len="med" w="med" type="triangle"/>
          </a:ln>
        </p:spPr>
      </p:cxnSp>
      <p:sp>
        <p:nvSpPr>
          <p:cNvPr id="679" name="Google Shape;679;p71"/>
          <p:cNvSpPr txBox="1"/>
          <p:nvPr>
            <p:ph type="title"/>
          </p:nvPr>
        </p:nvSpPr>
        <p:spPr>
          <a:xfrm>
            <a:off x="2555700" y="3338625"/>
            <a:ext cx="1497000" cy="7542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0000FF"/>
                </a:solidFill>
              </a:rPr>
              <a:t>Firing poor educators</a:t>
            </a:r>
            <a:endParaRPr b="1" sz="1800">
              <a:solidFill>
                <a:srgbClr val="0000FF"/>
              </a:solidFill>
            </a:endParaRPr>
          </a:p>
        </p:txBody>
      </p:sp>
      <p:cxnSp>
        <p:nvCxnSpPr>
          <p:cNvPr id="680" name="Google Shape;680;p71"/>
          <p:cNvCxnSpPr/>
          <p:nvPr/>
        </p:nvCxnSpPr>
        <p:spPr>
          <a:xfrm>
            <a:off x="2775006" y="3186531"/>
            <a:ext cx="1058400" cy="1058400"/>
          </a:xfrm>
          <a:prstGeom prst="straightConnector1">
            <a:avLst/>
          </a:prstGeom>
          <a:noFill/>
          <a:ln cap="flat" cmpd="sng" w="114300">
            <a:solidFill>
              <a:srgbClr val="FFFFFF"/>
            </a:solidFill>
            <a:prstDash val="solid"/>
            <a:round/>
            <a:headEnd len="med" w="med" type="none"/>
            <a:tailEnd len="med" w="med" type="none"/>
          </a:ln>
        </p:spPr>
      </p:cxnSp>
      <p:cxnSp>
        <p:nvCxnSpPr>
          <p:cNvPr id="681" name="Google Shape;681;p71"/>
          <p:cNvCxnSpPr/>
          <p:nvPr/>
        </p:nvCxnSpPr>
        <p:spPr>
          <a:xfrm>
            <a:off x="2775006" y="3186531"/>
            <a:ext cx="1058400" cy="1058400"/>
          </a:xfrm>
          <a:prstGeom prst="straightConnector1">
            <a:avLst/>
          </a:prstGeom>
          <a:noFill/>
          <a:ln cap="flat" cmpd="sng" w="76200">
            <a:solidFill>
              <a:srgbClr val="0000FF"/>
            </a:solidFill>
            <a:prstDash val="solid"/>
            <a:round/>
            <a:headEnd len="med" w="med" type="none"/>
            <a:tailEnd len="med" w="med" type="none"/>
          </a:ln>
        </p:spPr>
      </p:cxnSp>
      <p:sp>
        <p:nvSpPr>
          <p:cNvPr id="682" name="Google Shape;682;p71"/>
          <p:cNvSpPr/>
          <p:nvPr/>
        </p:nvSpPr>
        <p:spPr>
          <a:xfrm>
            <a:off x="2555700" y="2967225"/>
            <a:ext cx="1497000" cy="1497000"/>
          </a:xfrm>
          <a:prstGeom prst="ellipse">
            <a:avLst/>
          </a:prstGeom>
          <a:noFill/>
          <a:ln cap="flat" cmpd="sng" w="7620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83" name="Google Shape;683;p71"/>
          <p:cNvPicPr preferRelativeResize="0"/>
          <p:nvPr/>
        </p:nvPicPr>
        <p:blipFill>
          <a:blip r:embed="rId3">
            <a:alphaModFix/>
          </a:blip>
          <a:stretch>
            <a:fillRect/>
          </a:stretch>
        </p:blipFill>
        <p:spPr>
          <a:xfrm>
            <a:off x="7953375" y="4310050"/>
            <a:ext cx="1190625" cy="833438"/>
          </a:xfrm>
          <a:prstGeom prst="rect">
            <a:avLst/>
          </a:prstGeom>
          <a:noFill/>
          <a:ln>
            <a:noFill/>
          </a:ln>
        </p:spPr>
      </p:pic>
      <p:sp>
        <p:nvSpPr>
          <p:cNvPr id="684" name="Google Shape;684;p71"/>
          <p:cNvSpPr txBox="1"/>
          <p:nvPr>
            <p:ph type="title"/>
          </p:nvPr>
        </p:nvSpPr>
        <p:spPr>
          <a:xfrm>
            <a:off x="0" y="0"/>
            <a:ext cx="4178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rPr>
              <a:t>So, what is on the path to the desired outcome?</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t/>
            </a:r>
            <a:endParaRPr>
              <a:solidFill>
                <a:schemeClr val="dk2"/>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8" name="Shape 688"/>
        <p:cNvGrpSpPr/>
        <p:nvPr/>
      </p:nvGrpSpPr>
      <p:grpSpPr>
        <a:xfrm>
          <a:off x="0" y="0"/>
          <a:ext cx="0" cy="0"/>
          <a:chOff x="0" y="0"/>
          <a:chExt cx="0" cy="0"/>
        </a:xfrm>
      </p:grpSpPr>
      <p:pic>
        <p:nvPicPr>
          <p:cNvPr id="689" name="Google Shape;689;p72" title="New Teacher Supply and Demand in Michigan"/>
          <p:cNvPicPr preferRelativeResize="0"/>
          <p:nvPr/>
        </p:nvPicPr>
        <p:blipFill>
          <a:blip r:embed="rId3">
            <a:alphaModFix/>
          </a:blip>
          <a:stretch>
            <a:fillRect/>
          </a:stretch>
        </p:blipFill>
        <p:spPr>
          <a:xfrm>
            <a:off x="0" y="0"/>
            <a:ext cx="7056720" cy="4451163"/>
          </a:xfrm>
          <a:prstGeom prst="rect">
            <a:avLst/>
          </a:prstGeom>
          <a:noFill/>
          <a:ln>
            <a:noFill/>
          </a:ln>
        </p:spPr>
      </p:pic>
      <p:sp>
        <p:nvSpPr>
          <p:cNvPr id="690" name="Google Shape;690;p72"/>
          <p:cNvSpPr txBox="1"/>
          <p:nvPr/>
        </p:nvSpPr>
        <p:spPr>
          <a:xfrm>
            <a:off x="5458250" y="2571750"/>
            <a:ext cx="3685800" cy="25719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2"/>
                </a:solidFill>
              </a:rPr>
              <a:t>Michigan Department of Education Office of Educator Excellence. (2019). </a:t>
            </a:r>
            <a:r>
              <a:rPr i="1" lang="en" sz="1200">
                <a:solidFill>
                  <a:schemeClr val="dk2"/>
                </a:solidFill>
              </a:rPr>
              <a:t>Educator Workforce Report, 2018-2019.</a:t>
            </a:r>
            <a:r>
              <a:rPr lang="en" sz="1200">
                <a:solidFill>
                  <a:schemeClr val="dk2"/>
                </a:solidFill>
              </a:rPr>
              <a:t> Lansing, MI: Michigan Department of Education. Retrieved 12-26-2019 from </a:t>
            </a:r>
            <a:r>
              <a:rPr lang="en" sz="1200" u="sng">
                <a:solidFill>
                  <a:schemeClr val="dk2"/>
                </a:solidFill>
                <a:hlinkClick r:id="rId4"/>
              </a:rPr>
              <a:t>http://bit.ly/2018-19FullReport</a:t>
            </a:r>
            <a:r>
              <a:rPr lang="en" sz="1200">
                <a:solidFill>
                  <a:schemeClr val="dk2"/>
                </a:solidFill>
              </a:rPr>
              <a:t>.</a:t>
            </a:r>
            <a:endParaRPr sz="1200">
              <a:solidFill>
                <a:schemeClr val="dk2"/>
              </a:solidFill>
            </a:endParaRPr>
          </a:p>
          <a:p>
            <a:pPr indent="0" lvl="0" marL="0" rtl="0" algn="l">
              <a:spcBef>
                <a:spcPts val="0"/>
              </a:spcBef>
              <a:spcAft>
                <a:spcPts val="0"/>
              </a:spcAft>
              <a:buNone/>
            </a:pPr>
            <a:r>
              <a:t/>
            </a:r>
            <a:endParaRPr sz="1200">
              <a:solidFill>
                <a:schemeClr val="dk2"/>
              </a:solidFill>
            </a:endParaRPr>
          </a:p>
          <a:p>
            <a:pPr indent="0" lvl="0" marL="0" rtl="0" algn="l">
              <a:spcBef>
                <a:spcPts val="0"/>
              </a:spcBef>
              <a:spcAft>
                <a:spcPts val="0"/>
              </a:spcAft>
              <a:buNone/>
            </a:pPr>
            <a:r>
              <a:rPr lang="en" sz="1200">
                <a:solidFill>
                  <a:schemeClr val="dk2"/>
                </a:solidFill>
              </a:rPr>
              <a:t>Stackhouse, S. A. (2017). Trends in Michigan Teacher Certification: Initial Certificates Issued 1996-2016. Lansing, MI: Michigan Department of Education. Retrieved 12-26-2019 from </a:t>
            </a:r>
            <a:endParaRPr sz="1200">
              <a:solidFill>
                <a:schemeClr val="dk2"/>
              </a:solidFill>
            </a:endParaRPr>
          </a:p>
          <a:p>
            <a:pPr indent="0" lvl="0" marL="0" rtl="0" algn="l">
              <a:spcBef>
                <a:spcPts val="0"/>
              </a:spcBef>
              <a:spcAft>
                <a:spcPts val="0"/>
              </a:spcAft>
              <a:buNone/>
            </a:pPr>
            <a:r>
              <a:rPr lang="en" sz="1200" u="sng">
                <a:solidFill>
                  <a:schemeClr val="dk2"/>
                </a:solidFill>
                <a:hlinkClick r:id="rId5"/>
              </a:rPr>
              <a:t>https://www.michigan.gov/documents/mde/Final_Draft_5-year_certificate_trend_with_endorsement_code_appendix_ada_601771_7.pdf</a:t>
            </a:r>
            <a:r>
              <a:rPr lang="en" sz="1200">
                <a:solidFill>
                  <a:schemeClr val="dk2"/>
                </a:solidFill>
              </a:rPr>
              <a:t>.</a:t>
            </a:r>
            <a:endParaRPr sz="1200">
              <a:solidFill>
                <a:schemeClr val="dk2"/>
              </a:solidFill>
            </a:endParaRPr>
          </a:p>
        </p:txBody>
      </p:sp>
      <p:pic>
        <p:nvPicPr>
          <p:cNvPr id="691" name="Google Shape;691;p72"/>
          <p:cNvPicPr preferRelativeResize="0"/>
          <p:nvPr/>
        </p:nvPicPr>
        <p:blipFill>
          <a:blip r:embed="rId6">
            <a:alphaModFix/>
          </a:blip>
          <a:stretch>
            <a:fillRect/>
          </a:stretch>
        </p:blipFill>
        <p:spPr>
          <a:xfrm>
            <a:off x="7953375" y="0"/>
            <a:ext cx="1190625" cy="833438"/>
          </a:xfrm>
          <a:prstGeom prst="rect">
            <a:avLst/>
          </a:prstGeom>
          <a:noFill/>
          <a:ln>
            <a:noFill/>
          </a:ln>
        </p:spPr>
      </p:pic>
      <p:pic>
        <p:nvPicPr>
          <p:cNvPr id="692" name="Google Shape;692;p72"/>
          <p:cNvPicPr preferRelativeResize="0"/>
          <p:nvPr/>
        </p:nvPicPr>
        <p:blipFill>
          <a:blip r:embed="rId6">
            <a:alphaModFix/>
          </a:blip>
          <a:stretch>
            <a:fillRect/>
          </a:stretch>
        </p:blipFill>
        <p:spPr>
          <a:xfrm>
            <a:off x="0" y="4594800"/>
            <a:ext cx="783838" cy="548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9" name="Shape 379"/>
        <p:cNvGrpSpPr/>
        <p:nvPr/>
      </p:nvGrpSpPr>
      <p:grpSpPr>
        <a:xfrm>
          <a:off x="0" y="0"/>
          <a:ext cx="0" cy="0"/>
          <a:chOff x="0" y="0"/>
          <a:chExt cx="0" cy="0"/>
        </a:xfrm>
      </p:grpSpPr>
      <p:sp>
        <p:nvSpPr>
          <p:cNvPr id="380" name="Google Shape;380;p5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Why Do We Measure Student Growth?</a:t>
            </a:r>
            <a:endParaRPr/>
          </a:p>
        </p:txBody>
      </p:sp>
      <p:sp>
        <p:nvSpPr>
          <p:cNvPr id="381" name="Google Shape;381;p5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406400" lvl="0" marL="457200" rtl="0" algn="l">
              <a:spcBef>
                <a:spcPts val="700"/>
              </a:spcBef>
              <a:spcAft>
                <a:spcPts val="0"/>
              </a:spcAft>
              <a:buSzPts val="2800"/>
              <a:buChar char="●"/>
            </a:pPr>
            <a:r>
              <a:rPr lang="en" sz="2800">
                <a:solidFill>
                  <a:srgbClr val="3D3D3D"/>
                </a:solidFill>
              </a:rPr>
              <a:t>Let’s open a browser and go to</a:t>
            </a:r>
            <a:r>
              <a:rPr lang="en" sz="2800">
                <a:solidFill>
                  <a:srgbClr val="3D3D3D"/>
                </a:solidFill>
                <a:uFill>
                  <a:noFill/>
                </a:uFill>
                <a:hlinkClick r:id="rId3"/>
              </a:rPr>
              <a:t> </a:t>
            </a:r>
            <a:r>
              <a:rPr lang="en" sz="2800" u="sng">
                <a:solidFill>
                  <a:schemeClr val="hlink"/>
                </a:solidFill>
                <a:hlinkClick r:id="rId4"/>
              </a:rPr>
              <a:t>http://sli.do</a:t>
            </a:r>
            <a:endParaRPr sz="2800" u="sng">
              <a:solidFill>
                <a:schemeClr val="hlink"/>
              </a:solidFill>
            </a:endParaRPr>
          </a:p>
          <a:p>
            <a:pPr indent="-406400" lvl="0" marL="457200" rtl="0" algn="l">
              <a:spcBef>
                <a:spcPts val="0"/>
              </a:spcBef>
              <a:spcAft>
                <a:spcPts val="0"/>
              </a:spcAft>
              <a:buClr>
                <a:srgbClr val="3D3D3D"/>
              </a:buClr>
              <a:buSzPts val="2800"/>
              <a:buChar char="●"/>
            </a:pPr>
            <a:r>
              <a:rPr lang="en" sz="2800">
                <a:solidFill>
                  <a:srgbClr val="3D3D3D"/>
                </a:solidFill>
              </a:rPr>
              <a:t>Enter event code </a:t>
            </a:r>
            <a:r>
              <a:rPr b="1" lang="en" sz="2400">
                <a:solidFill>
                  <a:srgbClr val="3D3D3D"/>
                </a:solidFill>
              </a:rPr>
              <a:t>MSTCSG2 </a:t>
            </a:r>
            <a:r>
              <a:rPr lang="en" sz="2800">
                <a:solidFill>
                  <a:srgbClr val="3D3D3D"/>
                </a:solidFill>
              </a:rPr>
              <a:t>and join.</a:t>
            </a:r>
            <a:endParaRPr sz="2800">
              <a:solidFill>
                <a:srgbClr val="3D3D3D"/>
              </a:solidFill>
            </a:endParaRPr>
          </a:p>
          <a:p>
            <a:pPr indent="-406400" lvl="0" marL="457200" rtl="0" algn="l">
              <a:spcBef>
                <a:spcPts val="0"/>
              </a:spcBef>
              <a:spcAft>
                <a:spcPts val="0"/>
              </a:spcAft>
              <a:buClr>
                <a:srgbClr val="3D3D3D"/>
              </a:buClr>
              <a:buSzPts val="2800"/>
              <a:buChar char="●"/>
            </a:pPr>
            <a:r>
              <a:rPr lang="en" sz="2800">
                <a:solidFill>
                  <a:srgbClr val="3D3D3D"/>
                </a:solidFill>
              </a:rPr>
              <a:t>What is the purpose of measuring student growth in educator evaluations?</a:t>
            </a:r>
            <a:endParaRPr sz="2800">
              <a:solidFill>
                <a:srgbClr val="3D3D3D"/>
              </a:solidFill>
            </a:endParaRPr>
          </a:p>
          <a:p>
            <a:pPr indent="-406400" lvl="0" marL="457200" rtl="0" algn="l">
              <a:spcBef>
                <a:spcPts val="0"/>
              </a:spcBef>
              <a:spcAft>
                <a:spcPts val="0"/>
              </a:spcAft>
              <a:buClr>
                <a:srgbClr val="3D3D3D"/>
              </a:buClr>
              <a:buSzPts val="2800"/>
              <a:buChar char="●"/>
            </a:pPr>
            <a:r>
              <a:rPr lang="en" sz="2800">
                <a:solidFill>
                  <a:srgbClr val="3D3D3D"/>
                </a:solidFill>
              </a:rPr>
              <a:t>What does Michigan educator evaluation legislation require for measuring student growth?</a:t>
            </a:r>
            <a:endParaRPr sz="2800">
              <a:solidFill>
                <a:srgbClr val="3D3D3D"/>
              </a:solidFill>
            </a:endParaRPr>
          </a:p>
          <a:p>
            <a:pPr indent="0" lvl="0" marL="0" rtl="0" algn="l">
              <a:spcBef>
                <a:spcPts val="600"/>
              </a:spcBef>
              <a:spcAft>
                <a:spcPts val="160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6" name="Shape 696"/>
        <p:cNvGrpSpPr/>
        <p:nvPr/>
      </p:nvGrpSpPr>
      <p:grpSpPr>
        <a:xfrm>
          <a:off x="0" y="0"/>
          <a:ext cx="0" cy="0"/>
          <a:chOff x="0" y="0"/>
          <a:chExt cx="0" cy="0"/>
        </a:xfrm>
      </p:grpSpPr>
      <p:pic>
        <p:nvPicPr>
          <p:cNvPr id="697" name="Google Shape;697;p73" title="New Teacher Supply and Demand in Michigan"/>
          <p:cNvPicPr preferRelativeResize="0"/>
          <p:nvPr/>
        </p:nvPicPr>
        <p:blipFill>
          <a:blip r:embed="rId3">
            <a:alphaModFix/>
          </a:blip>
          <a:stretch>
            <a:fillRect/>
          </a:stretch>
        </p:blipFill>
        <p:spPr>
          <a:xfrm>
            <a:off x="0" y="0"/>
            <a:ext cx="7056720" cy="4451163"/>
          </a:xfrm>
          <a:prstGeom prst="rect">
            <a:avLst/>
          </a:prstGeom>
          <a:noFill/>
          <a:ln>
            <a:noFill/>
          </a:ln>
        </p:spPr>
      </p:pic>
      <p:sp>
        <p:nvSpPr>
          <p:cNvPr id="698" name="Google Shape;698;p73"/>
          <p:cNvSpPr/>
          <p:nvPr/>
        </p:nvSpPr>
        <p:spPr>
          <a:xfrm rot="-2700000">
            <a:off x="-921779" y="2269614"/>
            <a:ext cx="4520109" cy="2624922"/>
          </a:xfrm>
          <a:prstGeom prst="rect">
            <a:avLst/>
          </a:prstGeom>
          <a:solidFill>
            <a:srgbClr val="FFFFFF">
              <a:alpha val="759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73"/>
          <p:cNvSpPr/>
          <p:nvPr/>
        </p:nvSpPr>
        <p:spPr>
          <a:xfrm rot="-2700000">
            <a:off x="2280402" y="2090278"/>
            <a:ext cx="7021995" cy="5318999"/>
          </a:xfrm>
          <a:prstGeom prst="rect">
            <a:avLst/>
          </a:prstGeom>
          <a:solidFill>
            <a:srgbClr val="FFFFFF">
              <a:alpha val="759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73"/>
          <p:cNvSpPr/>
          <p:nvPr/>
        </p:nvSpPr>
        <p:spPr>
          <a:xfrm rot="-2700000">
            <a:off x="2994147" y="-572709"/>
            <a:ext cx="2623225" cy="2531584"/>
          </a:xfrm>
          <a:prstGeom prst="rect">
            <a:avLst/>
          </a:prstGeom>
          <a:solidFill>
            <a:srgbClr val="FFFFFF">
              <a:alpha val="759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73"/>
          <p:cNvSpPr/>
          <p:nvPr/>
        </p:nvSpPr>
        <p:spPr>
          <a:xfrm rot="-2700000">
            <a:off x="-850609" y="-74831"/>
            <a:ext cx="3693219" cy="1902400"/>
          </a:xfrm>
          <a:prstGeom prst="rect">
            <a:avLst/>
          </a:prstGeom>
          <a:solidFill>
            <a:srgbClr val="FFFFFF">
              <a:alpha val="759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73"/>
          <p:cNvSpPr/>
          <p:nvPr/>
        </p:nvSpPr>
        <p:spPr>
          <a:xfrm rot="-2700000">
            <a:off x="2885911" y="567823"/>
            <a:ext cx="545179" cy="2522674"/>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73"/>
          <p:cNvSpPr txBox="1"/>
          <p:nvPr/>
        </p:nvSpPr>
        <p:spPr>
          <a:xfrm>
            <a:off x="5193125" y="2013425"/>
            <a:ext cx="3950700" cy="217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FF0000"/>
                </a:solidFill>
              </a:rPr>
              <a:t>For many years, Michigan was a major new-teacher exporter.</a:t>
            </a:r>
            <a:endParaRPr sz="1600">
              <a:solidFill>
                <a:srgbClr val="FF0000"/>
              </a:solidFill>
            </a:endParaRPr>
          </a:p>
          <a:p>
            <a:pPr indent="0" lvl="0" marL="0" rtl="0" algn="l">
              <a:spcBef>
                <a:spcPts val="0"/>
              </a:spcBef>
              <a:spcAft>
                <a:spcPts val="0"/>
              </a:spcAft>
              <a:buNone/>
            </a:pPr>
            <a:r>
              <a:t/>
            </a:r>
            <a:endParaRPr sz="1600">
              <a:solidFill>
                <a:srgbClr val="FF0000"/>
              </a:solidFill>
            </a:endParaRPr>
          </a:p>
          <a:p>
            <a:pPr indent="0" lvl="0" marL="0" rtl="0" algn="l">
              <a:spcBef>
                <a:spcPts val="0"/>
              </a:spcBef>
              <a:spcAft>
                <a:spcPts val="0"/>
              </a:spcAft>
              <a:buNone/>
            </a:pPr>
            <a:r>
              <a:rPr lang="en" sz="1600">
                <a:solidFill>
                  <a:srgbClr val="FF0000"/>
                </a:solidFill>
              </a:rPr>
              <a:t>Anecdotally, we heard from deans of Michigan colleges of education that many elementary and secondary education graduates went to California, Texas, and Florida which were major importers. </a:t>
            </a:r>
            <a:endParaRPr sz="1600">
              <a:solidFill>
                <a:srgbClr val="FF0000"/>
              </a:solidFill>
            </a:endParaRPr>
          </a:p>
        </p:txBody>
      </p:sp>
      <p:pic>
        <p:nvPicPr>
          <p:cNvPr id="704" name="Google Shape;704;p73"/>
          <p:cNvPicPr preferRelativeResize="0"/>
          <p:nvPr/>
        </p:nvPicPr>
        <p:blipFill>
          <a:blip r:embed="rId4">
            <a:alphaModFix/>
          </a:blip>
          <a:stretch>
            <a:fillRect/>
          </a:stretch>
        </p:blipFill>
        <p:spPr>
          <a:xfrm>
            <a:off x="8359950" y="0"/>
            <a:ext cx="783838" cy="548700"/>
          </a:xfrm>
          <a:prstGeom prst="rect">
            <a:avLst/>
          </a:prstGeom>
          <a:noFill/>
          <a:ln>
            <a:noFill/>
          </a:ln>
        </p:spPr>
      </p:pic>
      <p:pic>
        <p:nvPicPr>
          <p:cNvPr id="705" name="Google Shape;705;p73"/>
          <p:cNvPicPr preferRelativeResize="0"/>
          <p:nvPr/>
        </p:nvPicPr>
        <p:blipFill>
          <a:blip r:embed="rId4">
            <a:alphaModFix/>
          </a:blip>
          <a:stretch>
            <a:fillRect/>
          </a:stretch>
        </p:blipFill>
        <p:spPr>
          <a:xfrm>
            <a:off x="17325" y="4594800"/>
            <a:ext cx="783838" cy="5487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9" name="Shape 709"/>
        <p:cNvGrpSpPr/>
        <p:nvPr/>
      </p:nvGrpSpPr>
      <p:grpSpPr>
        <a:xfrm>
          <a:off x="0" y="0"/>
          <a:ext cx="0" cy="0"/>
          <a:chOff x="0" y="0"/>
          <a:chExt cx="0" cy="0"/>
        </a:xfrm>
      </p:grpSpPr>
      <p:pic>
        <p:nvPicPr>
          <p:cNvPr id="710" name="Google Shape;710;p74" title="New Teacher Supply and Demand in Michigan"/>
          <p:cNvPicPr preferRelativeResize="0"/>
          <p:nvPr/>
        </p:nvPicPr>
        <p:blipFill>
          <a:blip r:embed="rId3">
            <a:alphaModFix/>
          </a:blip>
          <a:stretch>
            <a:fillRect/>
          </a:stretch>
        </p:blipFill>
        <p:spPr>
          <a:xfrm>
            <a:off x="0" y="0"/>
            <a:ext cx="7056720" cy="4451163"/>
          </a:xfrm>
          <a:prstGeom prst="rect">
            <a:avLst/>
          </a:prstGeom>
          <a:noFill/>
          <a:ln>
            <a:noFill/>
          </a:ln>
        </p:spPr>
      </p:pic>
      <p:sp>
        <p:nvSpPr>
          <p:cNvPr id="711" name="Google Shape;711;p74"/>
          <p:cNvSpPr/>
          <p:nvPr/>
        </p:nvSpPr>
        <p:spPr>
          <a:xfrm>
            <a:off x="3896625" y="0"/>
            <a:ext cx="709500" cy="2477100"/>
          </a:xfrm>
          <a:prstGeom prst="rect">
            <a:avLst/>
          </a:prstGeom>
          <a:solidFill>
            <a:srgbClr val="FFFFFF">
              <a:alpha val="759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12" name="Google Shape;712;p74"/>
          <p:cNvCxnSpPr/>
          <p:nvPr/>
        </p:nvCxnSpPr>
        <p:spPr>
          <a:xfrm flipH="1" rot="10800000">
            <a:off x="3896600" y="3030675"/>
            <a:ext cx="735900" cy="190500"/>
          </a:xfrm>
          <a:prstGeom prst="straightConnector1">
            <a:avLst/>
          </a:prstGeom>
          <a:noFill/>
          <a:ln cap="flat" cmpd="sng" w="28575">
            <a:solidFill>
              <a:srgbClr val="0000FF"/>
            </a:solidFill>
            <a:prstDash val="solid"/>
            <a:round/>
            <a:headEnd len="med" w="med" type="none"/>
            <a:tailEnd len="med" w="med" type="none"/>
          </a:ln>
        </p:spPr>
      </p:cxnSp>
      <p:sp>
        <p:nvSpPr>
          <p:cNvPr id="713" name="Google Shape;713;p74"/>
          <p:cNvSpPr/>
          <p:nvPr/>
        </p:nvSpPr>
        <p:spPr>
          <a:xfrm>
            <a:off x="17325" y="-8650"/>
            <a:ext cx="3879300" cy="4343100"/>
          </a:xfrm>
          <a:prstGeom prst="rect">
            <a:avLst/>
          </a:prstGeom>
          <a:solidFill>
            <a:srgbClr val="FFFFFF">
              <a:alpha val="759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74"/>
          <p:cNvSpPr/>
          <p:nvPr/>
        </p:nvSpPr>
        <p:spPr>
          <a:xfrm>
            <a:off x="3896625" y="3229675"/>
            <a:ext cx="709500" cy="1104900"/>
          </a:xfrm>
          <a:prstGeom prst="rect">
            <a:avLst/>
          </a:prstGeom>
          <a:solidFill>
            <a:srgbClr val="FFFFFF">
              <a:alpha val="759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74"/>
          <p:cNvSpPr/>
          <p:nvPr/>
        </p:nvSpPr>
        <p:spPr>
          <a:xfrm>
            <a:off x="4606125" y="8651"/>
            <a:ext cx="4537800" cy="4325700"/>
          </a:xfrm>
          <a:prstGeom prst="rect">
            <a:avLst/>
          </a:prstGeom>
          <a:solidFill>
            <a:srgbClr val="FFFFFF">
              <a:alpha val="759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16" name="Google Shape;716;p74"/>
          <p:cNvPicPr preferRelativeResize="0"/>
          <p:nvPr/>
        </p:nvPicPr>
        <p:blipFill rotWithShape="1">
          <a:blip r:embed="rId4">
            <a:alphaModFix/>
          </a:blip>
          <a:srcRect b="0" l="0" r="0" t="0"/>
          <a:stretch/>
        </p:blipFill>
        <p:spPr>
          <a:xfrm>
            <a:off x="3896625" y="2500084"/>
            <a:ext cx="709500" cy="713232"/>
          </a:xfrm>
          <a:prstGeom prst="rect">
            <a:avLst/>
          </a:prstGeom>
          <a:noFill/>
          <a:ln cap="flat" cmpd="sng" w="28575">
            <a:solidFill>
              <a:srgbClr val="FF0000"/>
            </a:solidFill>
            <a:prstDash val="solid"/>
            <a:round/>
            <a:headEnd len="sm" w="sm" type="none"/>
            <a:tailEnd len="sm" w="sm" type="none"/>
          </a:ln>
        </p:spPr>
      </p:pic>
      <p:sp>
        <p:nvSpPr>
          <p:cNvPr id="717" name="Google Shape;717;p74"/>
          <p:cNvSpPr txBox="1"/>
          <p:nvPr/>
        </p:nvSpPr>
        <p:spPr>
          <a:xfrm>
            <a:off x="5193125" y="2013425"/>
            <a:ext cx="3950700" cy="217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FF0000"/>
                </a:solidFill>
              </a:rPr>
              <a:t>The last few years show a supply and demand reversal from being an exporter state to being an importer state.</a:t>
            </a:r>
            <a:endParaRPr sz="1600">
              <a:solidFill>
                <a:srgbClr val="FF0000"/>
              </a:solidFill>
            </a:endParaRPr>
          </a:p>
        </p:txBody>
      </p:sp>
      <p:pic>
        <p:nvPicPr>
          <p:cNvPr id="718" name="Google Shape;718;p74"/>
          <p:cNvPicPr preferRelativeResize="0"/>
          <p:nvPr/>
        </p:nvPicPr>
        <p:blipFill>
          <a:blip r:embed="rId5">
            <a:alphaModFix/>
          </a:blip>
          <a:stretch>
            <a:fillRect/>
          </a:stretch>
        </p:blipFill>
        <p:spPr>
          <a:xfrm>
            <a:off x="17325" y="4594800"/>
            <a:ext cx="783838" cy="5487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2" name="Shape 722"/>
        <p:cNvGrpSpPr/>
        <p:nvPr/>
      </p:nvGrpSpPr>
      <p:grpSpPr>
        <a:xfrm>
          <a:off x="0" y="0"/>
          <a:ext cx="0" cy="0"/>
          <a:chOff x="0" y="0"/>
          <a:chExt cx="0" cy="0"/>
        </a:xfrm>
      </p:grpSpPr>
      <p:pic>
        <p:nvPicPr>
          <p:cNvPr id="723" name="Google Shape;723;p75"/>
          <p:cNvPicPr preferRelativeResize="0"/>
          <p:nvPr/>
        </p:nvPicPr>
        <p:blipFill rotWithShape="1">
          <a:blip r:embed="rId3">
            <a:alphaModFix/>
          </a:blip>
          <a:srcRect b="0" l="0" r="0" t="0"/>
          <a:stretch/>
        </p:blipFill>
        <p:spPr>
          <a:xfrm>
            <a:off x="6565134" y="112584"/>
            <a:ext cx="2495550" cy="2419350"/>
          </a:xfrm>
          <a:prstGeom prst="rect">
            <a:avLst/>
          </a:prstGeom>
          <a:noFill/>
          <a:ln cap="flat" cmpd="sng" w="28575">
            <a:solidFill>
              <a:srgbClr val="666666"/>
            </a:solidFill>
            <a:prstDash val="solid"/>
            <a:round/>
            <a:headEnd len="sm" w="sm" type="none"/>
            <a:tailEnd len="sm" w="sm" type="none"/>
          </a:ln>
        </p:spPr>
      </p:pic>
      <p:pic>
        <p:nvPicPr>
          <p:cNvPr id="724" name="Google Shape;724;p75"/>
          <p:cNvPicPr preferRelativeResize="0"/>
          <p:nvPr/>
        </p:nvPicPr>
        <p:blipFill>
          <a:blip r:embed="rId4">
            <a:alphaModFix/>
          </a:blip>
          <a:stretch>
            <a:fillRect/>
          </a:stretch>
        </p:blipFill>
        <p:spPr>
          <a:xfrm>
            <a:off x="0" y="4594800"/>
            <a:ext cx="783838" cy="5487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8" name="Shape 728"/>
        <p:cNvGrpSpPr/>
        <p:nvPr/>
      </p:nvGrpSpPr>
      <p:grpSpPr>
        <a:xfrm>
          <a:off x="0" y="0"/>
          <a:ext cx="0" cy="0"/>
          <a:chOff x="0" y="0"/>
          <a:chExt cx="0" cy="0"/>
        </a:xfrm>
      </p:grpSpPr>
      <p:pic>
        <p:nvPicPr>
          <p:cNvPr id="729" name="Google Shape;729;p76"/>
          <p:cNvPicPr preferRelativeResize="0"/>
          <p:nvPr/>
        </p:nvPicPr>
        <p:blipFill rotWithShape="1">
          <a:blip r:embed="rId3">
            <a:alphaModFix/>
          </a:blip>
          <a:srcRect b="0" l="0" r="0" t="0"/>
          <a:stretch/>
        </p:blipFill>
        <p:spPr>
          <a:xfrm>
            <a:off x="6565134" y="112584"/>
            <a:ext cx="2495550" cy="2419350"/>
          </a:xfrm>
          <a:prstGeom prst="rect">
            <a:avLst/>
          </a:prstGeom>
          <a:noFill/>
          <a:ln cap="flat" cmpd="sng" w="28575">
            <a:solidFill>
              <a:srgbClr val="666666"/>
            </a:solidFill>
            <a:prstDash val="solid"/>
            <a:round/>
            <a:headEnd len="sm" w="sm" type="none"/>
            <a:tailEnd len="sm" w="sm" type="none"/>
          </a:ln>
        </p:spPr>
      </p:pic>
      <p:sp>
        <p:nvSpPr>
          <p:cNvPr id="730" name="Google Shape;730;p76"/>
          <p:cNvSpPr txBox="1"/>
          <p:nvPr/>
        </p:nvSpPr>
        <p:spPr>
          <a:xfrm>
            <a:off x="2320625" y="1338375"/>
            <a:ext cx="3688800" cy="3697500"/>
          </a:xfrm>
          <a:prstGeom prst="rect">
            <a:avLst/>
          </a:prstGeom>
          <a:solidFill>
            <a:srgbClr val="FFFFFF"/>
          </a:solid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1600">
                <a:solidFill>
                  <a:srgbClr val="4BAFC5"/>
                </a:solidFill>
              </a:rPr>
              <a:t>New teacher assignments</a:t>
            </a:r>
            <a:endParaRPr b="1" sz="1600">
              <a:solidFill>
                <a:srgbClr val="4BAFC5"/>
              </a:solidFill>
            </a:endParaRPr>
          </a:p>
          <a:p>
            <a:pPr indent="0" lvl="0" marL="0" rtl="0" algn="r">
              <a:spcBef>
                <a:spcPts val="0"/>
              </a:spcBef>
              <a:spcAft>
                <a:spcPts val="0"/>
              </a:spcAft>
              <a:buNone/>
            </a:pPr>
            <a:r>
              <a:t/>
            </a:r>
            <a:endParaRPr b="1" sz="1600">
              <a:solidFill>
                <a:srgbClr val="4590B8"/>
              </a:solidFill>
            </a:endParaRPr>
          </a:p>
          <a:p>
            <a:pPr indent="0" lvl="0" marL="0" rtl="0" algn="r">
              <a:spcBef>
                <a:spcPts val="0"/>
              </a:spcBef>
              <a:spcAft>
                <a:spcPts val="0"/>
              </a:spcAft>
              <a:buNone/>
            </a:pPr>
            <a:r>
              <a:rPr b="1" lang="en" sz="1600">
                <a:solidFill>
                  <a:srgbClr val="666666"/>
                </a:solidFill>
              </a:rPr>
              <a:t>have recently outpaced</a:t>
            </a:r>
            <a:endParaRPr b="1" sz="1600">
              <a:solidFill>
                <a:srgbClr val="FF0000"/>
              </a:solidFill>
            </a:endParaRPr>
          </a:p>
        </p:txBody>
      </p:sp>
      <p:sp>
        <p:nvSpPr>
          <p:cNvPr id="731" name="Google Shape;731;p76"/>
          <p:cNvSpPr txBox="1"/>
          <p:nvPr/>
        </p:nvSpPr>
        <p:spPr>
          <a:xfrm>
            <a:off x="153525" y="172775"/>
            <a:ext cx="5951100" cy="9357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666666"/>
                </a:solidFill>
              </a:rPr>
              <a:t>Michigan has recently become a new-teacher importer.</a:t>
            </a:r>
            <a:endParaRPr b="1" sz="1600">
              <a:solidFill>
                <a:srgbClr val="666666"/>
              </a:solidFill>
            </a:endParaRPr>
          </a:p>
        </p:txBody>
      </p:sp>
      <p:pic>
        <p:nvPicPr>
          <p:cNvPr id="732" name="Google Shape;732;p76"/>
          <p:cNvPicPr preferRelativeResize="0"/>
          <p:nvPr/>
        </p:nvPicPr>
        <p:blipFill>
          <a:blip r:embed="rId4">
            <a:alphaModFix/>
          </a:blip>
          <a:stretch>
            <a:fillRect/>
          </a:stretch>
        </p:blipFill>
        <p:spPr>
          <a:xfrm>
            <a:off x="0" y="4594800"/>
            <a:ext cx="783838" cy="5487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6" name="Shape 736"/>
        <p:cNvGrpSpPr/>
        <p:nvPr/>
      </p:nvGrpSpPr>
      <p:grpSpPr>
        <a:xfrm>
          <a:off x="0" y="0"/>
          <a:ext cx="0" cy="0"/>
          <a:chOff x="0" y="0"/>
          <a:chExt cx="0" cy="0"/>
        </a:xfrm>
      </p:grpSpPr>
      <p:pic>
        <p:nvPicPr>
          <p:cNvPr id="737" name="Google Shape;737;p77"/>
          <p:cNvPicPr preferRelativeResize="0"/>
          <p:nvPr/>
        </p:nvPicPr>
        <p:blipFill rotWithShape="1">
          <a:blip r:embed="rId3">
            <a:alphaModFix/>
          </a:blip>
          <a:srcRect b="0" l="0" r="0" t="0"/>
          <a:stretch/>
        </p:blipFill>
        <p:spPr>
          <a:xfrm>
            <a:off x="6565134" y="112584"/>
            <a:ext cx="2495550" cy="2419350"/>
          </a:xfrm>
          <a:prstGeom prst="rect">
            <a:avLst/>
          </a:prstGeom>
          <a:noFill/>
          <a:ln cap="flat" cmpd="sng" w="28575">
            <a:solidFill>
              <a:srgbClr val="666666"/>
            </a:solidFill>
            <a:prstDash val="solid"/>
            <a:round/>
            <a:headEnd len="sm" w="sm" type="none"/>
            <a:tailEnd len="sm" w="sm" type="none"/>
          </a:ln>
        </p:spPr>
      </p:pic>
      <p:sp>
        <p:nvSpPr>
          <p:cNvPr id="738" name="Google Shape;738;p77"/>
          <p:cNvSpPr txBox="1"/>
          <p:nvPr/>
        </p:nvSpPr>
        <p:spPr>
          <a:xfrm>
            <a:off x="2320625" y="1338375"/>
            <a:ext cx="3688800" cy="3697500"/>
          </a:xfrm>
          <a:prstGeom prst="rect">
            <a:avLst/>
          </a:prstGeom>
          <a:solidFill>
            <a:srgbClr val="FFFFFF"/>
          </a:solid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1600">
                <a:solidFill>
                  <a:srgbClr val="4590B8"/>
                </a:solidFill>
              </a:rPr>
              <a:t>New teacher assignments</a:t>
            </a:r>
            <a:endParaRPr b="1" sz="1600">
              <a:solidFill>
                <a:srgbClr val="4590B8"/>
              </a:solidFill>
            </a:endParaRPr>
          </a:p>
          <a:p>
            <a:pPr indent="0" lvl="0" marL="0" rtl="0" algn="r">
              <a:spcBef>
                <a:spcPts val="0"/>
              </a:spcBef>
              <a:spcAft>
                <a:spcPts val="0"/>
              </a:spcAft>
              <a:buNone/>
            </a:pPr>
            <a:r>
              <a:t/>
            </a:r>
            <a:endParaRPr b="1" sz="1600">
              <a:solidFill>
                <a:srgbClr val="4590B8"/>
              </a:solidFill>
            </a:endParaRPr>
          </a:p>
          <a:p>
            <a:pPr indent="0" lvl="0" marL="0" rtl="0" algn="r">
              <a:spcBef>
                <a:spcPts val="0"/>
              </a:spcBef>
              <a:spcAft>
                <a:spcPts val="0"/>
              </a:spcAft>
              <a:buNone/>
            </a:pPr>
            <a:r>
              <a:rPr b="1" lang="en" sz="1600">
                <a:solidFill>
                  <a:srgbClr val="666666"/>
                </a:solidFill>
              </a:rPr>
              <a:t>have recently outpaced</a:t>
            </a:r>
            <a:endParaRPr b="1" sz="1600">
              <a:solidFill>
                <a:srgbClr val="666666"/>
              </a:solidFill>
            </a:endParaRPr>
          </a:p>
          <a:p>
            <a:pPr indent="0" lvl="0" marL="0" rtl="0" algn="r">
              <a:spcBef>
                <a:spcPts val="0"/>
              </a:spcBef>
              <a:spcAft>
                <a:spcPts val="0"/>
              </a:spcAft>
              <a:buNone/>
            </a:pPr>
            <a:r>
              <a:t/>
            </a:r>
            <a:endParaRPr b="1" sz="1600">
              <a:solidFill>
                <a:srgbClr val="666666"/>
              </a:solidFill>
            </a:endParaRPr>
          </a:p>
          <a:p>
            <a:pPr indent="0" lvl="0" marL="0" rtl="0" algn="r">
              <a:spcBef>
                <a:spcPts val="0"/>
              </a:spcBef>
              <a:spcAft>
                <a:spcPts val="0"/>
              </a:spcAft>
              <a:buNone/>
            </a:pPr>
            <a:r>
              <a:rPr b="1" lang="en" sz="1600">
                <a:solidFill>
                  <a:srgbClr val="2F6EE4"/>
                </a:solidFill>
              </a:rPr>
              <a:t>initial certifications of</a:t>
            </a:r>
            <a:endParaRPr b="1" sz="1600">
              <a:solidFill>
                <a:srgbClr val="2F6EE4"/>
              </a:solidFill>
            </a:endParaRPr>
          </a:p>
          <a:p>
            <a:pPr indent="0" lvl="0" marL="0" rtl="0" algn="r">
              <a:spcBef>
                <a:spcPts val="0"/>
              </a:spcBef>
              <a:spcAft>
                <a:spcPts val="0"/>
              </a:spcAft>
              <a:buNone/>
            </a:pPr>
            <a:r>
              <a:rPr b="1" lang="en" sz="1600">
                <a:solidFill>
                  <a:srgbClr val="2F6EE4"/>
                </a:solidFill>
              </a:rPr>
              <a:t>new-teacher candidates</a:t>
            </a:r>
            <a:endParaRPr b="1" sz="1600">
              <a:solidFill>
                <a:srgbClr val="2F6EE4"/>
              </a:solidFill>
            </a:endParaRPr>
          </a:p>
          <a:p>
            <a:pPr indent="0" lvl="0" marL="0" rtl="0" algn="r">
              <a:spcBef>
                <a:spcPts val="0"/>
              </a:spcBef>
              <a:spcAft>
                <a:spcPts val="0"/>
              </a:spcAft>
              <a:buNone/>
            </a:pPr>
            <a:r>
              <a:rPr b="1" lang="en" sz="1600">
                <a:solidFill>
                  <a:srgbClr val="2F6EE4"/>
                </a:solidFill>
              </a:rPr>
              <a:t>from in-state institutions</a:t>
            </a:r>
            <a:endParaRPr b="1" sz="1600">
              <a:solidFill>
                <a:srgbClr val="FF0000"/>
              </a:solidFill>
            </a:endParaRPr>
          </a:p>
        </p:txBody>
      </p:sp>
      <p:sp>
        <p:nvSpPr>
          <p:cNvPr id="739" name="Google Shape;739;p77"/>
          <p:cNvSpPr txBox="1"/>
          <p:nvPr/>
        </p:nvSpPr>
        <p:spPr>
          <a:xfrm>
            <a:off x="153525" y="172775"/>
            <a:ext cx="5951100" cy="9357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666666"/>
                </a:solidFill>
              </a:rPr>
              <a:t>Michigan has recently become a new-teacher importer.</a:t>
            </a:r>
            <a:endParaRPr b="1" sz="1600">
              <a:solidFill>
                <a:srgbClr val="666666"/>
              </a:solidFill>
            </a:endParaRPr>
          </a:p>
        </p:txBody>
      </p:sp>
      <p:pic>
        <p:nvPicPr>
          <p:cNvPr id="740" name="Google Shape;740;p77"/>
          <p:cNvPicPr preferRelativeResize="0"/>
          <p:nvPr/>
        </p:nvPicPr>
        <p:blipFill>
          <a:blip r:embed="rId4">
            <a:alphaModFix/>
          </a:blip>
          <a:stretch>
            <a:fillRect/>
          </a:stretch>
        </p:blipFill>
        <p:spPr>
          <a:xfrm>
            <a:off x="0" y="4594800"/>
            <a:ext cx="783838" cy="5487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4" name="Shape 744"/>
        <p:cNvGrpSpPr/>
        <p:nvPr/>
      </p:nvGrpSpPr>
      <p:grpSpPr>
        <a:xfrm>
          <a:off x="0" y="0"/>
          <a:ext cx="0" cy="0"/>
          <a:chOff x="0" y="0"/>
          <a:chExt cx="0" cy="0"/>
        </a:xfrm>
      </p:grpSpPr>
      <p:pic>
        <p:nvPicPr>
          <p:cNvPr id="745" name="Google Shape;745;p78"/>
          <p:cNvPicPr preferRelativeResize="0"/>
          <p:nvPr/>
        </p:nvPicPr>
        <p:blipFill rotWithShape="1">
          <a:blip r:embed="rId3">
            <a:alphaModFix/>
          </a:blip>
          <a:srcRect b="0" l="0" r="0" t="0"/>
          <a:stretch/>
        </p:blipFill>
        <p:spPr>
          <a:xfrm>
            <a:off x="6565134" y="112584"/>
            <a:ext cx="2495550" cy="2419350"/>
          </a:xfrm>
          <a:prstGeom prst="rect">
            <a:avLst/>
          </a:prstGeom>
          <a:noFill/>
          <a:ln cap="flat" cmpd="sng" w="28575">
            <a:solidFill>
              <a:srgbClr val="666666"/>
            </a:solidFill>
            <a:prstDash val="solid"/>
            <a:round/>
            <a:headEnd len="sm" w="sm" type="none"/>
            <a:tailEnd len="sm" w="sm" type="none"/>
          </a:ln>
        </p:spPr>
      </p:pic>
      <p:sp>
        <p:nvSpPr>
          <p:cNvPr id="746" name="Google Shape;746;p78"/>
          <p:cNvSpPr txBox="1"/>
          <p:nvPr/>
        </p:nvSpPr>
        <p:spPr>
          <a:xfrm>
            <a:off x="2320625" y="1338375"/>
            <a:ext cx="3688800" cy="3697500"/>
          </a:xfrm>
          <a:prstGeom prst="rect">
            <a:avLst/>
          </a:prstGeom>
          <a:solidFill>
            <a:srgbClr val="FFFFFF"/>
          </a:solid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1600">
                <a:solidFill>
                  <a:srgbClr val="4590B8"/>
                </a:solidFill>
              </a:rPr>
              <a:t>New teacher assignments</a:t>
            </a:r>
            <a:endParaRPr b="1" sz="1600">
              <a:solidFill>
                <a:srgbClr val="4590B8"/>
              </a:solidFill>
            </a:endParaRPr>
          </a:p>
          <a:p>
            <a:pPr indent="0" lvl="0" marL="0" rtl="0" algn="r">
              <a:spcBef>
                <a:spcPts val="0"/>
              </a:spcBef>
              <a:spcAft>
                <a:spcPts val="0"/>
              </a:spcAft>
              <a:buNone/>
            </a:pPr>
            <a:r>
              <a:t/>
            </a:r>
            <a:endParaRPr b="1" sz="1600">
              <a:solidFill>
                <a:srgbClr val="4590B8"/>
              </a:solidFill>
            </a:endParaRPr>
          </a:p>
          <a:p>
            <a:pPr indent="0" lvl="0" marL="0" rtl="0" algn="r">
              <a:spcBef>
                <a:spcPts val="0"/>
              </a:spcBef>
              <a:spcAft>
                <a:spcPts val="0"/>
              </a:spcAft>
              <a:buNone/>
            </a:pPr>
            <a:r>
              <a:rPr b="1" lang="en" sz="1600">
                <a:solidFill>
                  <a:srgbClr val="666666"/>
                </a:solidFill>
              </a:rPr>
              <a:t>have recently outpaced</a:t>
            </a:r>
            <a:endParaRPr b="1" sz="1600">
              <a:solidFill>
                <a:srgbClr val="666666"/>
              </a:solidFill>
            </a:endParaRPr>
          </a:p>
          <a:p>
            <a:pPr indent="0" lvl="0" marL="0" rtl="0" algn="r">
              <a:spcBef>
                <a:spcPts val="0"/>
              </a:spcBef>
              <a:spcAft>
                <a:spcPts val="0"/>
              </a:spcAft>
              <a:buNone/>
            </a:pPr>
            <a:r>
              <a:t/>
            </a:r>
            <a:endParaRPr b="1" sz="1600">
              <a:solidFill>
                <a:srgbClr val="666666"/>
              </a:solidFill>
            </a:endParaRPr>
          </a:p>
          <a:p>
            <a:pPr indent="0" lvl="0" marL="0" rtl="0" algn="r">
              <a:spcBef>
                <a:spcPts val="0"/>
              </a:spcBef>
              <a:spcAft>
                <a:spcPts val="0"/>
              </a:spcAft>
              <a:buNone/>
            </a:pPr>
            <a:r>
              <a:rPr b="1" lang="en" sz="1600">
                <a:solidFill>
                  <a:srgbClr val="2F6EE4"/>
                </a:solidFill>
              </a:rPr>
              <a:t>initial certifications of</a:t>
            </a:r>
            <a:endParaRPr b="1" sz="1600">
              <a:solidFill>
                <a:srgbClr val="2F6EE4"/>
              </a:solidFill>
            </a:endParaRPr>
          </a:p>
          <a:p>
            <a:pPr indent="0" lvl="0" marL="0" rtl="0" algn="r">
              <a:spcBef>
                <a:spcPts val="0"/>
              </a:spcBef>
              <a:spcAft>
                <a:spcPts val="0"/>
              </a:spcAft>
              <a:buNone/>
            </a:pPr>
            <a:r>
              <a:rPr b="1" lang="en" sz="1600">
                <a:solidFill>
                  <a:srgbClr val="2F6EE4"/>
                </a:solidFill>
              </a:rPr>
              <a:t>new-teacher candidates</a:t>
            </a:r>
            <a:endParaRPr b="1" sz="1600">
              <a:solidFill>
                <a:srgbClr val="2F6EE4"/>
              </a:solidFill>
            </a:endParaRPr>
          </a:p>
          <a:p>
            <a:pPr indent="0" lvl="0" marL="0" rtl="0" algn="r">
              <a:spcBef>
                <a:spcPts val="0"/>
              </a:spcBef>
              <a:spcAft>
                <a:spcPts val="0"/>
              </a:spcAft>
              <a:buNone/>
            </a:pPr>
            <a:r>
              <a:rPr b="1" lang="en" sz="1600">
                <a:solidFill>
                  <a:srgbClr val="2F6EE4"/>
                </a:solidFill>
              </a:rPr>
              <a:t>from in-state institutions</a:t>
            </a:r>
            <a:endParaRPr b="1" sz="1600">
              <a:solidFill>
                <a:srgbClr val="2F6EE4"/>
              </a:solidFill>
            </a:endParaRPr>
          </a:p>
          <a:p>
            <a:pPr indent="0" lvl="0" marL="0" rtl="0" algn="r">
              <a:spcBef>
                <a:spcPts val="0"/>
              </a:spcBef>
              <a:spcAft>
                <a:spcPts val="0"/>
              </a:spcAft>
              <a:buNone/>
            </a:pPr>
            <a:r>
              <a:t/>
            </a:r>
            <a:endParaRPr b="1" sz="1600">
              <a:solidFill>
                <a:srgbClr val="0070C0"/>
              </a:solidFill>
            </a:endParaRPr>
          </a:p>
          <a:p>
            <a:pPr indent="0" lvl="0" marL="0" rtl="0" algn="r">
              <a:spcBef>
                <a:spcPts val="0"/>
              </a:spcBef>
              <a:spcAft>
                <a:spcPts val="0"/>
              </a:spcAft>
              <a:buNone/>
            </a:pPr>
            <a:r>
              <a:rPr b="1" lang="en" sz="1600">
                <a:solidFill>
                  <a:srgbClr val="666666"/>
                </a:solidFill>
              </a:rPr>
              <a:t>and</a:t>
            </a:r>
            <a:endParaRPr b="1" sz="1600">
              <a:solidFill>
                <a:srgbClr val="666666"/>
              </a:solidFill>
            </a:endParaRPr>
          </a:p>
          <a:p>
            <a:pPr indent="0" lvl="0" marL="0" rtl="0" algn="r">
              <a:spcBef>
                <a:spcPts val="0"/>
              </a:spcBef>
              <a:spcAft>
                <a:spcPts val="0"/>
              </a:spcAft>
              <a:buNone/>
            </a:pPr>
            <a:r>
              <a:t/>
            </a:r>
            <a:endParaRPr b="1" sz="1600">
              <a:solidFill>
                <a:srgbClr val="0070C0"/>
              </a:solidFill>
            </a:endParaRPr>
          </a:p>
          <a:p>
            <a:pPr indent="0" lvl="0" marL="0" rtl="0" algn="r">
              <a:spcBef>
                <a:spcPts val="0"/>
              </a:spcBef>
              <a:spcAft>
                <a:spcPts val="0"/>
              </a:spcAft>
              <a:buNone/>
            </a:pPr>
            <a:r>
              <a:rPr b="1" lang="en" sz="1600">
                <a:solidFill>
                  <a:srgbClr val="FF0000"/>
                </a:solidFill>
              </a:rPr>
              <a:t>initial certifications of</a:t>
            </a:r>
            <a:endParaRPr b="1" sz="1600">
              <a:solidFill>
                <a:srgbClr val="FF0000"/>
              </a:solidFill>
            </a:endParaRPr>
          </a:p>
          <a:p>
            <a:pPr indent="0" lvl="0" marL="0" rtl="0" algn="r">
              <a:spcBef>
                <a:spcPts val="0"/>
              </a:spcBef>
              <a:spcAft>
                <a:spcPts val="0"/>
              </a:spcAft>
              <a:buNone/>
            </a:pPr>
            <a:r>
              <a:rPr b="1" lang="en" sz="1600">
                <a:solidFill>
                  <a:srgbClr val="FF0000"/>
                </a:solidFill>
              </a:rPr>
              <a:t>new-teacher candidates</a:t>
            </a:r>
            <a:endParaRPr b="1" sz="1600">
              <a:solidFill>
                <a:srgbClr val="FF0000"/>
              </a:solidFill>
            </a:endParaRPr>
          </a:p>
          <a:p>
            <a:pPr indent="0" lvl="0" marL="0" rtl="0" algn="r">
              <a:spcBef>
                <a:spcPts val="0"/>
              </a:spcBef>
              <a:spcAft>
                <a:spcPts val="0"/>
              </a:spcAft>
              <a:buNone/>
            </a:pPr>
            <a:r>
              <a:rPr b="1" lang="en" sz="1600">
                <a:solidFill>
                  <a:srgbClr val="FF0000"/>
                </a:solidFill>
              </a:rPr>
              <a:t>from both in-state and</a:t>
            </a:r>
            <a:endParaRPr b="1" sz="1600">
              <a:solidFill>
                <a:srgbClr val="FF0000"/>
              </a:solidFill>
            </a:endParaRPr>
          </a:p>
          <a:p>
            <a:pPr indent="0" lvl="0" marL="0" rtl="0" algn="r">
              <a:spcBef>
                <a:spcPts val="0"/>
              </a:spcBef>
              <a:spcAft>
                <a:spcPts val="0"/>
              </a:spcAft>
              <a:buNone/>
            </a:pPr>
            <a:r>
              <a:rPr b="1" lang="en" sz="1600">
                <a:solidFill>
                  <a:srgbClr val="FF0000"/>
                </a:solidFill>
              </a:rPr>
              <a:t>out-of-state institutions</a:t>
            </a:r>
            <a:endParaRPr b="1" sz="1600">
              <a:solidFill>
                <a:srgbClr val="FF0000"/>
              </a:solidFill>
            </a:endParaRPr>
          </a:p>
        </p:txBody>
      </p:sp>
      <p:sp>
        <p:nvSpPr>
          <p:cNvPr id="747" name="Google Shape;747;p78"/>
          <p:cNvSpPr txBox="1"/>
          <p:nvPr/>
        </p:nvSpPr>
        <p:spPr>
          <a:xfrm>
            <a:off x="153525" y="172775"/>
            <a:ext cx="5951100" cy="9357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666666"/>
                </a:solidFill>
              </a:rPr>
              <a:t>Michigan has recently become a new-teacher importer.</a:t>
            </a:r>
            <a:endParaRPr b="1" sz="1600">
              <a:solidFill>
                <a:srgbClr val="666666"/>
              </a:solidFill>
            </a:endParaRPr>
          </a:p>
        </p:txBody>
      </p:sp>
      <p:pic>
        <p:nvPicPr>
          <p:cNvPr id="748" name="Google Shape;748;p78"/>
          <p:cNvPicPr preferRelativeResize="0"/>
          <p:nvPr/>
        </p:nvPicPr>
        <p:blipFill>
          <a:blip r:embed="rId4">
            <a:alphaModFix/>
          </a:blip>
          <a:stretch>
            <a:fillRect/>
          </a:stretch>
        </p:blipFill>
        <p:spPr>
          <a:xfrm>
            <a:off x="0" y="4594800"/>
            <a:ext cx="783838" cy="5487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2" name="Shape 752"/>
        <p:cNvGrpSpPr/>
        <p:nvPr/>
      </p:nvGrpSpPr>
      <p:grpSpPr>
        <a:xfrm>
          <a:off x="0" y="0"/>
          <a:ext cx="0" cy="0"/>
          <a:chOff x="0" y="0"/>
          <a:chExt cx="0" cy="0"/>
        </a:xfrm>
      </p:grpSpPr>
      <p:sp>
        <p:nvSpPr>
          <p:cNvPr id="753" name="Google Shape;753;p79"/>
          <p:cNvSpPr/>
          <p:nvPr/>
        </p:nvSpPr>
        <p:spPr>
          <a:xfrm>
            <a:off x="4262925" y="-115400"/>
            <a:ext cx="5397624" cy="3856248"/>
          </a:xfrm>
          <a:prstGeom prst="cloud">
            <a:avLst/>
          </a:prstGeom>
          <a:solidFill>
            <a:srgbClr val="0000FF">
              <a:alpha val="3920"/>
            </a:srgbClr>
          </a:solid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54" name="Google Shape;754;p79"/>
          <p:cNvGrpSpPr/>
          <p:nvPr/>
        </p:nvGrpSpPr>
        <p:grpSpPr>
          <a:xfrm>
            <a:off x="4622375" y="511282"/>
            <a:ext cx="3950434" cy="2742213"/>
            <a:chOff x="415615" y="2554096"/>
            <a:chExt cx="3420585" cy="2300901"/>
          </a:xfrm>
        </p:grpSpPr>
        <p:cxnSp>
          <p:nvCxnSpPr>
            <p:cNvPr id="755" name="Google Shape;755;p79"/>
            <p:cNvCxnSpPr/>
            <p:nvPr/>
          </p:nvCxnSpPr>
          <p:spPr>
            <a:xfrm>
              <a:off x="1473450" y="4397500"/>
              <a:ext cx="1955700" cy="7800"/>
            </a:xfrm>
            <a:prstGeom prst="straightConnector1">
              <a:avLst/>
            </a:prstGeom>
            <a:noFill/>
            <a:ln cap="flat" cmpd="sng" w="38100">
              <a:solidFill>
                <a:srgbClr val="0000FF"/>
              </a:solidFill>
              <a:prstDash val="solid"/>
              <a:round/>
              <a:headEnd len="med" w="med" type="none"/>
              <a:tailEnd len="med" w="med" type="none"/>
            </a:ln>
          </p:spPr>
        </p:cxnSp>
        <p:sp>
          <p:nvSpPr>
            <p:cNvPr id="756" name="Google Shape;756;p79"/>
            <p:cNvSpPr/>
            <p:nvPr/>
          </p:nvSpPr>
          <p:spPr>
            <a:xfrm>
              <a:off x="1327100" y="4335700"/>
              <a:ext cx="123600" cy="123600"/>
            </a:xfrm>
            <a:prstGeom prst="ellipse">
              <a:avLst/>
            </a:prstGeom>
            <a:solidFill>
              <a:srgbClr val="0000FF"/>
            </a:solid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57" name="Google Shape;757;p79"/>
            <p:cNvCxnSpPr/>
            <p:nvPr/>
          </p:nvCxnSpPr>
          <p:spPr>
            <a:xfrm rot="10800000">
              <a:off x="1388900" y="3035450"/>
              <a:ext cx="0" cy="1269300"/>
            </a:xfrm>
            <a:prstGeom prst="straightConnector1">
              <a:avLst/>
            </a:prstGeom>
            <a:noFill/>
            <a:ln cap="flat" cmpd="sng" w="38100">
              <a:solidFill>
                <a:srgbClr val="0000FF"/>
              </a:solidFill>
              <a:prstDash val="solid"/>
              <a:round/>
              <a:headEnd len="med" w="med" type="none"/>
              <a:tailEnd len="med" w="med" type="none"/>
            </a:ln>
          </p:spPr>
        </p:cxnSp>
        <p:sp>
          <p:nvSpPr>
            <p:cNvPr id="758" name="Google Shape;758;p79"/>
            <p:cNvSpPr txBox="1"/>
            <p:nvPr/>
          </p:nvSpPr>
          <p:spPr>
            <a:xfrm>
              <a:off x="1473455" y="4459297"/>
              <a:ext cx="1955700" cy="395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0000FF"/>
                  </a:solidFill>
                </a:rPr>
                <a:t>Time</a:t>
              </a:r>
              <a:endParaRPr>
                <a:solidFill>
                  <a:srgbClr val="0000FF"/>
                </a:solidFill>
              </a:endParaRPr>
            </a:p>
          </p:txBody>
        </p:sp>
        <p:sp>
          <p:nvSpPr>
            <p:cNvPr id="759" name="Google Shape;759;p79"/>
            <p:cNvSpPr txBox="1"/>
            <p:nvPr/>
          </p:nvSpPr>
          <p:spPr>
            <a:xfrm>
              <a:off x="415615" y="3035440"/>
              <a:ext cx="911400" cy="1359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a:solidFill>
                    <a:srgbClr val="0000FF"/>
                  </a:solidFill>
                </a:rPr>
                <a:t>Student</a:t>
              </a:r>
              <a:endParaRPr>
                <a:solidFill>
                  <a:srgbClr val="0000FF"/>
                </a:solidFill>
              </a:endParaRPr>
            </a:p>
            <a:p>
              <a:pPr indent="0" lvl="0" marL="0" rtl="0" algn="r">
                <a:spcBef>
                  <a:spcPts val="0"/>
                </a:spcBef>
                <a:spcAft>
                  <a:spcPts val="0"/>
                </a:spcAft>
                <a:buNone/>
              </a:pPr>
              <a:r>
                <a:rPr lang="en">
                  <a:solidFill>
                    <a:srgbClr val="0000FF"/>
                  </a:solidFill>
                </a:rPr>
                <a:t>Learning</a:t>
              </a:r>
              <a:endParaRPr>
                <a:solidFill>
                  <a:srgbClr val="0000FF"/>
                </a:solidFill>
              </a:endParaRPr>
            </a:p>
          </p:txBody>
        </p:sp>
        <p:sp>
          <p:nvSpPr>
            <p:cNvPr id="760" name="Google Shape;760;p79"/>
            <p:cNvSpPr/>
            <p:nvPr/>
          </p:nvSpPr>
          <p:spPr>
            <a:xfrm>
              <a:off x="1473450" y="3073975"/>
              <a:ext cx="1877625" cy="880775"/>
            </a:xfrm>
            <a:custGeom>
              <a:rect b="b" l="l" r="r" t="t"/>
              <a:pathLst>
                <a:path extrusionOk="0" h="35231" w="75105">
                  <a:moveTo>
                    <a:pt x="0" y="35231"/>
                  </a:moveTo>
                  <a:lnTo>
                    <a:pt x="13798" y="21128"/>
                  </a:lnTo>
                  <a:lnTo>
                    <a:pt x="29038" y="17318"/>
                  </a:lnTo>
                  <a:lnTo>
                    <a:pt x="41854" y="5542"/>
                  </a:lnTo>
                  <a:lnTo>
                    <a:pt x="60211" y="6927"/>
                  </a:lnTo>
                  <a:lnTo>
                    <a:pt x="75105" y="0"/>
                  </a:lnTo>
                </a:path>
              </a:pathLst>
            </a:custGeom>
            <a:noFill/>
            <a:ln cap="flat" cmpd="sng" w="38100">
              <a:solidFill>
                <a:srgbClr val="0000FF"/>
              </a:solidFill>
              <a:prstDash val="solid"/>
              <a:round/>
              <a:headEnd len="med" w="med" type="none"/>
              <a:tailEnd len="med" w="med" type="none"/>
            </a:ln>
          </p:spPr>
        </p:sp>
        <p:cxnSp>
          <p:nvCxnSpPr>
            <p:cNvPr id="761" name="Google Shape;761;p79"/>
            <p:cNvCxnSpPr/>
            <p:nvPr/>
          </p:nvCxnSpPr>
          <p:spPr>
            <a:xfrm rot="10800000">
              <a:off x="1396037" y="2554096"/>
              <a:ext cx="0" cy="460500"/>
            </a:xfrm>
            <a:prstGeom prst="straightConnector1">
              <a:avLst/>
            </a:prstGeom>
            <a:noFill/>
            <a:ln cap="flat" cmpd="sng" w="19050">
              <a:solidFill>
                <a:srgbClr val="0000FF"/>
              </a:solidFill>
              <a:prstDash val="dot"/>
              <a:round/>
              <a:headEnd len="med" w="med" type="none"/>
              <a:tailEnd len="med" w="med" type="none"/>
            </a:ln>
          </p:spPr>
        </p:cxnSp>
        <p:cxnSp>
          <p:nvCxnSpPr>
            <p:cNvPr id="762" name="Google Shape;762;p79"/>
            <p:cNvCxnSpPr/>
            <p:nvPr/>
          </p:nvCxnSpPr>
          <p:spPr>
            <a:xfrm rot="10800000">
              <a:off x="3605950" y="4173649"/>
              <a:ext cx="0" cy="460500"/>
            </a:xfrm>
            <a:prstGeom prst="straightConnector1">
              <a:avLst/>
            </a:prstGeom>
            <a:noFill/>
            <a:ln cap="flat" cmpd="sng" w="19050">
              <a:solidFill>
                <a:srgbClr val="0000FF"/>
              </a:solidFill>
              <a:prstDash val="dot"/>
              <a:round/>
              <a:headEnd len="med" w="med" type="none"/>
              <a:tailEnd len="med" w="med" type="none"/>
            </a:ln>
          </p:spPr>
        </p:cxnSp>
        <p:cxnSp>
          <p:nvCxnSpPr>
            <p:cNvPr id="763" name="Google Shape;763;p79"/>
            <p:cNvCxnSpPr/>
            <p:nvPr/>
          </p:nvCxnSpPr>
          <p:spPr>
            <a:xfrm flipH="1">
              <a:off x="3342475" y="2641025"/>
              <a:ext cx="432900" cy="441600"/>
            </a:xfrm>
            <a:prstGeom prst="straightConnector1">
              <a:avLst/>
            </a:prstGeom>
            <a:noFill/>
            <a:ln cap="flat" cmpd="sng" w="19050">
              <a:solidFill>
                <a:srgbClr val="0000FF"/>
              </a:solidFill>
              <a:prstDash val="dot"/>
              <a:round/>
              <a:headEnd len="med" w="med" type="none"/>
              <a:tailEnd len="med" w="med" type="none"/>
            </a:ln>
          </p:spPr>
        </p:cxnSp>
      </p:grpSp>
      <p:grpSp>
        <p:nvGrpSpPr>
          <p:cNvPr id="764" name="Google Shape;764;p79"/>
          <p:cNvGrpSpPr/>
          <p:nvPr/>
        </p:nvGrpSpPr>
        <p:grpSpPr>
          <a:xfrm>
            <a:off x="327522" y="3080800"/>
            <a:ext cx="956100" cy="1682297"/>
            <a:chOff x="98922" y="3080800"/>
            <a:chExt cx="956100" cy="1682297"/>
          </a:xfrm>
        </p:grpSpPr>
        <p:sp>
          <p:nvSpPr>
            <p:cNvPr id="765" name="Google Shape;765;p79"/>
            <p:cNvSpPr/>
            <p:nvPr/>
          </p:nvSpPr>
          <p:spPr>
            <a:xfrm>
              <a:off x="493449" y="4615797"/>
              <a:ext cx="142800" cy="147300"/>
            </a:xfrm>
            <a:prstGeom prst="ellipse">
              <a:avLst/>
            </a:prstGeom>
            <a:solidFill>
              <a:srgbClr val="0000FF"/>
            </a:solid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66" name="Google Shape;766;p79"/>
            <p:cNvCxnSpPr/>
            <p:nvPr/>
          </p:nvCxnSpPr>
          <p:spPr>
            <a:xfrm rot="10800000">
              <a:off x="564847" y="3890711"/>
              <a:ext cx="0" cy="647100"/>
            </a:xfrm>
            <a:prstGeom prst="straightConnector1">
              <a:avLst/>
            </a:prstGeom>
            <a:noFill/>
            <a:ln cap="flat" cmpd="sng" w="19050">
              <a:solidFill>
                <a:srgbClr val="0000FF"/>
              </a:solidFill>
              <a:prstDash val="solid"/>
              <a:round/>
              <a:headEnd len="med" w="med" type="triangle"/>
              <a:tailEnd len="med" w="med" type="none"/>
            </a:ln>
          </p:spPr>
        </p:cxnSp>
        <p:sp>
          <p:nvSpPr>
            <p:cNvPr id="767" name="Google Shape;767;p79"/>
            <p:cNvSpPr txBox="1"/>
            <p:nvPr/>
          </p:nvSpPr>
          <p:spPr>
            <a:xfrm>
              <a:off x="98922" y="3080800"/>
              <a:ext cx="956100" cy="81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0000FF"/>
                  </a:solidFill>
                </a:rPr>
                <a:t>You</a:t>
              </a:r>
              <a:endParaRPr>
                <a:solidFill>
                  <a:srgbClr val="0000FF"/>
                </a:solidFill>
              </a:endParaRPr>
            </a:p>
            <a:p>
              <a:pPr indent="0" lvl="0" marL="0" rtl="0" algn="ctr">
                <a:spcBef>
                  <a:spcPts val="0"/>
                </a:spcBef>
                <a:spcAft>
                  <a:spcPts val="0"/>
                </a:spcAft>
                <a:buNone/>
              </a:pPr>
              <a:r>
                <a:rPr lang="en">
                  <a:solidFill>
                    <a:srgbClr val="0000FF"/>
                  </a:solidFill>
                </a:rPr>
                <a:t>are</a:t>
              </a:r>
              <a:endParaRPr>
                <a:solidFill>
                  <a:srgbClr val="0000FF"/>
                </a:solidFill>
              </a:endParaRPr>
            </a:p>
            <a:p>
              <a:pPr indent="0" lvl="0" marL="0" rtl="0" algn="ctr">
                <a:spcBef>
                  <a:spcPts val="0"/>
                </a:spcBef>
                <a:spcAft>
                  <a:spcPts val="0"/>
                </a:spcAft>
                <a:buNone/>
              </a:pPr>
              <a:r>
                <a:rPr lang="en">
                  <a:solidFill>
                    <a:srgbClr val="0000FF"/>
                  </a:solidFill>
                </a:rPr>
                <a:t>here</a:t>
              </a:r>
              <a:endParaRPr>
                <a:solidFill>
                  <a:srgbClr val="0000FF"/>
                </a:solidFill>
              </a:endParaRPr>
            </a:p>
          </p:txBody>
        </p:sp>
      </p:grpSp>
      <p:sp>
        <p:nvSpPr>
          <p:cNvPr id="768" name="Google Shape;768;p79"/>
          <p:cNvSpPr txBox="1"/>
          <p:nvPr>
            <p:ph type="title"/>
          </p:nvPr>
        </p:nvSpPr>
        <p:spPr>
          <a:xfrm>
            <a:off x="0" y="1229050"/>
            <a:ext cx="4263000" cy="18186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a:solidFill>
                  <a:schemeClr val="dk2"/>
                </a:solidFill>
              </a:rPr>
              <a:t>Why is firing poor educators not a viable path to improved student learning?</a:t>
            </a:r>
            <a:endParaRPr sz="1800">
              <a:solidFill>
                <a:schemeClr val="dk2"/>
              </a:solidFill>
            </a:endParaRPr>
          </a:p>
          <a:p>
            <a:pPr indent="0" lvl="0" marL="0" rtl="0" algn="l">
              <a:spcBef>
                <a:spcPts val="0"/>
              </a:spcBef>
              <a:spcAft>
                <a:spcPts val="0"/>
              </a:spcAft>
              <a:buClr>
                <a:schemeClr val="dk1"/>
              </a:buClr>
              <a:buSzPts val="1100"/>
              <a:buFont typeface="Arial"/>
              <a:buNone/>
            </a:pPr>
            <a:r>
              <a:t/>
            </a:r>
            <a:endParaRPr sz="1800">
              <a:solidFill>
                <a:schemeClr val="dk2"/>
              </a:solidFill>
            </a:endParaRPr>
          </a:p>
          <a:p>
            <a:pPr indent="-330200" lvl="0" marL="457200" rtl="0" algn="l">
              <a:spcBef>
                <a:spcPts val="0"/>
              </a:spcBef>
              <a:spcAft>
                <a:spcPts val="0"/>
              </a:spcAft>
              <a:buClr>
                <a:schemeClr val="dk2"/>
              </a:buClr>
              <a:buSzPts val="1600"/>
              <a:buChar char="●"/>
            </a:pPr>
            <a:r>
              <a:rPr lang="en" sz="1600">
                <a:solidFill>
                  <a:schemeClr val="dk2"/>
                </a:solidFill>
              </a:rPr>
              <a:t>Supply and demand.</a:t>
            </a:r>
            <a:endParaRPr sz="1600">
              <a:solidFill>
                <a:schemeClr val="dk2"/>
              </a:solidFill>
            </a:endParaRPr>
          </a:p>
          <a:p>
            <a:pPr indent="-330200" lvl="0" marL="457200" rtl="0" algn="l">
              <a:spcBef>
                <a:spcPts val="0"/>
              </a:spcBef>
              <a:spcAft>
                <a:spcPts val="0"/>
              </a:spcAft>
              <a:buClr>
                <a:srgbClr val="FF0000"/>
              </a:buClr>
              <a:buSzPts val="1600"/>
              <a:buChar char="●"/>
            </a:pPr>
            <a:r>
              <a:rPr lang="en" sz="1600">
                <a:solidFill>
                  <a:srgbClr val="FF0000"/>
                </a:solidFill>
              </a:rPr>
              <a:t>Research on effective assessment- related teaching interventions.</a:t>
            </a:r>
            <a:endParaRPr sz="1600">
              <a:solidFill>
                <a:srgbClr val="FF0000"/>
              </a:solidFill>
            </a:endParaRPr>
          </a:p>
        </p:txBody>
      </p:sp>
      <p:cxnSp>
        <p:nvCxnSpPr>
          <p:cNvPr id="769" name="Google Shape;769;p79"/>
          <p:cNvCxnSpPr/>
          <p:nvPr/>
        </p:nvCxnSpPr>
        <p:spPr>
          <a:xfrm flipH="1" rot="10800000">
            <a:off x="1028700" y="2806425"/>
            <a:ext cx="4551000" cy="1818600"/>
          </a:xfrm>
          <a:prstGeom prst="straightConnector1">
            <a:avLst/>
          </a:prstGeom>
          <a:noFill/>
          <a:ln cap="flat" cmpd="sng" w="28575">
            <a:solidFill>
              <a:srgbClr val="0000FF"/>
            </a:solidFill>
            <a:prstDash val="dot"/>
            <a:round/>
            <a:headEnd len="med" w="med" type="triangle"/>
            <a:tailEnd len="med" w="med" type="triangle"/>
          </a:ln>
        </p:spPr>
      </p:cxnSp>
      <p:sp>
        <p:nvSpPr>
          <p:cNvPr id="770" name="Google Shape;770;p79"/>
          <p:cNvSpPr txBox="1"/>
          <p:nvPr>
            <p:ph type="title"/>
          </p:nvPr>
        </p:nvSpPr>
        <p:spPr>
          <a:xfrm>
            <a:off x="2555700" y="3338625"/>
            <a:ext cx="1497000" cy="7542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0000FF"/>
                </a:solidFill>
              </a:rPr>
              <a:t>Firing poor educators</a:t>
            </a:r>
            <a:endParaRPr b="1" sz="1800">
              <a:solidFill>
                <a:srgbClr val="0000FF"/>
              </a:solidFill>
            </a:endParaRPr>
          </a:p>
        </p:txBody>
      </p:sp>
      <p:cxnSp>
        <p:nvCxnSpPr>
          <p:cNvPr id="771" name="Google Shape;771;p79"/>
          <p:cNvCxnSpPr/>
          <p:nvPr/>
        </p:nvCxnSpPr>
        <p:spPr>
          <a:xfrm>
            <a:off x="2775006" y="3186531"/>
            <a:ext cx="1058400" cy="1058400"/>
          </a:xfrm>
          <a:prstGeom prst="straightConnector1">
            <a:avLst/>
          </a:prstGeom>
          <a:noFill/>
          <a:ln cap="flat" cmpd="sng" w="114300">
            <a:solidFill>
              <a:srgbClr val="FFFFFF"/>
            </a:solidFill>
            <a:prstDash val="solid"/>
            <a:round/>
            <a:headEnd len="med" w="med" type="none"/>
            <a:tailEnd len="med" w="med" type="none"/>
          </a:ln>
        </p:spPr>
      </p:cxnSp>
      <p:cxnSp>
        <p:nvCxnSpPr>
          <p:cNvPr id="772" name="Google Shape;772;p79"/>
          <p:cNvCxnSpPr/>
          <p:nvPr/>
        </p:nvCxnSpPr>
        <p:spPr>
          <a:xfrm>
            <a:off x="2775006" y="3186531"/>
            <a:ext cx="1058400" cy="1058400"/>
          </a:xfrm>
          <a:prstGeom prst="straightConnector1">
            <a:avLst/>
          </a:prstGeom>
          <a:noFill/>
          <a:ln cap="flat" cmpd="sng" w="76200">
            <a:solidFill>
              <a:srgbClr val="0000FF"/>
            </a:solidFill>
            <a:prstDash val="solid"/>
            <a:round/>
            <a:headEnd len="med" w="med" type="none"/>
            <a:tailEnd len="med" w="med" type="none"/>
          </a:ln>
        </p:spPr>
      </p:cxnSp>
      <p:sp>
        <p:nvSpPr>
          <p:cNvPr id="773" name="Google Shape;773;p79"/>
          <p:cNvSpPr/>
          <p:nvPr/>
        </p:nvSpPr>
        <p:spPr>
          <a:xfrm>
            <a:off x="2555700" y="2967225"/>
            <a:ext cx="1497000" cy="1497000"/>
          </a:xfrm>
          <a:prstGeom prst="ellipse">
            <a:avLst/>
          </a:prstGeom>
          <a:noFill/>
          <a:ln cap="flat" cmpd="sng" w="7620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79"/>
          <p:cNvSpPr txBox="1"/>
          <p:nvPr>
            <p:ph type="title"/>
          </p:nvPr>
        </p:nvSpPr>
        <p:spPr>
          <a:xfrm>
            <a:off x="0" y="0"/>
            <a:ext cx="4178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rPr>
              <a:t>So, what is on the path to the desired outcome?</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t/>
            </a:r>
            <a:endParaRPr>
              <a:solidFill>
                <a:schemeClr val="dk2"/>
              </a:solidFill>
            </a:endParaRPr>
          </a:p>
        </p:txBody>
      </p:sp>
      <p:pic>
        <p:nvPicPr>
          <p:cNvPr id="775" name="Google Shape;775;p79"/>
          <p:cNvPicPr preferRelativeResize="0"/>
          <p:nvPr/>
        </p:nvPicPr>
        <p:blipFill>
          <a:blip r:embed="rId3">
            <a:alphaModFix/>
          </a:blip>
          <a:stretch>
            <a:fillRect/>
          </a:stretch>
        </p:blipFill>
        <p:spPr>
          <a:xfrm>
            <a:off x="8360150" y="4594800"/>
            <a:ext cx="783838" cy="5487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9" name="Shape 779"/>
        <p:cNvGrpSpPr/>
        <p:nvPr/>
      </p:nvGrpSpPr>
      <p:grpSpPr>
        <a:xfrm>
          <a:off x="0" y="0"/>
          <a:ext cx="0" cy="0"/>
          <a:chOff x="0" y="0"/>
          <a:chExt cx="0" cy="0"/>
        </a:xfrm>
      </p:grpSpPr>
      <p:sp>
        <p:nvSpPr>
          <p:cNvPr id="780" name="Google Shape;780;p80"/>
          <p:cNvSpPr txBox="1"/>
          <p:nvPr>
            <p:ph type="title"/>
          </p:nvPr>
        </p:nvSpPr>
        <p:spPr>
          <a:xfrm>
            <a:off x="614900" y="0"/>
            <a:ext cx="7287600" cy="5143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000"/>
              <a:t>Identifying and firing poor educators is an intervention with an implied goal of improving student growth.</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rPr lang="en" sz="3000"/>
              <a:t>B</a:t>
            </a:r>
            <a:r>
              <a:rPr lang="en" sz="3000"/>
              <a:t>ut it is without a coherent theory of change.</a:t>
            </a:r>
            <a:endParaRPr sz="3000"/>
          </a:p>
        </p:txBody>
      </p:sp>
      <p:pic>
        <p:nvPicPr>
          <p:cNvPr id="781" name="Google Shape;781;p80"/>
          <p:cNvPicPr preferRelativeResize="0"/>
          <p:nvPr/>
        </p:nvPicPr>
        <p:blipFill>
          <a:blip r:embed="rId3">
            <a:alphaModFix/>
          </a:blip>
          <a:stretch>
            <a:fillRect/>
          </a:stretch>
        </p:blipFill>
        <p:spPr>
          <a:xfrm>
            <a:off x="0" y="4594800"/>
            <a:ext cx="783838" cy="5487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5" name="Shape 785"/>
        <p:cNvGrpSpPr/>
        <p:nvPr/>
      </p:nvGrpSpPr>
      <p:grpSpPr>
        <a:xfrm>
          <a:off x="0" y="0"/>
          <a:ext cx="0" cy="0"/>
          <a:chOff x="0" y="0"/>
          <a:chExt cx="0" cy="0"/>
        </a:xfrm>
      </p:grpSpPr>
      <p:sp>
        <p:nvSpPr>
          <p:cNvPr id="786" name="Google Shape;786;p81"/>
          <p:cNvSpPr txBox="1"/>
          <p:nvPr>
            <p:ph type="title"/>
          </p:nvPr>
        </p:nvSpPr>
        <p:spPr>
          <a:xfrm>
            <a:off x="1056400" y="0"/>
            <a:ext cx="7342800" cy="5143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600"/>
              <a:t>The implied theory of change is that by firing poor educators we can improve the overall quality of teaching and thus increase student growth.</a:t>
            </a:r>
            <a:endParaRPr sz="2600"/>
          </a:p>
          <a:p>
            <a:pPr indent="0" lvl="0" marL="0" rtl="0" algn="l">
              <a:spcBef>
                <a:spcPts val="0"/>
              </a:spcBef>
              <a:spcAft>
                <a:spcPts val="0"/>
              </a:spcAft>
              <a:buNone/>
            </a:pPr>
            <a:r>
              <a:t/>
            </a:r>
            <a:endParaRPr sz="2600"/>
          </a:p>
          <a:p>
            <a:pPr indent="0" lvl="0" marL="0" rtl="0" algn="l">
              <a:spcBef>
                <a:spcPts val="0"/>
              </a:spcBef>
              <a:spcAft>
                <a:spcPts val="0"/>
              </a:spcAft>
              <a:buNone/>
            </a:pPr>
            <a:r>
              <a:rPr lang="en" sz="2600"/>
              <a:t>This assumes that available replacement teachers are equipped to succeed where their predecessors did not, an assumption for which we do not have good evidence.</a:t>
            </a:r>
            <a:endParaRPr sz="2600"/>
          </a:p>
        </p:txBody>
      </p:sp>
      <p:pic>
        <p:nvPicPr>
          <p:cNvPr id="787" name="Google Shape;787;p81"/>
          <p:cNvPicPr preferRelativeResize="0"/>
          <p:nvPr/>
        </p:nvPicPr>
        <p:blipFill>
          <a:blip r:embed="rId3">
            <a:alphaModFix/>
          </a:blip>
          <a:stretch>
            <a:fillRect/>
          </a:stretch>
        </p:blipFill>
        <p:spPr>
          <a:xfrm>
            <a:off x="0" y="4594800"/>
            <a:ext cx="783838" cy="5487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1" name="Shape 791"/>
        <p:cNvGrpSpPr/>
        <p:nvPr/>
      </p:nvGrpSpPr>
      <p:grpSpPr>
        <a:xfrm>
          <a:off x="0" y="0"/>
          <a:ext cx="0" cy="0"/>
          <a:chOff x="0" y="0"/>
          <a:chExt cx="0" cy="0"/>
        </a:xfrm>
      </p:grpSpPr>
      <p:sp>
        <p:nvSpPr>
          <p:cNvPr id="792" name="Google Shape;792;p82"/>
          <p:cNvSpPr txBox="1"/>
          <p:nvPr>
            <p:ph type="title"/>
          </p:nvPr>
        </p:nvSpPr>
        <p:spPr>
          <a:xfrm>
            <a:off x="0" y="0"/>
            <a:ext cx="9144000" cy="5143500"/>
          </a:xfrm>
          <a:prstGeom prst="rect">
            <a:avLst/>
          </a:prstGeom>
        </p:spPr>
        <p:txBody>
          <a:bodyPr anchorCtr="0" anchor="ctr" bIns="91425" lIns="1371600" spcFirstLastPara="1" rIns="1371600" wrap="square" tIns="91425">
            <a:noAutofit/>
          </a:bodyPr>
          <a:lstStyle/>
          <a:p>
            <a:pPr indent="0" lvl="0" marL="0" rtl="0" algn="l">
              <a:spcBef>
                <a:spcPts val="0"/>
              </a:spcBef>
              <a:spcAft>
                <a:spcPts val="0"/>
              </a:spcAft>
              <a:buNone/>
            </a:pPr>
            <a:r>
              <a:rPr lang="en" sz="3000"/>
              <a:t>What </a:t>
            </a:r>
            <a:r>
              <a:rPr lang="en" sz="3000" u="sng"/>
              <a:t>assessment-related teaching practices</a:t>
            </a:r>
            <a:r>
              <a:rPr lang="en" sz="3000"/>
              <a:t> do we know of that when implemented well actually improve student growth?</a:t>
            </a:r>
            <a:endParaRPr sz="3000"/>
          </a:p>
        </p:txBody>
      </p:sp>
      <p:pic>
        <p:nvPicPr>
          <p:cNvPr id="793" name="Google Shape;793;p82"/>
          <p:cNvPicPr preferRelativeResize="0"/>
          <p:nvPr/>
        </p:nvPicPr>
        <p:blipFill>
          <a:blip r:embed="rId3">
            <a:alphaModFix/>
          </a:blip>
          <a:stretch>
            <a:fillRect/>
          </a:stretch>
        </p:blipFill>
        <p:spPr>
          <a:xfrm>
            <a:off x="0" y="4594800"/>
            <a:ext cx="783838" cy="548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6" name="Shape 386"/>
        <p:cNvGrpSpPr/>
        <p:nvPr/>
      </p:nvGrpSpPr>
      <p:grpSpPr>
        <a:xfrm>
          <a:off x="0" y="0"/>
          <a:ext cx="0" cy="0"/>
          <a:chOff x="0" y="0"/>
          <a:chExt cx="0" cy="0"/>
        </a:xfrm>
      </p:grpSpPr>
      <p:sp>
        <p:nvSpPr>
          <p:cNvPr id="387" name="Google Shape;387;p56"/>
          <p:cNvSpPr txBox="1"/>
          <p:nvPr>
            <p:ph idx="12" type="sldNum"/>
          </p:nvPr>
        </p:nvSpPr>
        <p:spPr>
          <a:xfrm>
            <a:off x="0" y="4800600"/>
            <a:ext cx="436850" cy="342900"/>
          </a:xfrm>
          <a:prstGeom prst="rect">
            <a:avLst/>
          </a:prstGeom>
          <a:noFill/>
          <a:ln>
            <a:noFill/>
          </a:ln>
        </p:spPr>
        <p:txBody>
          <a:bodyPr anchorCtr="0" anchor="ctr" bIns="34325" lIns="68675" spcFirstLastPara="1" rIns="68675" wrap="square" tIns="34325">
            <a:noAutofit/>
          </a:bodyPr>
          <a:lstStyle/>
          <a:p>
            <a:pPr indent="0" lvl="0" marL="0" marR="0" rtl="0" algn="r">
              <a:lnSpc>
                <a:spcPct val="100000"/>
              </a:lnSpc>
              <a:spcBef>
                <a:spcPts val="0"/>
              </a:spcBef>
              <a:spcAft>
                <a:spcPts val="0"/>
              </a:spcAft>
              <a:buSzPts val="1100"/>
              <a:buNone/>
            </a:pPr>
            <a:fld id="{00000000-1234-1234-1234-123412341234}" type="slidenum">
              <a:rPr lang="en" sz="1100">
                <a:solidFill>
                  <a:srgbClr val="0C1830"/>
                </a:solidFill>
                <a:latin typeface="Gill Sans"/>
                <a:ea typeface="Gill Sans"/>
                <a:cs typeface="Gill Sans"/>
                <a:sym typeface="Gill Sans"/>
              </a:rPr>
              <a:t>‹#›</a:t>
            </a:fld>
            <a:endParaRPr sz="1100">
              <a:solidFill>
                <a:srgbClr val="0C1830"/>
              </a:solidFill>
              <a:latin typeface="Arial"/>
              <a:ea typeface="Arial"/>
              <a:cs typeface="Arial"/>
              <a:sym typeface="Arial"/>
            </a:endParaRPr>
          </a:p>
        </p:txBody>
      </p:sp>
      <p:sp>
        <p:nvSpPr>
          <p:cNvPr id="388" name="Google Shape;388;p56"/>
          <p:cNvSpPr txBox="1"/>
          <p:nvPr/>
        </p:nvSpPr>
        <p:spPr>
          <a:xfrm>
            <a:off x="2177656" y="4454222"/>
            <a:ext cx="4633918" cy="622344"/>
          </a:xfrm>
          <a:prstGeom prst="rect">
            <a:avLst/>
          </a:prstGeom>
          <a:noFill/>
          <a:ln>
            <a:noFill/>
          </a:ln>
        </p:spPr>
        <p:txBody>
          <a:bodyPr anchorCtr="0" anchor="t" bIns="34325" lIns="68675" spcFirstLastPara="1" rIns="68675" wrap="square" tIns="343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sng" cap="none" strike="noStrike">
                <a:solidFill>
                  <a:schemeClr val="hlink"/>
                </a:solidFill>
                <a:latin typeface="Arial"/>
                <a:ea typeface="Arial"/>
                <a:cs typeface="Arial"/>
                <a:sym typeface="Arial"/>
                <a:hlinkClick r:id="rId3"/>
              </a:rPr>
              <a:t>Michigan Educator Evaluations FAQs</a:t>
            </a:r>
            <a:r>
              <a:rPr b="0" i="0" lang="en" sz="1200" u="none" cap="none" strike="noStrike">
                <a:solidFill>
                  <a:schemeClr val="dk1"/>
                </a:solidFill>
                <a:latin typeface="Arial"/>
                <a:ea typeface="Arial"/>
                <a:cs typeface="Arial"/>
                <a:sym typeface="Arial"/>
              </a:rPr>
              <a:t> (updated September 2019)</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n" sz="1200" u="sng" cap="none" strike="noStrike">
                <a:solidFill>
                  <a:schemeClr val="hlink"/>
                </a:solidFill>
                <a:latin typeface="Arial"/>
                <a:ea typeface="Arial"/>
                <a:cs typeface="Arial"/>
                <a:sym typeface="Arial"/>
                <a:hlinkClick r:id="rId4"/>
              </a:rPr>
              <a:t>Educator Evaluation Legislation</a:t>
            </a:r>
            <a:endParaRPr b="0" i="0" sz="1200" u="none" cap="none" strike="noStrike">
              <a:solidFill>
                <a:schemeClr val="dk1"/>
              </a:solidFill>
              <a:latin typeface="Arial"/>
              <a:ea typeface="Arial"/>
              <a:cs typeface="Arial"/>
              <a:sym typeface="Arial"/>
            </a:endParaRPr>
          </a:p>
        </p:txBody>
      </p:sp>
      <p:sp>
        <p:nvSpPr>
          <p:cNvPr id="389" name="Google Shape;389;p56"/>
          <p:cNvSpPr txBox="1"/>
          <p:nvPr>
            <p:ph type="title"/>
          </p:nvPr>
        </p:nvSpPr>
        <p:spPr>
          <a:xfrm>
            <a:off x="435770" y="805161"/>
            <a:ext cx="8272471" cy="622345"/>
          </a:xfrm>
          <a:prstGeom prst="rect">
            <a:avLst/>
          </a:prstGeom>
          <a:noFill/>
          <a:ln>
            <a:noFill/>
          </a:ln>
        </p:spPr>
        <p:txBody>
          <a:bodyPr anchorCtr="0" anchor="b" bIns="34325" lIns="68675" spcFirstLastPara="1" rIns="68675" wrap="square" tIns="34325">
            <a:noAutofit/>
          </a:bodyPr>
          <a:lstStyle/>
          <a:p>
            <a:pPr indent="0" lvl="0" marL="0" rtl="0" algn="l">
              <a:lnSpc>
                <a:spcPct val="100000"/>
              </a:lnSpc>
              <a:spcBef>
                <a:spcPts val="0"/>
              </a:spcBef>
              <a:spcAft>
                <a:spcPts val="0"/>
              </a:spcAft>
              <a:buClr>
                <a:schemeClr val="lt1"/>
              </a:buClr>
              <a:buSzPts val="3000"/>
              <a:buFont typeface="Arial"/>
              <a:buNone/>
            </a:pPr>
            <a:r>
              <a:rPr lang="en" sz="3000">
                <a:latin typeface="Arial"/>
                <a:ea typeface="Arial"/>
                <a:cs typeface="Arial"/>
                <a:sym typeface="Arial"/>
              </a:rPr>
              <a:t>EDUCATOR EVALUATION LEGISLATION OVERVIEW</a:t>
            </a:r>
            <a:endParaRPr sz="2900">
              <a:latin typeface="Arial"/>
              <a:ea typeface="Arial"/>
              <a:cs typeface="Arial"/>
              <a:sym typeface="Arial"/>
            </a:endParaRPr>
          </a:p>
        </p:txBody>
      </p:sp>
      <p:pic>
        <p:nvPicPr>
          <p:cNvPr descr="Teachers of record for ELA and math in grades 4-8 are required to include state assessment student growth as 20 percent of end of year ratings, 20 percent student growth from LEA selected student growth, and 60 percent from observation tools. Teacher who are not teachers of record for ELA and math in grades 4-8 include LEA selected assessment student growth using multiple measures as 40 percent and observation tool as 60 percent of student growth." id="390" name="Google Shape;390;p56" title="Grapic showing 60 40 splits for teacher types"/>
          <p:cNvPicPr preferRelativeResize="0"/>
          <p:nvPr/>
        </p:nvPicPr>
        <p:blipFill rotWithShape="1">
          <a:blip r:embed="rId5">
            <a:alphaModFix/>
          </a:blip>
          <a:srcRect b="0" l="0" r="0" t="0"/>
          <a:stretch/>
        </p:blipFill>
        <p:spPr>
          <a:xfrm>
            <a:off x="335837" y="1534287"/>
            <a:ext cx="8296966" cy="28131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7" name="Shape 797"/>
        <p:cNvGrpSpPr/>
        <p:nvPr/>
      </p:nvGrpSpPr>
      <p:grpSpPr>
        <a:xfrm>
          <a:off x="0" y="0"/>
          <a:ext cx="0" cy="0"/>
          <a:chOff x="0" y="0"/>
          <a:chExt cx="0" cy="0"/>
        </a:xfrm>
      </p:grpSpPr>
      <p:sp>
        <p:nvSpPr>
          <p:cNvPr id="798" name="Google Shape;798;p83"/>
          <p:cNvSpPr/>
          <p:nvPr/>
        </p:nvSpPr>
        <p:spPr>
          <a:xfrm>
            <a:off x="91440" y="91440"/>
            <a:ext cx="3017400" cy="3017400"/>
          </a:xfrm>
          <a:prstGeom prst="ellipse">
            <a:avLst/>
          </a:prstGeom>
          <a:solidFill>
            <a:srgbClr val="666666">
              <a:alpha val="14530"/>
            </a:srgbClr>
          </a:solidFill>
          <a:ln cap="flat" cmpd="sng" w="28575">
            <a:solidFill>
              <a:srgbClr val="000000"/>
            </a:solidFill>
            <a:prstDash val="solid"/>
            <a:round/>
            <a:headEnd len="sm" w="sm" type="none"/>
            <a:tailEnd len="sm" w="sm" type="none"/>
          </a:ln>
        </p:spPr>
        <p:txBody>
          <a:bodyPr anchorCtr="0" anchor="ctr" bIns="0" lIns="91425" spcFirstLastPara="1" rIns="457200" wrap="square" tIns="0">
            <a:noAutofit/>
          </a:bodyPr>
          <a:lstStyle/>
          <a:p>
            <a:pPr indent="0" lvl="0" marL="0" rtl="0" algn="l">
              <a:spcBef>
                <a:spcPts val="0"/>
              </a:spcBef>
              <a:spcAft>
                <a:spcPts val="0"/>
              </a:spcAft>
              <a:buClr>
                <a:schemeClr val="dk1"/>
              </a:buClr>
              <a:buSzPts val="1100"/>
              <a:buFont typeface="Arial"/>
              <a:buNone/>
            </a:pPr>
            <a:r>
              <a:rPr lang="en" sz="1500"/>
              <a:t>What is</a:t>
            </a:r>
            <a:endParaRPr sz="1500"/>
          </a:p>
          <a:p>
            <a:pPr indent="0" lvl="0" marL="0" rtl="0" algn="l">
              <a:spcBef>
                <a:spcPts val="0"/>
              </a:spcBef>
              <a:spcAft>
                <a:spcPts val="0"/>
              </a:spcAft>
              <a:buClr>
                <a:schemeClr val="dk1"/>
              </a:buClr>
              <a:buSzPts val="1100"/>
              <a:buFont typeface="Arial"/>
              <a:buNone/>
            </a:pPr>
            <a:r>
              <a:rPr lang="en" sz="1500"/>
              <a:t>taught about assessment in educator preparation programs and ongoing professional learning</a:t>
            </a:r>
            <a:endParaRPr sz="1500"/>
          </a:p>
        </p:txBody>
      </p:sp>
      <p:pic>
        <p:nvPicPr>
          <p:cNvPr id="799" name="Google Shape;799;p83"/>
          <p:cNvPicPr preferRelativeResize="0"/>
          <p:nvPr/>
        </p:nvPicPr>
        <p:blipFill>
          <a:blip r:embed="rId3">
            <a:alphaModFix/>
          </a:blip>
          <a:stretch>
            <a:fillRect/>
          </a:stretch>
        </p:blipFill>
        <p:spPr>
          <a:xfrm>
            <a:off x="0" y="4594800"/>
            <a:ext cx="783838" cy="5487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3" name="Shape 803"/>
        <p:cNvGrpSpPr/>
        <p:nvPr/>
      </p:nvGrpSpPr>
      <p:grpSpPr>
        <a:xfrm>
          <a:off x="0" y="0"/>
          <a:ext cx="0" cy="0"/>
          <a:chOff x="0" y="0"/>
          <a:chExt cx="0" cy="0"/>
        </a:xfrm>
      </p:grpSpPr>
      <p:sp>
        <p:nvSpPr>
          <p:cNvPr id="804" name="Google Shape;804;p84"/>
          <p:cNvSpPr/>
          <p:nvPr/>
        </p:nvSpPr>
        <p:spPr>
          <a:xfrm>
            <a:off x="91440" y="91440"/>
            <a:ext cx="3017400" cy="3017400"/>
          </a:xfrm>
          <a:prstGeom prst="ellipse">
            <a:avLst/>
          </a:prstGeom>
          <a:solidFill>
            <a:srgbClr val="666666">
              <a:alpha val="14530"/>
            </a:srgbClr>
          </a:solidFill>
          <a:ln cap="flat" cmpd="sng" w="28575">
            <a:solidFill>
              <a:schemeClr val="dk2"/>
            </a:solidFill>
            <a:prstDash val="solid"/>
            <a:round/>
            <a:headEnd len="sm" w="sm" type="none"/>
            <a:tailEnd len="sm" w="sm" type="none"/>
          </a:ln>
        </p:spPr>
        <p:txBody>
          <a:bodyPr anchorCtr="0" anchor="ctr" bIns="0" lIns="91425" spcFirstLastPara="1" rIns="457200" wrap="square" tIns="0">
            <a:noAutofit/>
          </a:bodyPr>
          <a:lstStyle/>
          <a:p>
            <a:pPr indent="0" lvl="0" marL="0" rtl="0" algn="l">
              <a:spcBef>
                <a:spcPts val="0"/>
              </a:spcBef>
              <a:spcAft>
                <a:spcPts val="0"/>
              </a:spcAft>
              <a:buClr>
                <a:schemeClr val="dk1"/>
              </a:buClr>
              <a:buSzPts val="1100"/>
              <a:buFont typeface="Arial"/>
              <a:buNone/>
            </a:pPr>
            <a:r>
              <a:rPr lang="en" sz="1500">
                <a:solidFill>
                  <a:schemeClr val="dk2"/>
                </a:solidFill>
              </a:rPr>
              <a:t>What is</a:t>
            </a:r>
            <a:endParaRPr sz="1500">
              <a:solidFill>
                <a:schemeClr val="dk2"/>
              </a:solidFill>
            </a:endParaRPr>
          </a:p>
          <a:p>
            <a:pPr indent="0" lvl="0" marL="0" rtl="0" algn="l">
              <a:spcBef>
                <a:spcPts val="0"/>
              </a:spcBef>
              <a:spcAft>
                <a:spcPts val="0"/>
              </a:spcAft>
              <a:buClr>
                <a:schemeClr val="dk1"/>
              </a:buClr>
              <a:buSzPts val="1100"/>
              <a:buFont typeface="Arial"/>
              <a:buNone/>
            </a:pPr>
            <a:r>
              <a:rPr lang="en" sz="1500">
                <a:solidFill>
                  <a:schemeClr val="dk2"/>
                </a:solidFill>
              </a:rPr>
              <a:t>taught about assessment in educator preparation programs and ongoing professional learning</a:t>
            </a:r>
            <a:endParaRPr sz="1500">
              <a:solidFill>
                <a:schemeClr val="dk2"/>
              </a:solidFill>
            </a:endParaRPr>
          </a:p>
        </p:txBody>
      </p:sp>
      <p:sp>
        <p:nvSpPr>
          <p:cNvPr id="805" name="Google Shape;805;p84"/>
          <p:cNvSpPr/>
          <p:nvPr/>
        </p:nvSpPr>
        <p:spPr>
          <a:xfrm>
            <a:off x="2468880" y="91440"/>
            <a:ext cx="3017400" cy="3017400"/>
          </a:xfrm>
          <a:prstGeom prst="ellipse">
            <a:avLst/>
          </a:prstGeom>
          <a:solidFill>
            <a:srgbClr val="FF0000">
              <a:alpha val="14530"/>
            </a:srgbClr>
          </a:solidFill>
          <a:ln cap="flat" cmpd="sng" w="28575">
            <a:solidFill>
              <a:srgbClr val="FF0000"/>
            </a:solidFill>
            <a:prstDash val="solid"/>
            <a:round/>
            <a:headEnd len="sm" w="sm" type="none"/>
            <a:tailEnd len="sm" w="sm" type="none"/>
          </a:ln>
        </p:spPr>
        <p:txBody>
          <a:bodyPr anchorCtr="0" anchor="ctr" bIns="0" lIns="1005825" spcFirstLastPara="1" rIns="0" wrap="square" tIns="0">
            <a:noAutofit/>
          </a:bodyPr>
          <a:lstStyle/>
          <a:p>
            <a:pPr indent="0" lvl="0" marL="0" rtl="0" algn="l">
              <a:spcBef>
                <a:spcPts val="0"/>
              </a:spcBef>
              <a:spcAft>
                <a:spcPts val="0"/>
              </a:spcAft>
              <a:buClr>
                <a:schemeClr val="dk1"/>
              </a:buClr>
              <a:buSzPts val="1100"/>
              <a:buFont typeface="Arial"/>
              <a:buNone/>
            </a:pPr>
            <a:r>
              <a:rPr lang="en" sz="1500">
                <a:solidFill>
                  <a:srgbClr val="FF0000"/>
                </a:solidFill>
              </a:rPr>
              <a:t>What is modeled in educator preparation programs and ongoing professional learning</a:t>
            </a:r>
            <a:endParaRPr sz="1500">
              <a:solidFill>
                <a:srgbClr val="FF0000"/>
              </a:solidFill>
            </a:endParaRPr>
          </a:p>
          <a:p>
            <a:pPr indent="0" lvl="0" marL="0" rtl="0" algn="l">
              <a:spcBef>
                <a:spcPts val="0"/>
              </a:spcBef>
              <a:spcAft>
                <a:spcPts val="0"/>
              </a:spcAft>
              <a:buClr>
                <a:schemeClr val="dk1"/>
              </a:buClr>
              <a:buSzPts val="1100"/>
              <a:buFont typeface="Arial"/>
              <a:buNone/>
            </a:pPr>
            <a:r>
              <a:t/>
            </a:r>
            <a:endParaRPr sz="1500">
              <a:solidFill>
                <a:srgbClr val="FF0000"/>
              </a:solidFill>
            </a:endParaRPr>
          </a:p>
        </p:txBody>
      </p:sp>
      <p:pic>
        <p:nvPicPr>
          <p:cNvPr id="806" name="Google Shape;806;p84"/>
          <p:cNvPicPr preferRelativeResize="0"/>
          <p:nvPr/>
        </p:nvPicPr>
        <p:blipFill>
          <a:blip r:embed="rId3">
            <a:alphaModFix/>
          </a:blip>
          <a:stretch>
            <a:fillRect/>
          </a:stretch>
        </p:blipFill>
        <p:spPr>
          <a:xfrm>
            <a:off x="0" y="4594800"/>
            <a:ext cx="783838" cy="5487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0" name="Shape 810"/>
        <p:cNvGrpSpPr/>
        <p:nvPr/>
      </p:nvGrpSpPr>
      <p:grpSpPr>
        <a:xfrm>
          <a:off x="0" y="0"/>
          <a:ext cx="0" cy="0"/>
          <a:chOff x="0" y="0"/>
          <a:chExt cx="0" cy="0"/>
        </a:xfrm>
      </p:grpSpPr>
      <p:sp>
        <p:nvSpPr>
          <p:cNvPr id="811" name="Google Shape;811;p85"/>
          <p:cNvSpPr/>
          <p:nvPr/>
        </p:nvSpPr>
        <p:spPr>
          <a:xfrm>
            <a:off x="91440" y="91440"/>
            <a:ext cx="3017400" cy="3017400"/>
          </a:xfrm>
          <a:prstGeom prst="ellipse">
            <a:avLst/>
          </a:prstGeom>
          <a:solidFill>
            <a:srgbClr val="666666">
              <a:alpha val="14530"/>
            </a:srgbClr>
          </a:solidFill>
          <a:ln cap="flat" cmpd="sng" w="28575">
            <a:solidFill>
              <a:schemeClr val="dk2"/>
            </a:solidFill>
            <a:prstDash val="solid"/>
            <a:round/>
            <a:headEnd len="sm" w="sm" type="none"/>
            <a:tailEnd len="sm" w="sm" type="none"/>
          </a:ln>
        </p:spPr>
        <p:txBody>
          <a:bodyPr anchorCtr="0" anchor="ctr" bIns="0" lIns="91425" spcFirstLastPara="1" rIns="457200" wrap="square" tIns="0">
            <a:noAutofit/>
          </a:bodyPr>
          <a:lstStyle/>
          <a:p>
            <a:pPr indent="0" lvl="0" marL="0" rtl="0" algn="l">
              <a:spcBef>
                <a:spcPts val="0"/>
              </a:spcBef>
              <a:spcAft>
                <a:spcPts val="0"/>
              </a:spcAft>
              <a:buClr>
                <a:schemeClr val="dk1"/>
              </a:buClr>
              <a:buSzPts val="1100"/>
              <a:buFont typeface="Arial"/>
              <a:buNone/>
            </a:pPr>
            <a:r>
              <a:rPr lang="en" sz="1500">
                <a:solidFill>
                  <a:schemeClr val="dk2"/>
                </a:solidFill>
              </a:rPr>
              <a:t>What is</a:t>
            </a:r>
            <a:endParaRPr sz="1500">
              <a:solidFill>
                <a:schemeClr val="dk2"/>
              </a:solidFill>
            </a:endParaRPr>
          </a:p>
          <a:p>
            <a:pPr indent="0" lvl="0" marL="0" rtl="0" algn="l">
              <a:spcBef>
                <a:spcPts val="0"/>
              </a:spcBef>
              <a:spcAft>
                <a:spcPts val="0"/>
              </a:spcAft>
              <a:buClr>
                <a:schemeClr val="dk1"/>
              </a:buClr>
              <a:buSzPts val="1100"/>
              <a:buFont typeface="Arial"/>
              <a:buNone/>
            </a:pPr>
            <a:r>
              <a:rPr lang="en" sz="1500">
                <a:solidFill>
                  <a:schemeClr val="dk2"/>
                </a:solidFill>
              </a:rPr>
              <a:t>taught about assessment in educator preparation programs and ongoing professional learning</a:t>
            </a:r>
            <a:endParaRPr sz="1500">
              <a:solidFill>
                <a:schemeClr val="dk2"/>
              </a:solidFill>
            </a:endParaRPr>
          </a:p>
        </p:txBody>
      </p:sp>
      <p:sp>
        <p:nvSpPr>
          <p:cNvPr id="812" name="Google Shape;812;p85"/>
          <p:cNvSpPr/>
          <p:nvPr/>
        </p:nvSpPr>
        <p:spPr>
          <a:xfrm>
            <a:off x="2468880" y="91440"/>
            <a:ext cx="3017400" cy="3017400"/>
          </a:xfrm>
          <a:prstGeom prst="ellipse">
            <a:avLst/>
          </a:prstGeom>
          <a:solidFill>
            <a:srgbClr val="666666">
              <a:alpha val="14530"/>
            </a:srgbClr>
          </a:solidFill>
          <a:ln cap="flat" cmpd="sng" w="28575">
            <a:solidFill>
              <a:schemeClr val="dk2"/>
            </a:solidFill>
            <a:prstDash val="solid"/>
            <a:round/>
            <a:headEnd len="sm" w="sm" type="none"/>
            <a:tailEnd len="sm" w="sm" type="none"/>
          </a:ln>
        </p:spPr>
        <p:txBody>
          <a:bodyPr anchorCtr="0" anchor="ctr" bIns="0" lIns="1005825" spcFirstLastPara="1" rIns="0" wrap="square" tIns="0">
            <a:noAutofit/>
          </a:bodyPr>
          <a:lstStyle/>
          <a:p>
            <a:pPr indent="0" lvl="0" marL="0" rtl="0" algn="l">
              <a:spcBef>
                <a:spcPts val="0"/>
              </a:spcBef>
              <a:spcAft>
                <a:spcPts val="0"/>
              </a:spcAft>
              <a:buClr>
                <a:schemeClr val="dk1"/>
              </a:buClr>
              <a:buSzPts val="1100"/>
              <a:buFont typeface="Arial"/>
              <a:buNone/>
            </a:pPr>
            <a:r>
              <a:rPr lang="en" sz="1500">
                <a:solidFill>
                  <a:schemeClr val="dk2"/>
                </a:solidFill>
              </a:rPr>
              <a:t>What is modeled in educator preparation programs and ongoing professional learning</a:t>
            </a:r>
            <a:endParaRPr sz="1500">
              <a:solidFill>
                <a:schemeClr val="dk2"/>
              </a:solidFill>
            </a:endParaRPr>
          </a:p>
          <a:p>
            <a:pPr indent="0" lvl="0" marL="0" rtl="0" algn="l">
              <a:spcBef>
                <a:spcPts val="0"/>
              </a:spcBef>
              <a:spcAft>
                <a:spcPts val="0"/>
              </a:spcAft>
              <a:buClr>
                <a:schemeClr val="dk1"/>
              </a:buClr>
              <a:buSzPts val="1100"/>
              <a:buFont typeface="Arial"/>
              <a:buNone/>
            </a:pPr>
            <a:r>
              <a:t/>
            </a:r>
            <a:endParaRPr sz="1500">
              <a:solidFill>
                <a:schemeClr val="dk2"/>
              </a:solidFill>
            </a:endParaRPr>
          </a:p>
        </p:txBody>
      </p:sp>
      <p:sp>
        <p:nvSpPr>
          <p:cNvPr id="813" name="Google Shape;813;p85"/>
          <p:cNvSpPr/>
          <p:nvPr/>
        </p:nvSpPr>
        <p:spPr>
          <a:xfrm>
            <a:off x="1278075" y="2039112"/>
            <a:ext cx="3017400" cy="3017400"/>
          </a:xfrm>
          <a:prstGeom prst="ellipse">
            <a:avLst/>
          </a:prstGeom>
          <a:solidFill>
            <a:srgbClr val="FF0000">
              <a:alpha val="14530"/>
            </a:srgbClr>
          </a:solidFill>
          <a:ln cap="flat" cmpd="sng" w="28575">
            <a:solidFill>
              <a:srgbClr val="FF0000"/>
            </a:solidFill>
            <a:prstDash val="solid"/>
            <a:round/>
            <a:headEnd len="sm" w="sm" type="none"/>
            <a:tailEnd len="sm" w="sm" type="none"/>
          </a:ln>
        </p:spPr>
        <p:txBody>
          <a:bodyPr anchorCtr="0" anchor="b" bIns="0" lIns="0" spcFirstLastPara="1" rIns="0" wrap="square" tIns="0">
            <a:noAutofit/>
          </a:bodyPr>
          <a:lstStyle/>
          <a:p>
            <a:pPr indent="0" lvl="0" marL="0" rtl="0" algn="ctr">
              <a:spcBef>
                <a:spcPts val="0"/>
              </a:spcBef>
              <a:spcAft>
                <a:spcPts val="0"/>
              </a:spcAft>
              <a:buNone/>
            </a:pPr>
            <a:r>
              <a:rPr lang="en" sz="1500">
                <a:solidFill>
                  <a:srgbClr val="FF0000"/>
                </a:solidFill>
              </a:rPr>
              <a:t>Practices/interventions with the potential to improve student</a:t>
            </a:r>
            <a:endParaRPr sz="1500">
              <a:solidFill>
                <a:srgbClr val="FF0000"/>
              </a:solidFill>
            </a:endParaRPr>
          </a:p>
          <a:p>
            <a:pPr indent="0" lvl="0" marL="0" rtl="0" algn="ctr">
              <a:spcBef>
                <a:spcPts val="0"/>
              </a:spcBef>
              <a:spcAft>
                <a:spcPts val="0"/>
              </a:spcAft>
              <a:buNone/>
            </a:pPr>
            <a:r>
              <a:rPr lang="en" sz="1500">
                <a:solidFill>
                  <a:srgbClr val="FF0000"/>
                </a:solidFill>
              </a:rPr>
              <a:t>learning</a:t>
            </a:r>
            <a:endParaRPr sz="1500">
              <a:solidFill>
                <a:srgbClr val="FF0000"/>
              </a:solidFill>
            </a:endParaRPr>
          </a:p>
        </p:txBody>
      </p:sp>
      <p:pic>
        <p:nvPicPr>
          <p:cNvPr id="814" name="Google Shape;814;p85"/>
          <p:cNvPicPr preferRelativeResize="0"/>
          <p:nvPr/>
        </p:nvPicPr>
        <p:blipFill>
          <a:blip r:embed="rId3">
            <a:alphaModFix/>
          </a:blip>
          <a:stretch>
            <a:fillRect/>
          </a:stretch>
        </p:blipFill>
        <p:spPr>
          <a:xfrm>
            <a:off x="0" y="4594800"/>
            <a:ext cx="783838" cy="5487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8" name="Shape 818"/>
        <p:cNvGrpSpPr/>
        <p:nvPr/>
      </p:nvGrpSpPr>
      <p:grpSpPr>
        <a:xfrm>
          <a:off x="0" y="0"/>
          <a:ext cx="0" cy="0"/>
          <a:chOff x="0" y="0"/>
          <a:chExt cx="0" cy="0"/>
        </a:xfrm>
      </p:grpSpPr>
      <p:sp>
        <p:nvSpPr>
          <p:cNvPr id="819" name="Google Shape;819;p86"/>
          <p:cNvSpPr/>
          <p:nvPr/>
        </p:nvSpPr>
        <p:spPr>
          <a:xfrm>
            <a:off x="91440" y="91440"/>
            <a:ext cx="3017400" cy="3017400"/>
          </a:xfrm>
          <a:prstGeom prst="ellipse">
            <a:avLst/>
          </a:prstGeom>
          <a:solidFill>
            <a:srgbClr val="666666">
              <a:alpha val="14530"/>
            </a:srgbClr>
          </a:solidFill>
          <a:ln cap="flat" cmpd="sng" w="28575">
            <a:solidFill>
              <a:schemeClr val="dk2"/>
            </a:solidFill>
            <a:prstDash val="solid"/>
            <a:round/>
            <a:headEnd len="sm" w="sm" type="none"/>
            <a:tailEnd len="sm" w="sm" type="none"/>
          </a:ln>
        </p:spPr>
        <p:txBody>
          <a:bodyPr anchorCtr="0" anchor="ctr" bIns="0" lIns="91425" spcFirstLastPara="1" rIns="457200" wrap="square" tIns="0">
            <a:noAutofit/>
          </a:bodyPr>
          <a:lstStyle/>
          <a:p>
            <a:pPr indent="0" lvl="0" marL="0" rtl="0" algn="l">
              <a:spcBef>
                <a:spcPts val="0"/>
              </a:spcBef>
              <a:spcAft>
                <a:spcPts val="0"/>
              </a:spcAft>
              <a:buClr>
                <a:schemeClr val="dk1"/>
              </a:buClr>
              <a:buSzPts val="1100"/>
              <a:buFont typeface="Arial"/>
              <a:buNone/>
            </a:pPr>
            <a:r>
              <a:rPr lang="en" sz="1500">
                <a:solidFill>
                  <a:schemeClr val="dk2"/>
                </a:solidFill>
              </a:rPr>
              <a:t>What is</a:t>
            </a:r>
            <a:endParaRPr sz="1500">
              <a:solidFill>
                <a:schemeClr val="dk2"/>
              </a:solidFill>
            </a:endParaRPr>
          </a:p>
          <a:p>
            <a:pPr indent="0" lvl="0" marL="0" rtl="0" algn="l">
              <a:spcBef>
                <a:spcPts val="0"/>
              </a:spcBef>
              <a:spcAft>
                <a:spcPts val="0"/>
              </a:spcAft>
              <a:buClr>
                <a:schemeClr val="dk1"/>
              </a:buClr>
              <a:buSzPts val="1100"/>
              <a:buFont typeface="Arial"/>
              <a:buNone/>
            </a:pPr>
            <a:r>
              <a:rPr lang="en" sz="1500">
                <a:solidFill>
                  <a:schemeClr val="dk2"/>
                </a:solidFill>
              </a:rPr>
              <a:t>taught about assessment in educator preparation programs and ongoing professional learning</a:t>
            </a:r>
            <a:endParaRPr sz="1500">
              <a:solidFill>
                <a:schemeClr val="dk2"/>
              </a:solidFill>
            </a:endParaRPr>
          </a:p>
        </p:txBody>
      </p:sp>
      <p:sp>
        <p:nvSpPr>
          <p:cNvPr id="820" name="Google Shape;820;p86"/>
          <p:cNvSpPr/>
          <p:nvPr/>
        </p:nvSpPr>
        <p:spPr>
          <a:xfrm>
            <a:off x="2468880" y="91440"/>
            <a:ext cx="3017400" cy="3017400"/>
          </a:xfrm>
          <a:prstGeom prst="ellipse">
            <a:avLst/>
          </a:prstGeom>
          <a:solidFill>
            <a:srgbClr val="666666">
              <a:alpha val="14530"/>
            </a:srgbClr>
          </a:solidFill>
          <a:ln cap="flat" cmpd="sng" w="28575">
            <a:solidFill>
              <a:schemeClr val="dk2"/>
            </a:solidFill>
            <a:prstDash val="solid"/>
            <a:round/>
            <a:headEnd len="sm" w="sm" type="none"/>
            <a:tailEnd len="sm" w="sm" type="none"/>
          </a:ln>
        </p:spPr>
        <p:txBody>
          <a:bodyPr anchorCtr="0" anchor="ctr" bIns="0" lIns="1005825" spcFirstLastPara="1" rIns="0" wrap="square" tIns="0">
            <a:noAutofit/>
          </a:bodyPr>
          <a:lstStyle/>
          <a:p>
            <a:pPr indent="0" lvl="0" marL="0" rtl="0" algn="l">
              <a:spcBef>
                <a:spcPts val="0"/>
              </a:spcBef>
              <a:spcAft>
                <a:spcPts val="0"/>
              </a:spcAft>
              <a:buClr>
                <a:schemeClr val="dk1"/>
              </a:buClr>
              <a:buSzPts val="1100"/>
              <a:buFont typeface="Arial"/>
              <a:buNone/>
            </a:pPr>
            <a:r>
              <a:rPr lang="en" sz="1500">
                <a:solidFill>
                  <a:schemeClr val="dk2"/>
                </a:solidFill>
              </a:rPr>
              <a:t>What is modeled in educator preparation programs and ongoing professional learning</a:t>
            </a:r>
            <a:endParaRPr sz="1500">
              <a:solidFill>
                <a:schemeClr val="dk2"/>
              </a:solidFill>
            </a:endParaRPr>
          </a:p>
          <a:p>
            <a:pPr indent="0" lvl="0" marL="0" rtl="0" algn="l">
              <a:spcBef>
                <a:spcPts val="0"/>
              </a:spcBef>
              <a:spcAft>
                <a:spcPts val="0"/>
              </a:spcAft>
              <a:buClr>
                <a:schemeClr val="dk1"/>
              </a:buClr>
              <a:buSzPts val="1100"/>
              <a:buFont typeface="Arial"/>
              <a:buNone/>
            </a:pPr>
            <a:r>
              <a:t/>
            </a:r>
            <a:endParaRPr sz="1500">
              <a:solidFill>
                <a:schemeClr val="dk2"/>
              </a:solidFill>
            </a:endParaRPr>
          </a:p>
        </p:txBody>
      </p:sp>
      <p:sp>
        <p:nvSpPr>
          <p:cNvPr id="821" name="Google Shape;821;p86"/>
          <p:cNvSpPr/>
          <p:nvPr/>
        </p:nvSpPr>
        <p:spPr>
          <a:xfrm>
            <a:off x="1278075" y="2039112"/>
            <a:ext cx="3017400" cy="3017400"/>
          </a:xfrm>
          <a:prstGeom prst="ellipse">
            <a:avLst/>
          </a:prstGeom>
          <a:solidFill>
            <a:srgbClr val="666662">
              <a:alpha val="14510"/>
            </a:srgbClr>
          </a:solidFill>
          <a:ln cap="flat" cmpd="sng" w="28575">
            <a:solidFill>
              <a:schemeClr val="dk2"/>
            </a:solidFill>
            <a:prstDash val="solid"/>
            <a:round/>
            <a:headEnd len="sm" w="sm" type="none"/>
            <a:tailEnd len="sm" w="sm" type="none"/>
          </a:ln>
        </p:spPr>
        <p:txBody>
          <a:bodyPr anchorCtr="0" anchor="b" bIns="0" lIns="0" spcFirstLastPara="1" rIns="0" wrap="square" tIns="0">
            <a:noAutofit/>
          </a:bodyPr>
          <a:lstStyle/>
          <a:p>
            <a:pPr indent="0" lvl="0" marL="0" rtl="0" algn="ctr">
              <a:spcBef>
                <a:spcPts val="0"/>
              </a:spcBef>
              <a:spcAft>
                <a:spcPts val="0"/>
              </a:spcAft>
              <a:buNone/>
            </a:pPr>
            <a:r>
              <a:rPr lang="en" sz="1500">
                <a:solidFill>
                  <a:schemeClr val="dk2"/>
                </a:solidFill>
              </a:rPr>
              <a:t>Practices/interventions with the potential to improve student</a:t>
            </a:r>
            <a:endParaRPr sz="1500">
              <a:solidFill>
                <a:schemeClr val="dk2"/>
              </a:solidFill>
            </a:endParaRPr>
          </a:p>
          <a:p>
            <a:pPr indent="0" lvl="0" marL="0" rtl="0" algn="ctr">
              <a:spcBef>
                <a:spcPts val="0"/>
              </a:spcBef>
              <a:spcAft>
                <a:spcPts val="0"/>
              </a:spcAft>
              <a:buNone/>
            </a:pPr>
            <a:r>
              <a:rPr lang="en" sz="1500">
                <a:solidFill>
                  <a:schemeClr val="dk2"/>
                </a:solidFill>
              </a:rPr>
              <a:t>learning</a:t>
            </a:r>
            <a:endParaRPr sz="1500">
              <a:solidFill>
                <a:schemeClr val="dk2"/>
              </a:solidFill>
            </a:endParaRPr>
          </a:p>
        </p:txBody>
      </p:sp>
      <p:sp>
        <p:nvSpPr>
          <p:cNvPr id="822" name="Google Shape;822;p86"/>
          <p:cNvSpPr txBox="1"/>
          <p:nvPr/>
        </p:nvSpPr>
        <p:spPr>
          <a:xfrm>
            <a:off x="4571900" y="3108850"/>
            <a:ext cx="4019400" cy="74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0000"/>
                </a:solidFill>
              </a:rPr>
              <a:t>This is the sweet spot where we</a:t>
            </a:r>
            <a:endParaRPr sz="1800">
              <a:solidFill>
                <a:srgbClr val="FF0000"/>
              </a:solidFill>
            </a:endParaRPr>
          </a:p>
          <a:p>
            <a:pPr indent="0" lvl="0" marL="0" rtl="0" algn="l">
              <a:spcBef>
                <a:spcPts val="0"/>
              </a:spcBef>
              <a:spcAft>
                <a:spcPts val="0"/>
              </a:spcAft>
              <a:buNone/>
            </a:pPr>
            <a:r>
              <a:rPr lang="en" sz="1800">
                <a:solidFill>
                  <a:srgbClr val="FF0000"/>
                </a:solidFill>
              </a:rPr>
              <a:t>get the greatest bang for the buck</a:t>
            </a:r>
            <a:endParaRPr sz="1800">
              <a:solidFill>
                <a:srgbClr val="FF0000"/>
              </a:solidFill>
            </a:endParaRPr>
          </a:p>
        </p:txBody>
      </p:sp>
      <p:sp>
        <p:nvSpPr>
          <p:cNvPr id="823" name="Google Shape;823;p86"/>
          <p:cNvSpPr/>
          <p:nvPr/>
        </p:nvSpPr>
        <p:spPr>
          <a:xfrm>
            <a:off x="2779575" y="2585270"/>
            <a:ext cx="1792334" cy="704381"/>
          </a:xfrm>
          <a:custGeom>
            <a:rect b="b" l="l" r="r" t="t"/>
            <a:pathLst>
              <a:path extrusionOk="0" h="44072" w="67885">
                <a:moveTo>
                  <a:pt x="67885" y="44072"/>
                </a:moveTo>
                <a:cubicBezTo>
                  <a:pt x="59111" y="43071"/>
                  <a:pt x="26553" y="45411"/>
                  <a:pt x="15239" y="38066"/>
                </a:cubicBezTo>
                <a:cubicBezTo>
                  <a:pt x="3925" y="30721"/>
                  <a:pt x="2540" y="6344"/>
                  <a:pt x="0" y="0"/>
                </a:cubicBezTo>
              </a:path>
            </a:pathLst>
          </a:custGeom>
          <a:noFill/>
          <a:ln cap="flat" cmpd="sng" w="19050">
            <a:solidFill>
              <a:srgbClr val="FF0000"/>
            </a:solidFill>
            <a:prstDash val="solid"/>
            <a:round/>
            <a:headEnd len="med" w="med" type="none"/>
            <a:tailEnd len="med" w="med" type="triangle"/>
          </a:ln>
        </p:spPr>
      </p:sp>
      <p:sp>
        <p:nvSpPr>
          <p:cNvPr id="824" name="Google Shape;824;p86"/>
          <p:cNvSpPr/>
          <p:nvPr/>
        </p:nvSpPr>
        <p:spPr>
          <a:xfrm flipH="1" rot="10800000">
            <a:off x="2590125" y="2091823"/>
            <a:ext cx="393300" cy="367200"/>
          </a:xfrm>
          <a:prstGeom prst="triangle">
            <a:avLst>
              <a:gd fmla="val 50000" name="adj"/>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25" name="Google Shape;825;p86"/>
          <p:cNvPicPr preferRelativeResize="0"/>
          <p:nvPr/>
        </p:nvPicPr>
        <p:blipFill>
          <a:blip r:embed="rId3">
            <a:alphaModFix/>
          </a:blip>
          <a:stretch>
            <a:fillRect/>
          </a:stretch>
        </p:blipFill>
        <p:spPr>
          <a:xfrm>
            <a:off x="0" y="4594800"/>
            <a:ext cx="783838" cy="5487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9" name="Shape 829"/>
        <p:cNvGrpSpPr/>
        <p:nvPr/>
      </p:nvGrpSpPr>
      <p:grpSpPr>
        <a:xfrm>
          <a:off x="0" y="0"/>
          <a:ext cx="0" cy="0"/>
          <a:chOff x="0" y="0"/>
          <a:chExt cx="0" cy="0"/>
        </a:xfrm>
      </p:grpSpPr>
      <p:sp>
        <p:nvSpPr>
          <p:cNvPr id="830" name="Google Shape;830;p87"/>
          <p:cNvSpPr txBox="1"/>
          <p:nvPr>
            <p:ph type="title"/>
          </p:nvPr>
        </p:nvSpPr>
        <p:spPr>
          <a:xfrm>
            <a:off x="5920575" y="0"/>
            <a:ext cx="3200400" cy="514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FF0000"/>
                </a:solidFill>
              </a:rPr>
              <a:t>What </a:t>
            </a:r>
            <a:r>
              <a:rPr b="1" lang="en" sz="1800" u="sng">
                <a:solidFill>
                  <a:srgbClr val="FF0000"/>
                </a:solidFill>
              </a:rPr>
              <a:t>assessment-related</a:t>
            </a:r>
            <a:r>
              <a:rPr b="1" lang="en" sz="1800">
                <a:solidFill>
                  <a:srgbClr val="FF0000"/>
                </a:solidFill>
              </a:rPr>
              <a:t> </a:t>
            </a:r>
            <a:r>
              <a:rPr b="1" lang="en" sz="1800" u="sng">
                <a:solidFill>
                  <a:srgbClr val="FF0000"/>
                </a:solidFill>
              </a:rPr>
              <a:t>teaching practices</a:t>
            </a:r>
            <a:r>
              <a:rPr b="1" lang="en" sz="1800">
                <a:solidFill>
                  <a:srgbClr val="FF0000"/>
                </a:solidFill>
              </a:rPr>
              <a:t> might live in that sweet spot?</a:t>
            </a:r>
            <a:endParaRPr b="1" sz="1800">
              <a:solidFill>
                <a:srgbClr val="FF0000"/>
              </a:solidFill>
            </a:endParaRPr>
          </a:p>
          <a:p>
            <a:pPr indent="0" lvl="0" marL="0" rtl="0" algn="l">
              <a:spcBef>
                <a:spcPts val="0"/>
              </a:spcBef>
              <a:spcAft>
                <a:spcPts val="0"/>
              </a:spcAft>
              <a:buNone/>
            </a:pPr>
            <a:r>
              <a:t/>
            </a:r>
            <a:endParaRPr b="1" sz="1800">
              <a:solidFill>
                <a:srgbClr val="FF0000"/>
              </a:solidFill>
            </a:endParaRPr>
          </a:p>
          <a:p>
            <a:pPr indent="0" lvl="0" marL="0" rtl="0" algn="l">
              <a:spcBef>
                <a:spcPts val="0"/>
              </a:spcBef>
              <a:spcAft>
                <a:spcPts val="0"/>
              </a:spcAft>
              <a:buNone/>
            </a:pPr>
            <a:r>
              <a:rPr lang="en" sz="1800">
                <a:solidFill>
                  <a:srgbClr val="FF0000"/>
                </a:solidFill>
              </a:rPr>
              <a:t>We know of only one.</a:t>
            </a:r>
            <a:endParaRPr sz="1800">
              <a:solidFill>
                <a:srgbClr val="FF0000"/>
              </a:solidFill>
            </a:endParaRPr>
          </a:p>
        </p:txBody>
      </p:sp>
      <p:sp>
        <p:nvSpPr>
          <p:cNvPr id="831" name="Google Shape;831;p87"/>
          <p:cNvSpPr/>
          <p:nvPr/>
        </p:nvSpPr>
        <p:spPr>
          <a:xfrm>
            <a:off x="91440" y="91440"/>
            <a:ext cx="3017400" cy="3017400"/>
          </a:xfrm>
          <a:prstGeom prst="ellipse">
            <a:avLst/>
          </a:prstGeom>
          <a:solidFill>
            <a:srgbClr val="666666">
              <a:alpha val="14530"/>
            </a:srgbClr>
          </a:solidFill>
          <a:ln cap="flat" cmpd="sng" w="28575">
            <a:solidFill>
              <a:schemeClr val="dk2"/>
            </a:solidFill>
            <a:prstDash val="solid"/>
            <a:round/>
            <a:headEnd len="sm" w="sm" type="none"/>
            <a:tailEnd len="sm" w="sm" type="none"/>
          </a:ln>
        </p:spPr>
        <p:txBody>
          <a:bodyPr anchorCtr="0" anchor="ctr" bIns="0" lIns="91425" spcFirstLastPara="1" rIns="457200" wrap="square" tIns="0">
            <a:noAutofit/>
          </a:bodyPr>
          <a:lstStyle/>
          <a:p>
            <a:pPr indent="0" lvl="0" marL="0" rtl="0" algn="l">
              <a:spcBef>
                <a:spcPts val="0"/>
              </a:spcBef>
              <a:spcAft>
                <a:spcPts val="0"/>
              </a:spcAft>
              <a:buClr>
                <a:schemeClr val="dk1"/>
              </a:buClr>
              <a:buSzPts val="1100"/>
              <a:buFont typeface="Arial"/>
              <a:buNone/>
            </a:pPr>
            <a:r>
              <a:rPr lang="en" sz="1500">
                <a:solidFill>
                  <a:schemeClr val="dk2"/>
                </a:solidFill>
              </a:rPr>
              <a:t>What is</a:t>
            </a:r>
            <a:endParaRPr sz="1500">
              <a:solidFill>
                <a:schemeClr val="dk2"/>
              </a:solidFill>
            </a:endParaRPr>
          </a:p>
          <a:p>
            <a:pPr indent="0" lvl="0" marL="0" rtl="0" algn="l">
              <a:spcBef>
                <a:spcPts val="0"/>
              </a:spcBef>
              <a:spcAft>
                <a:spcPts val="0"/>
              </a:spcAft>
              <a:buClr>
                <a:schemeClr val="dk1"/>
              </a:buClr>
              <a:buSzPts val="1100"/>
              <a:buFont typeface="Arial"/>
              <a:buNone/>
            </a:pPr>
            <a:r>
              <a:rPr lang="en" sz="1500">
                <a:solidFill>
                  <a:schemeClr val="dk2"/>
                </a:solidFill>
              </a:rPr>
              <a:t>taught about assessment in educator preparation programs and ongoing professional learning</a:t>
            </a:r>
            <a:endParaRPr sz="1500">
              <a:solidFill>
                <a:schemeClr val="dk2"/>
              </a:solidFill>
            </a:endParaRPr>
          </a:p>
        </p:txBody>
      </p:sp>
      <p:sp>
        <p:nvSpPr>
          <p:cNvPr id="832" name="Google Shape;832;p87"/>
          <p:cNvSpPr/>
          <p:nvPr/>
        </p:nvSpPr>
        <p:spPr>
          <a:xfrm>
            <a:off x="2468880" y="91440"/>
            <a:ext cx="3017400" cy="3017400"/>
          </a:xfrm>
          <a:prstGeom prst="ellipse">
            <a:avLst/>
          </a:prstGeom>
          <a:solidFill>
            <a:srgbClr val="666666">
              <a:alpha val="14530"/>
            </a:srgbClr>
          </a:solidFill>
          <a:ln cap="flat" cmpd="sng" w="28575">
            <a:solidFill>
              <a:schemeClr val="dk2"/>
            </a:solidFill>
            <a:prstDash val="solid"/>
            <a:round/>
            <a:headEnd len="sm" w="sm" type="none"/>
            <a:tailEnd len="sm" w="sm" type="none"/>
          </a:ln>
        </p:spPr>
        <p:txBody>
          <a:bodyPr anchorCtr="0" anchor="ctr" bIns="0" lIns="1005825" spcFirstLastPara="1" rIns="0" wrap="square" tIns="0">
            <a:noAutofit/>
          </a:bodyPr>
          <a:lstStyle/>
          <a:p>
            <a:pPr indent="0" lvl="0" marL="0" rtl="0" algn="l">
              <a:spcBef>
                <a:spcPts val="0"/>
              </a:spcBef>
              <a:spcAft>
                <a:spcPts val="0"/>
              </a:spcAft>
              <a:buClr>
                <a:schemeClr val="dk1"/>
              </a:buClr>
              <a:buSzPts val="1100"/>
              <a:buFont typeface="Arial"/>
              <a:buNone/>
            </a:pPr>
            <a:r>
              <a:rPr lang="en" sz="1500">
                <a:solidFill>
                  <a:schemeClr val="dk2"/>
                </a:solidFill>
              </a:rPr>
              <a:t>What is modeled in educator preparation programs and ongoing professional learning</a:t>
            </a:r>
            <a:endParaRPr sz="1500">
              <a:solidFill>
                <a:schemeClr val="dk2"/>
              </a:solidFill>
            </a:endParaRPr>
          </a:p>
          <a:p>
            <a:pPr indent="0" lvl="0" marL="0" rtl="0" algn="l">
              <a:spcBef>
                <a:spcPts val="0"/>
              </a:spcBef>
              <a:spcAft>
                <a:spcPts val="0"/>
              </a:spcAft>
              <a:buClr>
                <a:schemeClr val="dk1"/>
              </a:buClr>
              <a:buSzPts val="1100"/>
              <a:buFont typeface="Arial"/>
              <a:buNone/>
            </a:pPr>
            <a:r>
              <a:t/>
            </a:r>
            <a:endParaRPr sz="1500">
              <a:solidFill>
                <a:schemeClr val="dk2"/>
              </a:solidFill>
            </a:endParaRPr>
          </a:p>
        </p:txBody>
      </p:sp>
      <p:sp>
        <p:nvSpPr>
          <p:cNvPr id="833" name="Google Shape;833;p87"/>
          <p:cNvSpPr/>
          <p:nvPr/>
        </p:nvSpPr>
        <p:spPr>
          <a:xfrm>
            <a:off x="1278075" y="2039112"/>
            <a:ext cx="3017400" cy="3017400"/>
          </a:xfrm>
          <a:prstGeom prst="ellipse">
            <a:avLst/>
          </a:prstGeom>
          <a:solidFill>
            <a:srgbClr val="666662">
              <a:alpha val="14510"/>
            </a:srgbClr>
          </a:solidFill>
          <a:ln cap="flat" cmpd="sng" w="28575">
            <a:solidFill>
              <a:schemeClr val="dk2"/>
            </a:solidFill>
            <a:prstDash val="solid"/>
            <a:round/>
            <a:headEnd len="sm" w="sm" type="none"/>
            <a:tailEnd len="sm" w="sm" type="none"/>
          </a:ln>
        </p:spPr>
        <p:txBody>
          <a:bodyPr anchorCtr="0" anchor="b" bIns="0" lIns="0" spcFirstLastPara="1" rIns="0" wrap="square" tIns="0">
            <a:noAutofit/>
          </a:bodyPr>
          <a:lstStyle/>
          <a:p>
            <a:pPr indent="0" lvl="0" marL="0" rtl="0" algn="ctr">
              <a:spcBef>
                <a:spcPts val="0"/>
              </a:spcBef>
              <a:spcAft>
                <a:spcPts val="0"/>
              </a:spcAft>
              <a:buNone/>
            </a:pPr>
            <a:r>
              <a:rPr lang="en" sz="1500">
                <a:solidFill>
                  <a:schemeClr val="dk2"/>
                </a:solidFill>
              </a:rPr>
              <a:t>Practices/interventions with the potential to improve student</a:t>
            </a:r>
            <a:endParaRPr sz="1500">
              <a:solidFill>
                <a:schemeClr val="dk2"/>
              </a:solidFill>
            </a:endParaRPr>
          </a:p>
          <a:p>
            <a:pPr indent="0" lvl="0" marL="0" rtl="0" algn="ctr">
              <a:spcBef>
                <a:spcPts val="0"/>
              </a:spcBef>
              <a:spcAft>
                <a:spcPts val="0"/>
              </a:spcAft>
              <a:buNone/>
            </a:pPr>
            <a:r>
              <a:rPr lang="en" sz="1500">
                <a:solidFill>
                  <a:schemeClr val="dk2"/>
                </a:solidFill>
              </a:rPr>
              <a:t>learning</a:t>
            </a:r>
            <a:endParaRPr sz="1500">
              <a:solidFill>
                <a:srgbClr val="666666"/>
              </a:solidFill>
            </a:endParaRPr>
          </a:p>
        </p:txBody>
      </p:sp>
      <p:sp>
        <p:nvSpPr>
          <p:cNvPr id="834" name="Google Shape;834;p87"/>
          <p:cNvSpPr/>
          <p:nvPr/>
        </p:nvSpPr>
        <p:spPr>
          <a:xfrm flipH="1" rot="10800000">
            <a:off x="2590125" y="2091823"/>
            <a:ext cx="393300" cy="367200"/>
          </a:xfrm>
          <a:prstGeom prst="triangle">
            <a:avLst>
              <a:gd fmla="val 50000" name="adj"/>
            </a:avLst>
          </a:prstGeom>
          <a:solidFill>
            <a:srgbClr val="0000FF"/>
          </a:solid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35" name="Google Shape;835;p87"/>
          <p:cNvPicPr preferRelativeResize="0"/>
          <p:nvPr/>
        </p:nvPicPr>
        <p:blipFill>
          <a:blip r:embed="rId3">
            <a:alphaModFix/>
          </a:blip>
          <a:stretch>
            <a:fillRect/>
          </a:stretch>
        </p:blipFill>
        <p:spPr>
          <a:xfrm>
            <a:off x="0" y="4594800"/>
            <a:ext cx="783838" cy="5487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9" name="Shape 839"/>
        <p:cNvGrpSpPr/>
        <p:nvPr/>
      </p:nvGrpSpPr>
      <p:grpSpPr>
        <a:xfrm>
          <a:off x="0" y="0"/>
          <a:ext cx="0" cy="0"/>
          <a:chOff x="0" y="0"/>
          <a:chExt cx="0" cy="0"/>
        </a:xfrm>
      </p:grpSpPr>
      <p:sp>
        <p:nvSpPr>
          <p:cNvPr id="840" name="Google Shape;840;p88"/>
          <p:cNvSpPr txBox="1"/>
          <p:nvPr>
            <p:ph type="title"/>
          </p:nvPr>
        </p:nvSpPr>
        <p:spPr>
          <a:xfrm>
            <a:off x="5920575" y="0"/>
            <a:ext cx="3200400" cy="514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rgbClr val="FF0000"/>
                </a:solidFill>
              </a:rPr>
              <a:t>Formative instructional and assessment practices focusing intently on building a virtuous feedback cycle between teacher and learner.</a:t>
            </a:r>
            <a:endParaRPr b="1" sz="1500">
              <a:solidFill>
                <a:srgbClr val="FF0000"/>
              </a:solidFill>
            </a:endParaRPr>
          </a:p>
        </p:txBody>
      </p:sp>
      <p:sp>
        <p:nvSpPr>
          <p:cNvPr id="841" name="Google Shape;841;p88"/>
          <p:cNvSpPr/>
          <p:nvPr/>
        </p:nvSpPr>
        <p:spPr>
          <a:xfrm>
            <a:off x="91440" y="91440"/>
            <a:ext cx="3017400" cy="3017400"/>
          </a:xfrm>
          <a:prstGeom prst="ellipse">
            <a:avLst/>
          </a:prstGeom>
          <a:solidFill>
            <a:srgbClr val="666666">
              <a:alpha val="7260"/>
            </a:srgbClr>
          </a:solidFill>
          <a:ln cap="flat" cmpd="sng" w="28575">
            <a:solidFill>
              <a:srgbClr val="D9D9D9"/>
            </a:solidFill>
            <a:prstDash val="solid"/>
            <a:round/>
            <a:headEnd len="sm" w="sm" type="none"/>
            <a:tailEnd len="sm" w="sm" type="none"/>
          </a:ln>
        </p:spPr>
        <p:txBody>
          <a:bodyPr anchorCtr="0" anchor="ctr" bIns="0" lIns="91425" spcFirstLastPara="1" rIns="457200" wrap="square" tIns="0">
            <a:noAutofit/>
          </a:bodyPr>
          <a:lstStyle/>
          <a:p>
            <a:pPr indent="0" lvl="0" marL="0" rtl="0" algn="l">
              <a:spcBef>
                <a:spcPts val="0"/>
              </a:spcBef>
              <a:spcAft>
                <a:spcPts val="0"/>
              </a:spcAft>
              <a:buClr>
                <a:schemeClr val="dk1"/>
              </a:buClr>
              <a:buSzPts val="1100"/>
              <a:buFont typeface="Arial"/>
              <a:buNone/>
            </a:pPr>
            <a:r>
              <a:t/>
            </a:r>
            <a:endParaRPr sz="1500">
              <a:solidFill>
                <a:schemeClr val="dk2"/>
              </a:solidFill>
            </a:endParaRPr>
          </a:p>
        </p:txBody>
      </p:sp>
      <p:sp>
        <p:nvSpPr>
          <p:cNvPr id="842" name="Google Shape;842;p88"/>
          <p:cNvSpPr/>
          <p:nvPr/>
        </p:nvSpPr>
        <p:spPr>
          <a:xfrm>
            <a:off x="2468880" y="91440"/>
            <a:ext cx="3017400" cy="3017400"/>
          </a:xfrm>
          <a:prstGeom prst="ellipse">
            <a:avLst/>
          </a:prstGeom>
          <a:solidFill>
            <a:srgbClr val="666666">
              <a:alpha val="7260"/>
            </a:srgbClr>
          </a:solidFill>
          <a:ln cap="flat" cmpd="sng" w="28575">
            <a:solidFill>
              <a:srgbClr val="D9D9D9"/>
            </a:solidFill>
            <a:prstDash val="solid"/>
            <a:round/>
            <a:headEnd len="sm" w="sm" type="none"/>
            <a:tailEnd len="sm" w="sm" type="none"/>
          </a:ln>
        </p:spPr>
        <p:txBody>
          <a:bodyPr anchorCtr="0" anchor="ctr" bIns="0" lIns="1005825" spcFirstLastPara="1" rIns="0" wrap="square" tIns="0">
            <a:noAutofit/>
          </a:bodyPr>
          <a:lstStyle/>
          <a:p>
            <a:pPr indent="0" lvl="0" marL="0" rtl="0" algn="l">
              <a:spcBef>
                <a:spcPts val="0"/>
              </a:spcBef>
              <a:spcAft>
                <a:spcPts val="0"/>
              </a:spcAft>
              <a:buClr>
                <a:schemeClr val="dk1"/>
              </a:buClr>
              <a:buSzPts val="1100"/>
              <a:buFont typeface="Arial"/>
              <a:buNone/>
            </a:pPr>
            <a:r>
              <a:t/>
            </a:r>
            <a:endParaRPr sz="1500">
              <a:solidFill>
                <a:schemeClr val="dk2"/>
              </a:solidFill>
            </a:endParaRPr>
          </a:p>
        </p:txBody>
      </p:sp>
      <p:sp>
        <p:nvSpPr>
          <p:cNvPr id="843" name="Google Shape;843;p88"/>
          <p:cNvSpPr/>
          <p:nvPr/>
        </p:nvSpPr>
        <p:spPr>
          <a:xfrm>
            <a:off x="1278075" y="2039112"/>
            <a:ext cx="3017400" cy="3017400"/>
          </a:xfrm>
          <a:prstGeom prst="ellipse">
            <a:avLst/>
          </a:prstGeom>
          <a:solidFill>
            <a:srgbClr val="666666">
              <a:alpha val="7260"/>
            </a:srgbClr>
          </a:solidFill>
          <a:ln cap="flat" cmpd="sng" w="28575">
            <a:solidFill>
              <a:srgbClr val="D9D9D9"/>
            </a:solidFill>
            <a:prstDash val="solid"/>
            <a:round/>
            <a:headEnd len="sm" w="sm" type="none"/>
            <a:tailEnd len="sm" w="sm" type="none"/>
          </a:ln>
        </p:spPr>
        <p:txBody>
          <a:bodyPr anchorCtr="0" anchor="b" bIns="0" lIns="0" spcFirstLastPara="1" rIns="0" wrap="square" tIns="0">
            <a:noAutofit/>
          </a:bodyPr>
          <a:lstStyle/>
          <a:p>
            <a:pPr indent="0" lvl="0" marL="0" rtl="0" algn="ctr">
              <a:spcBef>
                <a:spcPts val="0"/>
              </a:spcBef>
              <a:spcAft>
                <a:spcPts val="0"/>
              </a:spcAft>
              <a:buNone/>
            </a:pPr>
            <a:r>
              <a:t/>
            </a:r>
            <a:endParaRPr sz="1500">
              <a:solidFill>
                <a:srgbClr val="BF9000"/>
              </a:solidFill>
            </a:endParaRPr>
          </a:p>
        </p:txBody>
      </p:sp>
      <p:sp>
        <p:nvSpPr>
          <p:cNvPr id="844" name="Google Shape;844;p88"/>
          <p:cNvSpPr/>
          <p:nvPr/>
        </p:nvSpPr>
        <p:spPr>
          <a:xfrm flipH="1" rot="10800000">
            <a:off x="2590125" y="2091823"/>
            <a:ext cx="393300" cy="367200"/>
          </a:xfrm>
          <a:prstGeom prst="triangle">
            <a:avLst>
              <a:gd fmla="val 50000" name="adj"/>
            </a:avLst>
          </a:prstGeom>
          <a:solidFill>
            <a:srgbClr val="0000FF"/>
          </a:solid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45" name="Google Shape;845;p88"/>
          <p:cNvPicPr preferRelativeResize="0"/>
          <p:nvPr/>
        </p:nvPicPr>
        <p:blipFill>
          <a:blip r:embed="rId3">
            <a:alphaModFix/>
          </a:blip>
          <a:stretch>
            <a:fillRect/>
          </a:stretch>
        </p:blipFill>
        <p:spPr>
          <a:xfrm>
            <a:off x="0" y="4594800"/>
            <a:ext cx="783838" cy="5487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9" name="Shape 849"/>
        <p:cNvGrpSpPr/>
        <p:nvPr/>
      </p:nvGrpSpPr>
      <p:grpSpPr>
        <a:xfrm>
          <a:off x="0" y="0"/>
          <a:ext cx="0" cy="0"/>
          <a:chOff x="0" y="0"/>
          <a:chExt cx="0" cy="0"/>
        </a:xfrm>
      </p:grpSpPr>
      <p:sp>
        <p:nvSpPr>
          <p:cNvPr id="850" name="Google Shape;850;p89"/>
          <p:cNvSpPr txBox="1"/>
          <p:nvPr>
            <p:ph type="title"/>
          </p:nvPr>
        </p:nvSpPr>
        <p:spPr>
          <a:xfrm>
            <a:off x="5920575" y="0"/>
            <a:ext cx="3200400" cy="514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rgbClr val="666666"/>
                </a:solidFill>
              </a:rPr>
              <a:t>Formative instruction and assessment practices focusing intently on building a virtuous feedback cycle between teacher and learner.</a:t>
            </a:r>
            <a:endParaRPr sz="1500">
              <a:solidFill>
                <a:srgbClr val="666666"/>
              </a:solidFill>
            </a:endParaRPr>
          </a:p>
          <a:p>
            <a:pPr indent="0" lvl="0" marL="0" rtl="0" algn="l">
              <a:spcBef>
                <a:spcPts val="0"/>
              </a:spcBef>
              <a:spcAft>
                <a:spcPts val="0"/>
              </a:spcAft>
              <a:buNone/>
            </a:pPr>
            <a:r>
              <a:t/>
            </a:r>
            <a:endParaRPr sz="1500">
              <a:solidFill>
                <a:srgbClr val="FF0000"/>
              </a:solidFill>
            </a:endParaRPr>
          </a:p>
          <a:p>
            <a:pPr indent="0" lvl="0" marL="0" rtl="0" algn="l">
              <a:spcBef>
                <a:spcPts val="0"/>
              </a:spcBef>
              <a:spcAft>
                <a:spcPts val="0"/>
              </a:spcAft>
              <a:buNone/>
            </a:pPr>
            <a:r>
              <a:rPr lang="en" sz="1500">
                <a:solidFill>
                  <a:srgbClr val="FF0000"/>
                </a:solidFill>
              </a:rPr>
              <a:t>Key features:</a:t>
            </a:r>
            <a:endParaRPr sz="1500">
              <a:solidFill>
                <a:srgbClr val="FF0000"/>
              </a:solidFill>
            </a:endParaRPr>
          </a:p>
          <a:p>
            <a:pPr indent="-323850" lvl="0" marL="457200" rtl="0" algn="l">
              <a:spcBef>
                <a:spcPts val="0"/>
              </a:spcBef>
              <a:spcAft>
                <a:spcPts val="0"/>
              </a:spcAft>
              <a:buClr>
                <a:srgbClr val="FF0000"/>
              </a:buClr>
              <a:buSzPts val="1500"/>
              <a:buChar char="●"/>
            </a:pPr>
            <a:r>
              <a:rPr lang="en" sz="1500">
                <a:solidFill>
                  <a:srgbClr val="FF0000"/>
                </a:solidFill>
              </a:rPr>
              <a:t>Shared ownership of learning.</a:t>
            </a:r>
            <a:endParaRPr sz="1500">
              <a:solidFill>
                <a:srgbClr val="FF0000"/>
              </a:solidFill>
            </a:endParaRPr>
          </a:p>
          <a:p>
            <a:pPr indent="-323850" lvl="0" marL="457200" rtl="0" algn="l">
              <a:spcBef>
                <a:spcPts val="0"/>
              </a:spcBef>
              <a:spcAft>
                <a:spcPts val="0"/>
              </a:spcAft>
              <a:buClr>
                <a:srgbClr val="FF0000"/>
              </a:buClr>
              <a:buSzPts val="1500"/>
              <a:buChar char="●"/>
            </a:pPr>
            <a:r>
              <a:rPr lang="en" sz="1500">
                <a:solidFill>
                  <a:srgbClr val="FF0000"/>
                </a:solidFill>
              </a:rPr>
              <a:t>Transparent learning targets.</a:t>
            </a:r>
            <a:endParaRPr sz="1500">
              <a:solidFill>
                <a:srgbClr val="FF0000"/>
              </a:solidFill>
            </a:endParaRPr>
          </a:p>
          <a:p>
            <a:pPr indent="-323850" lvl="0" marL="457200" rtl="0" algn="l">
              <a:spcBef>
                <a:spcPts val="0"/>
              </a:spcBef>
              <a:spcAft>
                <a:spcPts val="0"/>
              </a:spcAft>
              <a:buClr>
                <a:srgbClr val="FF0000"/>
              </a:buClr>
              <a:buSzPts val="1500"/>
              <a:buChar char="●"/>
            </a:pPr>
            <a:r>
              <a:rPr lang="en" sz="1500">
                <a:solidFill>
                  <a:srgbClr val="FF0000"/>
                </a:solidFill>
              </a:rPr>
              <a:t>Frequent data collection.</a:t>
            </a:r>
            <a:endParaRPr sz="1500">
              <a:solidFill>
                <a:srgbClr val="FF0000"/>
              </a:solidFill>
            </a:endParaRPr>
          </a:p>
          <a:p>
            <a:pPr indent="-323850" lvl="0" marL="457200" rtl="0" algn="l">
              <a:spcBef>
                <a:spcPts val="0"/>
              </a:spcBef>
              <a:spcAft>
                <a:spcPts val="0"/>
              </a:spcAft>
              <a:buClr>
                <a:srgbClr val="FF0000"/>
              </a:buClr>
              <a:buSzPts val="1500"/>
              <a:buChar char="●"/>
            </a:pPr>
            <a:r>
              <a:rPr lang="en" sz="1500">
                <a:solidFill>
                  <a:srgbClr val="FF0000"/>
                </a:solidFill>
              </a:rPr>
              <a:t>Data-based feedback about current knowledge and next steps.</a:t>
            </a:r>
            <a:endParaRPr sz="1500">
              <a:solidFill>
                <a:srgbClr val="FF0000"/>
              </a:solidFill>
            </a:endParaRPr>
          </a:p>
          <a:p>
            <a:pPr indent="-323850" lvl="0" marL="457200" rtl="0" algn="l">
              <a:spcBef>
                <a:spcPts val="0"/>
              </a:spcBef>
              <a:spcAft>
                <a:spcPts val="0"/>
              </a:spcAft>
              <a:buClr>
                <a:srgbClr val="FF0000"/>
              </a:buClr>
              <a:buSzPts val="1500"/>
              <a:buChar char="●"/>
            </a:pPr>
            <a:r>
              <a:rPr lang="en" sz="1500">
                <a:solidFill>
                  <a:srgbClr val="FF0000"/>
                </a:solidFill>
              </a:rPr>
              <a:t>Data-based instructional adjustments allowing for both teacher and learner to correct  course before summative judgment (i.e., graded work).</a:t>
            </a:r>
            <a:endParaRPr b="1" sz="1500">
              <a:solidFill>
                <a:srgbClr val="FF0000"/>
              </a:solidFill>
            </a:endParaRPr>
          </a:p>
        </p:txBody>
      </p:sp>
      <p:sp>
        <p:nvSpPr>
          <p:cNvPr id="851" name="Google Shape;851;p89"/>
          <p:cNvSpPr/>
          <p:nvPr/>
        </p:nvSpPr>
        <p:spPr>
          <a:xfrm flipH="1" rot="10800000">
            <a:off x="2590125" y="1810512"/>
            <a:ext cx="393300" cy="367200"/>
          </a:xfrm>
          <a:prstGeom prst="triangle">
            <a:avLst>
              <a:gd fmla="val 50000" name="adj"/>
            </a:avLst>
          </a:prstGeom>
          <a:solidFill>
            <a:srgbClr val="0000FF"/>
          </a:solid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52" name="Google Shape;852;p89"/>
          <p:cNvPicPr preferRelativeResize="0"/>
          <p:nvPr/>
        </p:nvPicPr>
        <p:blipFill>
          <a:blip r:embed="rId3">
            <a:alphaModFix/>
          </a:blip>
          <a:stretch>
            <a:fillRect/>
          </a:stretch>
        </p:blipFill>
        <p:spPr>
          <a:xfrm>
            <a:off x="0" y="4594800"/>
            <a:ext cx="783838" cy="548700"/>
          </a:xfrm>
          <a:prstGeom prst="rect">
            <a:avLst/>
          </a:prstGeom>
          <a:noFill/>
          <a:ln>
            <a:noFill/>
          </a:ln>
        </p:spPr>
      </p:pic>
    </p:spTree>
  </p:cSld>
  <p:clrMapOvr>
    <a:masterClrMapping/>
  </p:clrMapOvr>
  <mc:AlternateContent>
    <mc:Choice Requires="p14">
      <p:transition spd="slow" p14:dur="1000">
        <p:fade/>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6" name="Shape 856"/>
        <p:cNvGrpSpPr/>
        <p:nvPr/>
      </p:nvGrpSpPr>
      <p:grpSpPr>
        <a:xfrm>
          <a:off x="0" y="0"/>
          <a:ext cx="0" cy="0"/>
          <a:chOff x="0" y="0"/>
          <a:chExt cx="0" cy="0"/>
        </a:xfrm>
      </p:grpSpPr>
      <p:sp>
        <p:nvSpPr>
          <p:cNvPr id="857" name="Google Shape;857;p90"/>
          <p:cNvSpPr txBox="1"/>
          <p:nvPr>
            <p:ph type="title"/>
          </p:nvPr>
        </p:nvSpPr>
        <p:spPr>
          <a:xfrm>
            <a:off x="5920575" y="0"/>
            <a:ext cx="3200400" cy="514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500">
                <a:solidFill>
                  <a:srgbClr val="FF0000"/>
                </a:solidFill>
              </a:rPr>
              <a:t>Teacher ↔︎ student</a:t>
            </a:r>
            <a:r>
              <a:rPr lang="en" sz="1500">
                <a:solidFill>
                  <a:srgbClr val="FF0000"/>
                </a:solidFill>
              </a:rPr>
              <a:t> is the key relationship for building a virtuous feedback cycle</a:t>
            </a:r>
            <a:endParaRPr b="1" sz="1500">
              <a:solidFill>
                <a:srgbClr val="FF0000"/>
              </a:solidFill>
            </a:endParaRPr>
          </a:p>
        </p:txBody>
      </p:sp>
      <p:grpSp>
        <p:nvGrpSpPr>
          <p:cNvPr id="858" name="Google Shape;858;p90"/>
          <p:cNvGrpSpPr/>
          <p:nvPr/>
        </p:nvGrpSpPr>
        <p:grpSpPr>
          <a:xfrm>
            <a:off x="2163825" y="457200"/>
            <a:ext cx="1245900" cy="3076788"/>
            <a:chOff x="2163825" y="742624"/>
            <a:chExt cx="1245900" cy="3076787"/>
          </a:xfrm>
        </p:grpSpPr>
        <p:grpSp>
          <p:nvGrpSpPr>
            <p:cNvPr id="859" name="Google Shape;859;p90"/>
            <p:cNvGrpSpPr/>
            <p:nvPr/>
          </p:nvGrpSpPr>
          <p:grpSpPr>
            <a:xfrm>
              <a:off x="2163825" y="742624"/>
              <a:ext cx="1245900" cy="3076787"/>
              <a:chOff x="2163825" y="742624"/>
              <a:chExt cx="1245900" cy="3076787"/>
            </a:xfrm>
          </p:grpSpPr>
          <p:grpSp>
            <p:nvGrpSpPr>
              <p:cNvPr id="860" name="Google Shape;860;p90"/>
              <p:cNvGrpSpPr/>
              <p:nvPr/>
            </p:nvGrpSpPr>
            <p:grpSpPr>
              <a:xfrm>
                <a:off x="2163825" y="742624"/>
                <a:ext cx="1245900" cy="3076787"/>
                <a:chOff x="2349525" y="1165188"/>
                <a:chExt cx="1245900" cy="3076788"/>
              </a:xfrm>
            </p:grpSpPr>
            <p:grpSp>
              <p:nvGrpSpPr>
                <p:cNvPr id="861" name="Google Shape;861;p90"/>
                <p:cNvGrpSpPr/>
                <p:nvPr/>
              </p:nvGrpSpPr>
              <p:grpSpPr>
                <a:xfrm>
                  <a:off x="2349525" y="1165188"/>
                  <a:ext cx="1245900" cy="3076788"/>
                  <a:chOff x="1894200" y="1927188"/>
                  <a:chExt cx="1245900" cy="3076788"/>
                </a:xfrm>
              </p:grpSpPr>
              <p:sp>
                <p:nvSpPr>
                  <p:cNvPr id="862" name="Google Shape;862;p90"/>
                  <p:cNvSpPr/>
                  <p:nvPr/>
                </p:nvSpPr>
                <p:spPr>
                  <a:xfrm>
                    <a:off x="1894200" y="3758075"/>
                    <a:ext cx="1245900" cy="1245900"/>
                  </a:xfrm>
                  <a:prstGeom prst="ellipse">
                    <a:avLst/>
                  </a:prstGeom>
                  <a:solidFill>
                    <a:srgbClr val="FF0000">
                      <a:alpha val="14530"/>
                    </a:srgbClr>
                  </a:solid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0000"/>
                        </a:solidFill>
                      </a:rPr>
                      <a:t>Student</a:t>
                    </a:r>
                    <a:endParaRPr>
                      <a:solidFill>
                        <a:srgbClr val="FF0000"/>
                      </a:solidFill>
                    </a:endParaRPr>
                  </a:p>
                </p:txBody>
              </p:sp>
              <p:sp>
                <p:nvSpPr>
                  <p:cNvPr id="863" name="Google Shape;863;p90"/>
                  <p:cNvSpPr/>
                  <p:nvPr/>
                </p:nvSpPr>
                <p:spPr>
                  <a:xfrm>
                    <a:off x="1894200" y="1927188"/>
                    <a:ext cx="1245900" cy="1245900"/>
                  </a:xfrm>
                  <a:prstGeom prst="ellipse">
                    <a:avLst/>
                  </a:prstGeom>
                  <a:solidFill>
                    <a:srgbClr val="FF0000">
                      <a:alpha val="14530"/>
                    </a:srgbClr>
                  </a:solid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0000"/>
                        </a:solidFill>
                      </a:rPr>
                      <a:t>Teacher</a:t>
                    </a:r>
                    <a:endParaRPr>
                      <a:solidFill>
                        <a:srgbClr val="FF0000"/>
                      </a:solidFill>
                    </a:endParaRPr>
                  </a:p>
                </p:txBody>
              </p:sp>
            </p:grpSp>
            <p:cxnSp>
              <p:nvCxnSpPr>
                <p:cNvPr id="864" name="Google Shape;864;p90"/>
                <p:cNvCxnSpPr/>
                <p:nvPr/>
              </p:nvCxnSpPr>
              <p:spPr>
                <a:xfrm rot="-5400000">
                  <a:off x="2905462" y="2526380"/>
                  <a:ext cx="809400" cy="213900"/>
                </a:xfrm>
                <a:prstGeom prst="curvedConnector3">
                  <a:avLst>
                    <a:gd fmla="val 43205" name="adj1"/>
                  </a:avLst>
                </a:prstGeom>
                <a:noFill/>
                <a:ln cap="flat" cmpd="sng" w="19050">
                  <a:solidFill>
                    <a:srgbClr val="FF0000"/>
                  </a:solidFill>
                  <a:prstDash val="solid"/>
                  <a:round/>
                  <a:headEnd len="med" w="med" type="triangle"/>
                  <a:tailEnd len="med" w="med" type="none"/>
                </a:ln>
              </p:spPr>
            </p:cxnSp>
          </p:grpSp>
          <p:sp>
            <p:nvSpPr>
              <p:cNvPr id="865" name="Google Shape;865;p90"/>
              <p:cNvSpPr/>
              <p:nvPr/>
            </p:nvSpPr>
            <p:spPr>
              <a:xfrm flipH="1" rot="10800000">
                <a:off x="2590125" y="2091823"/>
                <a:ext cx="393300" cy="367200"/>
              </a:xfrm>
              <a:prstGeom prst="triangle">
                <a:avLst>
                  <a:gd fmla="val 50000" name="adj"/>
                </a:avLst>
              </a:prstGeom>
              <a:solidFill>
                <a:srgbClr val="0000FF"/>
              </a:solid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866" name="Google Shape;866;p90"/>
            <p:cNvCxnSpPr/>
            <p:nvPr/>
          </p:nvCxnSpPr>
          <p:spPr>
            <a:xfrm flipH="1" rot="5400000">
              <a:off x="2048533" y="2103816"/>
              <a:ext cx="809400" cy="213900"/>
            </a:xfrm>
            <a:prstGeom prst="curvedConnector3">
              <a:avLst>
                <a:gd fmla="val 43205" name="adj1"/>
              </a:avLst>
            </a:prstGeom>
            <a:noFill/>
            <a:ln cap="flat" cmpd="sng" w="19050">
              <a:solidFill>
                <a:srgbClr val="FF0000"/>
              </a:solidFill>
              <a:prstDash val="solid"/>
              <a:round/>
              <a:headEnd len="med" w="med" type="none"/>
              <a:tailEnd len="med" w="med" type="triangle"/>
            </a:ln>
          </p:spPr>
        </p:cxnSp>
      </p:grpSp>
      <p:pic>
        <p:nvPicPr>
          <p:cNvPr id="867" name="Google Shape;867;p90"/>
          <p:cNvPicPr preferRelativeResize="0"/>
          <p:nvPr/>
        </p:nvPicPr>
        <p:blipFill>
          <a:blip r:embed="rId3">
            <a:alphaModFix/>
          </a:blip>
          <a:stretch>
            <a:fillRect/>
          </a:stretch>
        </p:blipFill>
        <p:spPr>
          <a:xfrm>
            <a:off x="0" y="4594800"/>
            <a:ext cx="783838" cy="5487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1" name="Shape 871"/>
        <p:cNvGrpSpPr/>
        <p:nvPr/>
      </p:nvGrpSpPr>
      <p:grpSpPr>
        <a:xfrm>
          <a:off x="0" y="0"/>
          <a:ext cx="0" cy="0"/>
          <a:chOff x="0" y="0"/>
          <a:chExt cx="0" cy="0"/>
        </a:xfrm>
      </p:grpSpPr>
      <p:sp>
        <p:nvSpPr>
          <p:cNvPr id="872" name="Google Shape;872;p91"/>
          <p:cNvSpPr txBox="1"/>
          <p:nvPr>
            <p:ph type="title"/>
          </p:nvPr>
        </p:nvSpPr>
        <p:spPr>
          <a:xfrm>
            <a:off x="5920575" y="0"/>
            <a:ext cx="3200400" cy="514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500">
                <a:solidFill>
                  <a:srgbClr val="666666"/>
                </a:solidFill>
              </a:rPr>
              <a:t>Teacher ↔︎ student</a:t>
            </a:r>
            <a:r>
              <a:rPr lang="en" sz="1500">
                <a:solidFill>
                  <a:srgbClr val="666666"/>
                </a:solidFill>
              </a:rPr>
              <a:t> is the key relationship for building a virtuous feedback cycle.</a:t>
            </a:r>
            <a:endParaRPr b="1" sz="1500">
              <a:solidFill>
                <a:srgbClr val="666666"/>
              </a:solidFill>
            </a:endParaRPr>
          </a:p>
          <a:p>
            <a:pPr indent="0" lvl="0" marL="0" rtl="0" algn="l">
              <a:spcBef>
                <a:spcPts val="0"/>
              </a:spcBef>
              <a:spcAft>
                <a:spcPts val="0"/>
              </a:spcAft>
              <a:buNone/>
            </a:pPr>
            <a:r>
              <a:t/>
            </a:r>
            <a:endParaRPr sz="1500">
              <a:solidFill>
                <a:srgbClr val="FF0000"/>
              </a:solidFill>
            </a:endParaRPr>
          </a:p>
          <a:p>
            <a:pPr indent="0" lvl="0" marL="0" rtl="0" algn="l">
              <a:spcBef>
                <a:spcPts val="0"/>
              </a:spcBef>
              <a:spcAft>
                <a:spcPts val="0"/>
              </a:spcAft>
              <a:buClr>
                <a:schemeClr val="dk1"/>
              </a:buClr>
              <a:buSzPts val="1100"/>
              <a:buFont typeface="Arial"/>
              <a:buNone/>
            </a:pPr>
            <a:r>
              <a:rPr lang="en" sz="1500">
                <a:solidFill>
                  <a:srgbClr val="FF0000"/>
                </a:solidFill>
              </a:rPr>
              <a:t>But the </a:t>
            </a:r>
            <a:r>
              <a:rPr b="1" lang="en" sz="1500">
                <a:solidFill>
                  <a:srgbClr val="FF0000"/>
                </a:solidFill>
              </a:rPr>
              <a:t>teacher ↔︎ coach</a:t>
            </a:r>
            <a:r>
              <a:rPr lang="en" sz="1500">
                <a:solidFill>
                  <a:srgbClr val="FF0000"/>
                </a:solidFill>
              </a:rPr>
              <a:t> relationship can also be a key for modeling a good feedback cycle.</a:t>
            </a:r>
            <a:endParaRPr sz="1500">
              <a:solidFill>
                <a:srgbClr val="FF0000"/>
              </a:solidFill>
            </a:endParaRPr>
          </a:p>
          <a:p>
            <a:pPr indent="0" lvl="0" marL="0" rtl="0" algn="l">
              <a:spcBef>
                <a:spcPts val="0"/>
              </a:spcBef>
              <a:spcAft>
                <a:spcPts val="0"/>
              </a:spcAft>
              <a:buNone/>
            </a:pPr>
            <a:r>
              <a:t/>
            </a:r>
            <a:endParaRPr sz="1500">
              <a:solidFill>
                <a:srgbClr val="FF0000"/>
              </a:solidFill>
            </a:endParaRPr>
          </a:p>
        </p:txBody>
      </p:sp>
      <p:grpSp>
        <p:nvGrpSpPr>
          <p:cNvPr id="873" name="Google Shape;873;p91"/>
          <p:cNvGrpSpPr/>
          <p:nvPr/>
        </p:nvGrpSpPr>
        <p:grpSpPr>
          <a:xfrm>
            <a:off x="557034" y="457200"/>
            <a:ext cx="2852691" cy="3076788"/>
            <a:chOff x="557034" y="742624"/>
            <a:chExt cx="2852691" cy="3076787"/>
          </a:xfrm>
        </p:grpSpPr>
        <p:grpSp>
          <p:nvGrpSpPr>
            <p:cNvPr id="874" name="Google Shape;874;p91"/>
            <p:cNvGrpSpPr/>
            <p:nvPr/>
          </p:nvGrpSpPr>
          <p:grpSpPr>
            <a:xfrm>
              <a:off x="557034" y="1581123"/>
              <a:ext cx="1698075" cy="1338431"/>
              <a:chOff x="539716" y="1581123"/>
              <a:chExt cx="1698075" cy="1338431"/>
            </a:xfrm>
          </p:grpSpPr>
          <p:grpSp>
            <p:nvGrpSpPr>
              <p:cNvPr id="875" name="Google Shape;875;p91"/>
              <p:cNvGrpSpPr/>
              <p:nvPr/>
            </p:nvGrpSpPr>
            <p:grpSpPr>
              <a:xfrm>
                <a:off x="1683391" y="1581123"/>
                <a:ext cx="554400" cy="488650"/>
                <a:chOff x="1427225" y="2750100"/>
                <a:chExt cx="554400" cy="488650"/>
              </a:xfrm>
            </p:grpSpPr>
            <p:cxnSp>
              <p:nvCxnSpPr>
                <p:cNvPr id="876" name="Google Shape;876;p91"/>
                <p:cNvCxnSpPr/>
                <p:nvPr/>
              </p:nvCxnSpPr>
              <p:spPr>
                <a:xfrm flipH="1">
                  <a:off x="1478825" y="2874550"/>
                  <a:ext cx="502800" cy="364200"/>
                </a:xfrm>
                <a:prstGeom prst="straightConnector1">
                  <a:avLst/>
                </a:prstGeom>
                <a:noFill/>
                <a:ln cap="flat" cmpd="sng" w="19050">
                  <a:solidFill>
                    <a:srgbClr val="FF0000"/>
                  </a:solidFill>
                  <a:prstDash val="solid"/>
                  <a:round/>
                  <a:headEnd len="med" w="med" type="none"/>
                  <a:tailEnd len="med" w="med" type="triangle"/>
                </a:ln>
              </p:spPr>
            </p:cxnSp>
            <p:cxnSp>
              <p:nvCxnSpPr>
                <p:cNvPr id="877" name="Google Shape;877;p91"/>
                <p:cNvCxnSpPr/>
                <p:nvPr/>
              </p:nvCxnSpPr>
              <p:spPr>
                <a:xfrm flipH="1" rot="10800000">
                  <a:off x="1427225" y="2750100"/>
                  <a:ext cx="502800" cy="364200"/>
                </a:xfrm>
                <a:prstGeom prst="straightConnector1">
                  <a:avLst/>
                </a:prstGeom>
                <a:noFill/>
                <a:ln cap="flat" cmpd="sng" w="19050">
                  <a:solidFill>
                    <a:srgbClr val="FF0000"/>
                  </a:solidFill>
                  <a:prstDash val="solid"/>
                  <a:round/>
                  <a:headEnd len="med" w="med" type="none"/>
                  <a:tailEnd len="med" w="med" type="triangle"/>
                </a:ln>
              </p:spPr>
            </p:cxnSp>
          </p:grpSp>
          <p:sp>
            <p:nvSpPr>
              <p:cNvPr id="878" name="Google Shape;878;p91"/>
              <p:cNvSpPr/>
              <p:nvPr/>
            </p:nvSpPr>
            <p:spPr>
              <a:xfrm>
                <a:off x="539716" y="1673654"/>
                <a:ext cx="1245900" cy="1245900"/>
              </a:xfrm>
              <a:prstGeom prst="ellipse">
                <a:avLst/>
              </a:prstGeom>
              <a:solidFill>
                <a:srgbClr val="FF0000">
                  <a:alpha val="14530"/>
                </a:srgbClr>
              </a:solid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0000"/>
                    </a:solidFill>
                  </a:rPr>
                  <a:t>Coach</a:t>
                </a:r>
                <a:endParaRPr>
                  <a:solidFill>
                    <a:srgbClr val="FF0000"/>
                  </a:solidFill>
                </a:endParaRPr>
              </a:p>
            </p:txBody>
          </p:sp>
        </p:grpSp>
        <p:grpSp>
          <p:nvGrpSpPr>
            <p:cNvPr id="879" name="Google Shape;879;p91"/>
            <p:cNvGrpSpPr/>
            <p:nvPr/>
          </p:nvGrpSpPr>
          <p:grpSpPr>
            <a:xfrm>
              <a:off x="2163825" y="742624"/>
              <a:ext cx="1245900" cy="3076787"/>
              <a:chOff x="2163825" y="742624"/>
              <a:chExt cx="1245900" cy="3076787"/>
            </a:xfrm>
          </p:grpSpPr>
          <p:grpSp>
            <p:nvGrpSpPr>
              <p:cNvPr id="880" name="Google Shape;880;p91"/>
              <p:cNvGrpSpPr/>
              <p:nvPr/>
            </p:nvGrpSpPr>
            <p:grpSpPr>
              <a:xfrm>
                <a:off x="2163825" y="742624"/>
                <a:ext cx="1245900" cy="3076787"/>
                <a:chOff x="2349525" y="1165188"/>
                <a:chExt cx="1245900" cy="3076788"/>
              </a:xfrm>
            </p:grpSpPr>
            <p:grpSp>
              <p:nvGrpSpPr>
                <p:cNvPr id="881" name="Google Shape;881;p91"/>
                <p:cNvGrpSpPr/>
                <p:nvPr/>
              </p:nvGrpSpPr>
              <p:grpSpPr>
                <a:xfrm>
                  <a:off x="2349525" y="1165188"/>
                  <a:ext cx="1245900" cy="3076788"/>
                  <a:chOff x="1894200" y="1927188"/>
                  <a:chExt cx="1245900" cy="3076788"/>
                </a:xfrm>
              </p:grpSpPr>
              <p:sp>
                <p:nvSpPr>
                  <p:cNvPr id="882" name="Google Shape;882;p91"/>
                  <p:cNvSpPr/>
                  <p:nvPr/>
                </p:nvSpPr>
                <p:spPr>
                  <a:xfrm>
                    <a:off x="1894200" y="3758075"/>
                    <a:ext cx="1245900" cy="1245900"/>
                  </a:xfrm>
                  <a:prstGeom prst="ellipse">
                    <a:avLst/>
                  </a:prstGeom>
                  <a:solidFill>
                    <a:srgbClr val="666666">
                      <a:alpha val="14530"/>
                    </a:srgbClr>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rPr>
                      <a:t>Student</a:t>
                    </a:r>
                    <a:endParaRPr>
                      <a:solidFill>
                        <a:schemeClr val="dk2"/>
                      </a:solidFill>
                    </a:endParaRPr>
                  </a:p>
                </p:txBody>
              </p:sp>
              <p:sp>
                <p:nvSpPr>
                  <p:cNvPr id="883" name="Google Shape;883;p91"/>
                  <p:cNvSpPr/>
                  <p:nvPr/>
                </p:nvSpPr>
                <p:spPr>
                  <a:xfrm>
                    <a:off x="1894200" y="1927188"/>
                    <a:ext cx="1245900" cy="1245900"/>
                  </a:xfrm>
                  <a:prstGeom prst="ellipse">
                    <a:avLst/>
                  </a:prstGeom>
                  <a:solidFill>
                    <a:srgbClr val="666666">
                      <a:alpha val="14530"/>
                    </a:srgbClr>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rPr>
                      <a:t>Teacher</a:t>
                    </a:r>
                    <a:endParaRPr>
                      <a:solidFill>
                        <a:schemeClr val="dk2"/>
                      </a:solidFill>
                    </a:endParaRPr>
                  </a:p>
                </p:txBody>
              </p:sp>
            </p:grpSp>
            <p:cxnSp>
              <p:nvCxnSpPr>
                <p:cNvPr id="884" name="Google Shape;884;p91"/>
                <p:cNvCxnSpPr/>
                <p:nvPr/>
              </p:nvCxnSpPr>
              <p:spPr>
                <a:xfrm rot="-5400000">
                  <a:off x="2905462" y="2526380"/>
                  <a:ext cx="809400" cy="213900"/>
                </a:xfrm>
                <a:prstGeom prst="curvedConnector3">
                  <a:avLst>
                    <a:gd fmla="val 43205" name="adj1"/>
                  </a:avLst>
                </a:prstGeom>
                <a:noFill/>
                <a:ln cap="flat" cmpd="sng" w="19050">
                  <a:solidFill>
                    <a:schemeClr val="dk2"/>
                  </a:solidFill>
                  <a:prstDash val="solid"/>
                  <a:round/>
                  <a:headEnd len="med" w="med" type="triangle"/>
                  <a:tailEnd len="med" w="med" type="none"/>
                </a:ln>
              </p:spPr>
            </p:cxnSp>
          </p:grpSp>
          <p:sp>
            <p:nvSpPr>
              <p:cNvPr id="885" name="Google Shape;885;p91"/>
              <p:cNvSpPr/>
              <p:nvPr/>
            </p:nvSpPr>
            <p:spPr>
              <a:xfrm flipH="1" rot="10800000">
                <a:off x="2590125" y="2091823"/>
                <a:ext cx="393300" cy="367200"/>
              </a:xfrm>
              <a:prstGeom prst="triangle">
                <a:avLst>
                  <a:gd fmla="val 50000" name="adj"/>
                </a:avLst>
              </a:prstGeom>
              <a:solidFill>
                <a:srgbClr val="0000FF"/>
              </a:solid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886" name="Google Shape;886;p91"/>
            <p:cNvCxnSpPr/>
            <p:nvPr/>
          </p:nvCxnSpPr>
          <p:spPr>
            <a:xfrm flipH="1" rot="5400000">
              <a:off x="2048533" y="2103816"/>
              <a:ext cx="809400" cy="213900"/>
            </a:xfrm>
            <a:prstGeom prst="curvedConnector3">
              <a:avLst>
                <a:gd fmla="val 43205" name="adj1"/>
              </a:avLst>
            </a:prstGeom>
            <a:noFill/>
            <a:ln cap="flat" cmpd="sng" w="19050">
              <a:solidFill>
                <a:schemeClr val="dk2"/>
              </a:solidFill>
              <a:prstDash val="solid"/>
              <a:round/>
              <a:headEnd len="med" w="med" type="none"/>
              <a:tailEnd len="med" w="med" type="triangle"/>
            </a:ln>
          </p:spPr>
        </p:cxnSp>
      </p:grpSp>
      <p:pic>
        <p:nvPicPr>
          <p:cNvPr id="887" name="Google Shape;887;p91"/>
          <p:cNvPicPr preferRelativeResize="0"/>
          <p:nvPr/>
        </p:nvPicPr>
        <p:blipFill>
          <a:blip r:embed="rId3">
            <a:alphaModFix/>
          </a:blip>
          <a:stretch>
            <a:fillRect/>
          </a:stretch>
        </p:blipFill>
        <p:spPr>
          <a:xfrm>
            <a:off x="0" y="4594800"/>
            <a:ext cx="783838" cy="5487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1" name="Shape 891"/>
        <p:cNvGrpSpPr/>
        <p:nvPr/>
      </p:nvGrpSpPr>
      <p:grpSpPr>
        <a:xfrm>
          <a:off x="0" y="0"/>
          <a:ext cx="0" cy="0"/>
          <a:chOff x="0" y="0"/>
          <a:chExt cx="0" cy="0"/>
        </a:xfrm>
      </p:grpSpPr>
      <p:sp>
        <p:nvSpPr>
          <p:cNvPr id="892" name="Google Shape;892;p92"/>
          <p:cNvSpPr txBox="1"/>
          <p:nvPr>
            <p:ph type="title"/>
          </p:nvPr>
        </p:nvSpPr>
        <p:spPr>
          <a:xfrm>
            <a:off x="5920575" y="0"/>
            <a:ext cx="3200400" cy="514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500">
                <a:solidFill>
                  <a:srgbClr val="666666"/>
                </a:solidFill>
              </a:rPr>
              <a:t>Teacher ↔︎ student</a:t>
            </a:r>
            <a:r>
              <a:rPr lang="en" sz="1500">
                <a:solidFill>
                  <a:srgbClr val="666666"/>
                </a:solidFill>
              </a:rPr>
              <a:t> is the key relationship for building a virtuous feedback cycle.</a:t>
            </a:r>
            <a:endParaRPr b="1" sz="1500">
              <a:solidFill>
                <a:srgbClr val="666666"/>
              </a:solidFill>
            </a:endParaRPr>
          </a:p>
          <a:p>
            <a:pPr indent="0" lvl="0" marL="0" rtl="0" algn="l">
              <a:spcBef>
                <a:spcPts val="0"/>
              </a:spcBef>
              <a:spcAft>
                <a:spcPts val="0"/>
              </a:spcAft>
              <a:buNone/>
            </a:pPr>
            <a:r>
              <a:t/>
            </a:r>
            <a:endParaRPr sz="1500">
              <a:solidFill>
                <a:srgbClr val="FF0000"/>
              </a:solidFill>
            </a:endParaRPr>
          </a:p>
          <a:p>
            <a:pPr indent="0" lvl="0" marL="0" rtl="0" algn="l">
              <a:spcBef>
                <a:spcPts val="0"/>
              </a:spcBef>
              <a:spcAft>
                <a:spcPts val="0"/>
              </a:spcAft>
              <a:buNone/>
            </a:pPr>
            <a:r>
              <a:rPr lang="en" sz="1500">
                <a:solidFill>
                  <a:srgbClr val="666666"/>
                </a:solidFill>
              </a:rPr>
              <a:t>But the </a:t>
            </a:r>
            <a:r>
              <a:rPr b="1" lang="en" sz="1500">
                <a:solidFill>
                  <a:srgbClr val="666666"/>
                </a:solidFill>
              </a:rPr>
              <a:t>teacher ↔︎ coach</a:t>
            </a:r>
            <a:r>
              <a:rPr lang="en" sz="1500">
                <a:solidFill>
                  <a:srgbClr val="666666"/>
                </a:solidFill>
              </a:rPr>
              <a:t> relationship can also be a key for modeling a good feedback cycle.</a:t>
            </a:r>
            <a:endParaRPr sz="1500">
              <a:solidFill>
                <a:srgbClr val="666666"/>
              </a:solidFill>
            </a:endParaRPr>
          </a:p>
          <a:p>
            <a:pPr indent="0" lvl="0" marL="0" rtl="0" algn="l">
              <a:spcBef>
                <a:spcPts val="0"/>
              </a:spcBef>
              <a:spcAft>
                <a:spcPts val="0"/>
              </a:spcAft>
              <a:buNone/>
            </a:pPr>
            <a:r>
              <a:t/>
            </a:r>
            <a:endParaRPr sz="1500">
              <a:solidFill>
                <a:srgbClr val="FF0000"/>
              </a:solidFill>
            </a:endParaRPr>
          </a:p>
          <a:p>
            <a:pPr indent="0" lvl="0" marL="0" rtl="0" algn="l">
              <a:spcBef>
                <a:spcPts val="0"/>
              </a:spcBef>
              <a:spcAft>
                <a:spcPts val="0"/>
              </a:spcAft>
              <a:buNone/>
            </a:pPr>
            <a:r>
              <a:rPr lang="en" sz="1500">
                <a:solidFill>
                  <a:srgbClr val="FF0000"/>
                </a:solidFill>
              </a:rPr>
              <a:t>And the </a:t>
            </a:r>
            <a:r>
              <a:rPr b="1" lang="en" sz="1500">
                <a:solidFill>
                  <a:srgbClr val="FF0000"/>
                </a:solidFill>
              </a:rPr>
              <a:t>teacher </a:t>
            </a:r>
            <a:r>
              <a:rPr b="1" lang="en" sz="1500">
                <a:solidFill>
                  <a:srgbClr val="FF0000"/>
                </a:solidFill>
              </a:rPr>
              <a:t>↔︎ teacher</a:t>
            </a:r>
            <a:r>
              <a:rPr lang="en" sz="1500">
                <a:solidFill>
                  <a:srgbClr val="FF0000"/>
                </a:solidFill>
              </a:rPr>
              <a:t> relationship can be a collaborative learning opportunity.</a:t>
            </a:r>
            <a:endParaRPr sz="1500">
              <a:solidFill>
                <a:srgbClr val="FF0000"/>
              </a:solidFill>
            </a:endParaRPr>
          </a:p>
        </p:txBody>
      </p:sp>
      <p:grpSp>
        <p:nvGrpSpPr>
          <p:cNvPr id="893" name="Google Shape;893;p92"/>
          <p:cNvGrpSpPr/>
          <p:nvPr/>
        </p:nvGrpSpPr>
        <p:grpSpPr>
          <a:xfrm>
            <a:off x="557034" y="457200"/>
            <a:ext cx="4475859" cy="3076788"/>
            <a:chOff x="557034" y="742624"/>
            <a:chExt cx="4475859" cy="3076787"/>
          </a:xfrm>
        </p:grpSpPr>
        <p:sp>
          <p:nvSpPr>
            <p:cNvPr id="894" name="Google Shape;894;p92"/>
            <p:cNvSpPr/>
            <p:nvPr/>
          </p:nvSpPr>
          <p:spPr>
            <a:xfrm>
              <a:off x="3786993" y="1673868"/>
              <a:ext cx="1245900" cy="1245900"/>
            </a:xfrm>
            <a:prstGeom prst="ellipse">
              <a:avLst/>
            </a:prstGeom>
            <a:solidFill>
              <a:srgbClr val="FF0000">
                <a:alpha val="14530"/>
              </a:srgbClr>
            </a:solid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0000"/>
                  </a:solidFill>
                </a:rPr>
                <a:t>Teacher</a:t>
              </a:r>
              <a:endParaRPr>
                <a:solidFill>
                  <a:srgbClr val="FF0000"/>
                </a:solidFill>
              </a:endParaRPr>
            </a:p>
          </p:txBody>
        </p:sp>
        <p:grpSp>
          <p:nvGrpSpPr>
            <p:cNvPr id="895" name="Google Shape;895;p92"/>
            <p:cNvGrpSpPr/>
            <p:nvPr/>
          </p:nvGrpSpPr>
          <p:grpSpPr>
            <a:xfrm>
              <a:off x="557034" y="742624"/>
              <a:ext cx="3315029" cy="3076787"/>
              <a:chOff x="557034" y="742624"/>
              <a:chExt cx="3315029" cy="3076787"/>
            </a:xfrm>
          </p:grpSpPr>
          <p:cxnSp>
            <p:nvCxnSpPr>
              <p:cNvPr id="896" name="Google Shape;896;p92"/>
              <p:cNvCxnSpPr/>
              <p:nvPr/>
            </p:nvCxnSpPr>
            <p:spPr>
              <a:xfrm rot="10800000">
                <a:off x="3333727" y="1688754"/>
                <a:ext cx="503700" cy="381300"/>
              </a:xfrm>
              <a:prstGeom prst="straightConnector1">
                <a:avLst/>
              </a:prstGeom>
              <a:noFill/>
              <a:ln cap="flat" cmpd="sng" w="19050">
                <a:solidFill>
                  <a:srgbClr val="FF0000"/>
                </a:solidFill>
                <a:prstDash val="solid"/>
                <a:round/>
                <a:headEnd len="med" w="med" type="triangle"/>
                <a:tailEnd len="med" w="med" type="none"/>
              </a:ln>
            </p:spPr>
          </p:cxnSp>
          <p:grpSp>
            <p:nvGrpSpPr>
              <p:cNvPr id="897" name="Google Shape;897;p92"/>
              <p:cNvGrpSpPr/>
              <p:nvPr/>
            </p:nvGrpSpPr>
            <p:grpSpPr>
              <a:xfrm>
                <a:off x="557034" y="742624"/>
                <a:ext cx="2852691" cy="3076787"/>
                <a:chOff x="557034" y="742624"/>
                <a:chExt cx="2852691" cy="3076787"/>
              </a:xfrm>
            </p:grpSpPr>
            <p:grpSp>
              <p:nvGrpSpPr>
                <p:cNvPr id="898" name="Google Shape;898;p92"/>
                <p:cNvGrpSpPr/>
                <p:nvPr/>
              </p:nvGrpSpPr>
              <p:grpSpPr>
                <a:xfrm>
                  <a:off x="557034" y="1581123"/>
                  <a:ext cx="1698075" cy="1338431"/>
                  <a:chOff x="539716" y="1581123"/>
                  <a:chExt cx="1698075" cy="1338431"/>
                </a:xfrm>
              </p:grpSpPr>
              <p:grpSp>
                <p:nvGrpSpPr>
                  <p:cNvPr id="899" name="Google Shape;899;p92"/>
                  <p:cNvGrpSpPr/>
                  <p:nvPr/>
                </p:nvGrpSpPr>
                <p:grpSpPr>
                  <a:xfrm>
                    <a:off x="1683391" y="1581123"/>
                    <a:ext cx="554400" cy="488650"/>
                    <a:chOff x="1427225" y="2750100"/>
                    <a:chExt cx="554400" cy="488650"/>
                  </a:xfrm>
                </p:grpSpPr>
                <p:cxnSp>
                  <p:nvCxnSpPr>
                    <p:cNvPr id="900" name="Google Shape;900;p92"/>
                    <p:cNvCxnSpPr/>
                    <p:nvPr/>
                  </p:nvCxnSpPr>
                  <p:spPr>
                    <a:xfrm flipH="1">
                      <a:off x="1478825" y="2874550"/>
                      <a:ext cx="502800" cy="364200"/>
                    </a:xfrm>
                    <a:prstGeom prst="straightConnector1">
                      <a:avLst/>
                    </a:prstGeom>
                    <a:noFill/>
                    <a:ln cap="flat" cmpd="sng" w="19050">
                      <a:solidFill>
                        <a:schemeClr val="dk2"/>
                      </a:solidFill>
                      <a:prstDash val="solid"/>
                      <a:round/>
                      <a:headEnd len="med" w="med" type="none"/>
                      <a:tailEnd len="med" w="med" type="triangle"/>
                    </a:ln>
                  </p:spPr>
                </p:cxnSp>
                <p:cxnSp>
                  <p:nvCxnSpPr>
                    <p:cNvPr id="901" name="Google Shape;901;p92"/>
                    <p:cNvCxnSpPr/>
                    <p:nvPr/>
                  </p:nvCxnSpPr>
                  <p:spPr>
                    <a:xfrm flipH="1" rot="10800000">
                      <a:off x="1427225" y="2750100"/>
                      <a:ext cx="502800" cy="364200"/>
                    </a:xfrm>
                    <a:prstGeom prst="straightConnector1">
                      <a:avLst/>
                    </a:prstGeom>
                    <a:noFill/>
                    <a:ln cap="flat" cmpd="sng" w="19050">
                      <a:solidFill>
                        <a:schemeClr val="dk2"/>
                      </a:solidFill>
                      <a:prstDash val="solid"/>
                      <a:round/>
                      <a:headEnd len="med" w="med" type="none"/>
                      <a:tailEnd len="med" w="med" type="triangle"/>
                    </a:ln>
                  </p:spPr>
                </p:cxnSp>
              </p:grpSp>
              <p:sp>
                <p:nvSpPr>
                  <p:cNvPr id="902" name="Google Shape;902;p92"/>
                  <p:cNvSpPr/>
                  <p:nvPr/>
                </p:nvSpPr>
                <p:spPr>
                  <a:xfrm>
                    <a:off x="539716" y="1673654"/>
                    <a:ext cx="1245900" cy="1245900"/>
                  </a:xfrm>
                  <a:prstGeom prst="ellipse">
                    <a:avLst/>
                  </a:prstGeom>
                  <a:solidFill>
                    <a:srgbClr val="666666">
                      <a:alpha val="14530"/>
                    </a:srgbClr>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rPr>
                      <a:t>Coach</a:t>
                    </a:r>
                    <a:endParaRPr>
                      <a:solidFill>
                        <a:schemeClr val="dk2"/>
                      </a:solidFill>
                    </a:endParaRPr>
                  </a:p>
                </p:txBody>
              </p:sp>
            </p:grpSp>
            <p:grpSp>
              <p:nvGrpSpPr>
                <p:cNvPr id="903" name="Google Shape;903;p92"/>
                <p:cNvGrpSpPr/>
                <p:nvPr/>
              </p:nvGrpSpPr>
              <p:grpSpPr>
                <a:xfrm>
                  <a:off x="2163825" y="742624"/>
                  <a:ext cx="1245900" cy="3076787"/>
                  <a:chOff x="2163825" y="742624"/>
                  <a:chExt cx="1245900" cy="3076787"/>
                </a:xfrm>
              </p:grpSpPr>
              <p:grpSp>
                <p:nvGrpSpPr>
                  <p:cNvPr id="904" name="Google Shape;904;p92"/>
                  <p:cNvGrpSpPr/>
                  <p:nvPr/>
                </p:nvGrpSpPr>
                <p:grpSpPr>
                  <a:xfrm>
                    <a:off x="2163825" y="742624"/>
                    <a:ext cx="1245900" cy="3076787"/>
                    <a:chOff x="2349525" y="1165188"/>
                    <a:chExt cx="1245900" cy="3076788"/>
                  </a:xfrm>
                </p:grpSpPr>
                <p:grpSp>
                  <p:nvGrpSpPr>
                    <p:cNvPr id="905" name="Google Shape;905;p92"/>
                    <p:cNvGrpSpPr/>
                    <p:nvPr/>
                  </p:nvGrpSpPr>
                  <p:grpSpPr>
                    <a:xfrm>
                      <a:off x="2349525" y="1165188"/>
                      <a:ext cx="1245900" cy="3076788"/>
                      <a:chOff x="1894200" y="1927188"/>
                      <a:chExt cx="1245900" cy="3076788"/>
                    </a:xfrm>
                  </p:grpSpPr>
                  <p:sp>
                    <p:nvSpPr>
                      <p:cNvPr id="906" name="Google Shape;906;p92"/>
                      <p:cNvSpPr/>
                      <p:nvPr/>
                    </p:nvSpPr>
                    <p:spPr>
                      <a:xfrm>
                        <a:off x="1894200" y="3758075"/>
                        <a:ext cx="1245900" cy="1245900"/>
                      </a:xfrm>
                      <a:prstGeom prst="ellipse">
                        <a:avLst/>
                      </a:prstGeom>
                      <a:solidFill>
                        <a:srgbClr val="666666">
                          <a:alpha val="14530"/>
                        </a:srgbClr>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rPr>
                          <a:t>Student</a:t>
                        </a:r>
                        <a:endParaRPr>
                          <a:solidFill>
                            <a:schemeClr val="dk2"/>
                          </a:solidFill>
                        </a:endParaRPr>
                      </a:p>
                    </p:txBody>
                  </p:sp>
                  <p:sp>
                    <p:nvSpPr>
                      <p:cNvPr id="907" name="Google Shape;907;p92"/>
                      <p:cNvSpPr/>
                      <p:nvPr/>
                    </p:nvSpPr>
                    <p:spPr>
                      <a:xfrm>
                        <a:off x="1894200" y="1927188"/>
                        <a:ext cx="1245900" cy="1245900"/>
                      </a:xfrm>
                      <a:prstGeom prst="ellipse">
                        <a:avLst/>
                      </a:prstGeom>
                      <a:solidFill>
                        <a:srgbClr val="666666">
                          <a:alpha val="14530"/>
                        </a:srgbClr>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rPr>
                          <a:t>Teacher</a:t>
                        </a:r>
                        <a:endParaRPr>
                          <a:solidFill>
                            <a:schemeClr val="dk2"/>
                          </a:solidFill>
                        </a:endParaRPr>
                      </a:p>
                    </p:txBody>
                  </p:sp>
                </p:grpSp>
                <p:cxnSp>
                  <p:nvCxnSpPr>
                    <p:cNvPr id="908" name="Google Shape;908;p92"/>
                    <p:cNvCxnSpPr/>
                    <p:nvPr/>
                  </p:nvCxnSpPr>
                  <p:spPr>
                    <a:xfrm rot="-5400000">
                      <a:off x="2905462" y="2526380"/>
                      <a:ext cx="809400" cy="213900"/>
                    </a:xfrm>
                    <a:prstGeom prst="curvedConnector3">
                      <a:avLst>
                        <a:gd fmla="val 43205" name="adj1"/>
                      </a:avLst>
                    </a:prstGeom>
                    <a:noFill/>
                    <a:ln cap="flat" cmpd="sng" w="19050">
                      <a:solidFill>
                        <a:schemeClr val="dk2"/>
                      </a:solidFill>
                      <a:prstDash val="solid"/>
                      <a:round/>
                      <a:headEnd len="med" w="med" type="triangle"/>
                      <a:tailEnd len="med" w="med" type="none"/>
                    </a:ln>
                  </p:spPr>
                </p:cxnSp>
              </p:grpSp>
              <p:sp>
                <p:nvSpPr>
                  <p:cNvPr id="909" name="Google Shape;909;p92"/>
                  <p:cNvSpPr/>
                  <p:nvPr/>
                </p:nvSpPr>
                <p:spPr>
                  <a:xfrm flipH="1" rot="10800000">
                    <a:off x="2590125" y="2091823"/>
                    <a:ext cx="393300" cy="367200"/>
                  </a:xfrm>
                  <a:prstGeom prst="triangle">
                    <a:avLst>
                      <a:gd fmla="val 50000" name="adj"/>
                    </a:avLst>
                  </a:prstGeom>
                  <a:solidFill>
                    <a:srgbClr val="0000FF"/>
                  </a:solid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910" name="Google Shape;910;p92"/>
                <p:cNvCxnSpPr/>
                <p:nvPr/>
              </p:nvCxnSpPr>
              <p:spPr>
                <a:xfrm flipH="1" rot="5400000">
                  <a:off x="2048533" y="2103816"/>
                  <a:ext cx="809400" cy="213900"/>
                </a:xfrm>
                <a:prstGeom prst="curvedConnector3">
                  <a:avLst>
                    <a:gd fmla="val 43205" name="adj1"/>
                  </a:avLst>
                </a:prstGeom>
                <a:noFill/>
                <a:ln cap="flat" cmpd="sng" w="19050">
                  <a:solidFill>
                    <a:schemeClr val="dk2"/>
                  </a:solidFill>
                  <a:prstDash val="solid"/>
                  <a:round/>
                  <a:headEnd len="med" w="med" type="none"/>
                  <a:tailEnd len="med" w="med" type="triangle"/>
                </a:ln>
              </p:spPr>
            </p:cxnSp>
          </p:grpSp>
          <p:cxnSp>
            <p:nvCxnSpPr>
              <p:cNvPr id="911" name="Google Shape;911;p92"/>
              <p:cNvCxnSpPr/>
              <p:nvPr/>
            </p:nvCxnSpPr>
            <p:spPr>
              <a:xfrm>
                <a:off x="3368363" y="1570990"/>
                <a:ext cx="503700" cy="381300"/>
              </a:xfrm>
              <a:prstGeom prst="straightConnector1">
                <a:avLst/>
              </a:prstGeom>
              <a:noFill/>
              <a:ln cap="flat" cmpd="sng" w="19050">
                <a:solidFill>
                  <a:srgbClr val="FF0000"/>
                </a:solidFill>
                <a:prstDash val="solid"/>
                <a:round/>
                <a:headEnd len="med" w="med" type="triangle"/>
                <a:tailEnd len="med" w="med" type="none"/>
              </a:ln>
            </p:spPr>
          </p:cxnSp>
        </p:grpSp>
      </p:grpSp>
      <p:pic>
        <p:nvPicPr>
          <p:cNvPr id="912" name="Google Shape;912;p92"/>
          <p:cNvPicPr preferRelativeResize="0"/>
          <p:nvPr/>
        </p:nvPicPr>
        <p:blipFill>
          <a:blip r:embed="rId3">
            <a:alphaModFix/>
          </a:blip>
          <a:stretch>
            <a:fillRect/>
          </a:stretch>
        </p:blipFill>
        <p:spPr>
          <a:xfrm>
            <a:off x="0" y="4594800"/>
            <a:ext cx="783838" cy="548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4" name="Shape 394"/>
        <p:cNvGrpSpPr/>
        <p:nvPr/>
      </p:nvGrpSpPr>
      <p:grpSpPr>
        <a:xfrm>
          <a:off x="0" y="0"/>
          <a:ext cx="0" cy="0"/>
          <a:chOff x="0" y="0"/>
          <a:chExt cx="0" cy="0"/>
        </a:xfrm>
      </p:grpSpPr>
      <p:sp>
        <p:nvSpPr>
          <p:cNvPr id="395" name="Google Shape;395;p5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t>The Michigan Council on Educator Evaluation (MCEE)</a:t>
            </a:r>
            <a:endParaRPr b="1" sz="2400"/>
          </a:p>
        </p:txBody>
      </p:sp>
      <p:sp>
        <p:nvSpPr>
          <p:cNvPr id="396" name="Google Shape;396;p5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sz="2000"/>
              <a:t>Legislatively initiated</a:t>
            </a:r>
            <a:endParaRPr sz="2000"/>
          </a:p>
          <a:p>
            <a:pPr indent="-355600" lvl="0" marL="457200" rtl="0" algn="l">
              <a:spcBef>
                <a:spcPts val="0"/>
              </a:spcBef>
              <a:spcAft>
                <a:spcPts val="0"/>
              </a:spcAft>
              <a:buSzPts val="2000"/>
              <a:buChar char="●"/>
            </a:pPr>
            <a:r>
              <a:rPr lang="en" sz="2000"/>
              <a:t>Worked for a full year designing a recommended system</a:t>
            </a:r>
            <a:endParaRPr sz="2000"/>
          </a:p>
          <a:p>
            <a:pPr indent="0" lvl="0" marL="0" rtl="0" algn="l">
              <a:spcBef>
                <a:spcPts val="1600"/>
              </a:spcBef>
              <a:spcAft>
                <a:spcPts val="0"/>
              </a:spcAft>
              <a:buNone/>
            </a:pPr>
            <a:r>
              <a:rPr lang="en" sz="2000"/>
              <a:t>Final report available at </a:t>
            </a:r>
            <a:r>
              <a:rPr lang="en" sz="2000" u="sng">
                <a:solidFill>
                  <a:schemeClr val="hlink"/>
                </a:solidFill>
                <a:hlinkClick r:id="rId3"/>
              </a:rPr>
              <a:t>http://bit.ly/33gaYa2</a:t>
            </a:r>
            <a:r>
              <a:rPr lang="en" sz="2000"/>
              <a:t> </a:t>
            </a:r>
            <a:endParaRPr sz="2000"/>
          </a:p>
          <a:p>
            <a:pPr indent="0" lvl="0" marL="0" rtl="0" algn="l">
              <a:spcBef>
                <a:spcPts val="1600"/>
              </a:spcBef>
              <a:spcAft>
                <a:spcPts val="0"/>
              </a:spcAft>
              <a:buNone/>
            </a:pPr>
            <a:r>
              <a:t/>
            </a:r>
            <a:endParaRPr sz="2000"/>
          </a:p>
          <a:p>
            <a:pPr indent="0" lvl="0" marL="0" rtl="0" algn="l">
              <a:spcBef>
                <a:spcPts val="1600"/>
              </a:spcBef>
              <a:spcAft>
                <a:spcPts val="0"/>
              </a:spcAft>
              <a:buNone/>
            </a:pPr>
            <a:r>
              <a:rPr lang="en" sz="2000"/>
              <a:t>		</a:t>
            </a:r>
            <a:endParaRPr sz="2000"/>
          </a:p>
          <a:p>
            <a:pPr indent="0" lvl="0" marL="0" rtl="0" algn="l">
              <a:spcBef>
                <a:spcPts val="1600"/>
              </a:spcBef>
              <a:spcAft>
                <a:spcPts val="1600"/>
              </a:spcAft>
              <a:buNone/>
            </a:pPr>
            <a:r>
              <a:t/>
            </a:r>
            <a:endParaRPr sz="20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6" name="Shape 916"/>
        <p:cNvGrpSpPr/>
        <p:nvPr/>
      </p:nvGrpSpPr>
      <p:grpSpPr>
        <a:xfrm>
          <a:off x="0" y="0"/>
          <a:ext cx="0" cy="0"/>
          <a:chOff x="0" y="0"/>
          <a:chExt cx="0" cy="0"/>
        </a:xfrm>
      </p:grpSpPr>
      <p:sp>
        <p:nvSpPr>
          <p:cNvPr id="917" name="Google Shape;917;p93"/>
          <p:cNvSpPr txBox="1"/>
          <p:nvPr>
            <p:ph type="title"/>
          </p:nvPr>
        </p:nvSpPr>
        <p:spPr>
          <a:xfrm>
            <a:off x="5920575" y="0"/>
            <a:ext cx="3200400" cy="514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500">
                <a:solidFill>
                  <a:srgbClr val="FF0000"/>
                </a:solidFill>
              </a:rPr>
              <a:t>But what does this have to do with student growth in general, and with using student growth data for educator evaluation in particular?</a:t>
            </a:r>
            <a:endParaRPr b="1" sz="1500">
              <a:solidFill>
                <a:srgbClr val="FF0000"/>
              </a:solidFill>
            </a:endParaRPr>
          </a:p>
        </p:txBody>
      </p:sp>
      <p:grpSp>
        <p:nvGrpSpPr>
          <p:cNvPr id="918" name="Google Shape;918;p93"/>
          <p:cNvGrpSpPr/>
          <p:nvPr/>
        </p:nvGrpSpPr>
        <p:grpSpPr>
          <a:xfrm>
            <a:off x="557034" y="457200"/>
            <a:ext cx="4475859" cy="3076788"/>
            <a:chOff x="557034" y="742624"/>
            <a:chExt cx="4475859" cy="3076787"/>
          </a:xfrm>
        </p:grpSpPr>
        <p:sp>
          <p:nvSpPr>
            <p:cNvPr id="919" name="Google Shape;919;p93"/>
            <p:cNvSpPr/>
            <p:nvPr/>
          </p:nvSpPr>
          <p:spPr>
            <a:xfrm>
              <a:off x="3786993" y="1673868"/>
              <a:ext cx="1245900" cy="1245900"/>
            </a:xfrm>
            <a:prstGeom prst="ellipse">
              <a:avLst/>
            </a:prstGeom>
            <a:solidFill>
              <a:srgbClr val="666666">
                <a:alpha val="14530"/>
              </a:srgbClr>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rPr>
                <a:t>Teacher</a:t>
              </a:r>
              <a:endParaRPr>
                <a:solidFill>
                  <a:schemeClr val="dk2"/>
                </a:solidFill>
              </a:endParaRPr>
            </a:p>
          </p:txBody>
        </p:sp>
        <p:grpSp>
          <p:nvGrpSpPr>
            <p:cNvPr id="920" name="Google Shape;920;p93"/>
            <p:cNvGrpSpPr/>
            <p:nvPr/>
          </p:nvGrpSpPr>
          <p:grpSpPr>
            <a:xfrm>
              <a:off x="557034" y="742624"/>
              <a:ext cx="3315029" cy="3076787"/>
              <a:chOff x="557034" y="742624"/>
              <a:chExt cx="3315029" cy="3076787"/>
            </a:xfrm>
          </p:grpSpPr>
          <p:cxnSp>
            <p:nvCxnSpPr>
              <p:cNvPr id="921" name="Google Shape;921;p93"/>
              <p:cNvCxnSpPr/>
              <p:nvPr/>
            </p:nvCxnSpPr>
            <p:spPr>
              <a:xfrm rot="10800000">
                <a:off x="3333727" y="1688754"/>
                <a:ext cx="503700" cy="381300"/>
              </a:xfrm>
              <a:prstGeom prst="straightConnector1">
                <a:avLst/>
              </a:prstGeom>
              <a:noFill/>
              <a:ln cap="flat" cmpd="sng" w="19050">
                <a:solidFill>
                  <a:schemeClr val="dk2"/>
                </a:solidFill>
                <a:prstDash val="solid"/>
                <a:round/>
                <a:headEnd len="med" w="med" type="triangle"/>
                <a:tailEnd len="med" w="med" type="none"/>
              </a:ln>
            </p:spPr>
          </p:cxnSp>
          <p:grpSp>
            <p:nvGrpSpPr>
              <p:cNvPr id="922" name="Google Shape;922;p93"/>
              <p:cNvGrpSpPr/>
              <p:nvPr/>
            </p:nvGrpSpPr>
            <p:grpSpPr>
              <a:xfrm>
                <a:off x="557034" y="742624"/>
                <a:ext cx="2852691" cy="3076787"/>
                <a:chOff x="557034" y="742624"/>
                <a:chExt cx="2852691" cy="3076787"/>
              </a:xfrm>
            </p:grpSpPr>
            <p:grpSp>
              <p:nvGrpSpPr>
                <p:cNvPr id="923" name="Google Shape;923;p93"/>
                <p:cNvGrpSpPr/>
                <p:nvPr/>
              </p:nvGrpSpPr>
              <p:grpSpPr>
                <a:xfrm>
                  <a:off x="557034" y="1581123"/>
                  <a:ext cx="1698075" cy="1338431"/>
                  <a:chOff x="539716" y="1581123"/>
                  <a:chExt cx="1698075" cy="1338431"/>
                </a:xfrm>
              </p:grpSpPr>
              <p:grpSp>
                <p:nvGrpSpPr>
                  <p:cNvPr id="924" name="Google Shape;924;p93"/>
                  <p:cNvGrpSpPr/>
                  <p:nvPr/>
                </p:nvGrpSpPr>
                <p:grpSpPr>
                  <a:xfrm>
                    <a:off x="1683391" y="1581123"/>
                    <a:ext cx="554400" cy="488650"/>
                    <a:chOff x="1427225" y="2750100"/>
                    <a:chExt cx="554400" cy="488650"/>
                  </a:xfrm>
                </p:grpSpPr>
                <p:cxnSp>
                  <p:nvCxnSpPr>
                    <p:cNvPr id="925" name="Google Shape;925;p93"/>
                    <p:cNvCxnSpPr/>
                    <p:nvPr/>
                  </p:nvCxnSpPr>
                  <p:spPr>
                    <a:xfrm flipH="1">
                      <a:off x="1478825" y="2874550"/>
                      <a:ext cx="502800" cy="364200"/>
                    </a:xfrm>
                    <a:prstGeom prst="straightConnector1">
                      <a:avLst/>
                    </a:prstGeom>
                    <a:noFill/>
                    <a:ln cap="flat" cmpd="sng" w="19050">
                      <a:solidFill>
                        <a:schemeClr val="dk2"/>
                      </a:solidFill>
                      <a:prstDash val="solid"/>
                      <a:round/>
                      <a:headEnd len="med" w="med" type="none"/>
                      <a:tailEnd len="med" w="med" type="triangle"/>
                    </a:ln>
                  </p:spPr>
                </p:cxnSp>
                <p:cxnSp>
                  <p:nvCxnSpPr>
                    <p:cNvPr id="926" name="Google Shape;926;p93"/>
                    <p:cNvCxnSpPr/>
                    <p:nvPr/>
                  </p:nvCxnSpPr>
                  <p:spPr>
                    <a:xfrm flipH="1" rot="10800000">
                      <a:off x="1427225" y="2750100"/>
                      <a:ext cx="502800" cy="364200"/>
                    </a:xfrm>
                    <a:prstGeom prst="straightConnector1">
                      <a:avLst/>
                    </a:prstGeom>
                    <a:noFill/>
                    <a:ln cap="flat" cmpd="sng" w="19050">
                      <a:solidFill>
                        <a:schemeClr val="dk2"/>
                      </a:solidFill>
                      <a:prstDash val="solid"/>
                      <a:round/>
                      <a:headEnd len="med" w="med" type="none"/>
                      <a:tailEnd len="med" w="med" type="triangle"/>
                    </a:ln>
                  </p:spPr>
                </p:cxnSp>
              </p:grpSp>
              <p:sp>
                <p:nvSpPr>
                  <p:cNvPr id="927" name="Google Shape;927;p93"/>
                  <p:cNvSpPr/>
                  <p:nvPr/>
                </p:nvSpPr>
                <p:spPr>
                  <a:xfrm>
                    <a:off x="539716" y="1673654"/>
                    <a:ext cx="1245900" cy="1245900"/>
                  </a:xfrm>
                  <a:prstGeom prst="ellipse">
                    <a:avLst/>
                  </a:prstGeom>
                  <a:solidFill>
                    <a:srgbClr val="666666">
                      <a:alpha val="14530"/>
                    </a:srgbClr>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rPr>
                      <a:t>Coach</a:t>
                    </a:r>
                    <a:endParaRPr>
                      <a:solidFill>
                        <a:schemeClr val="dk2"/>
                      </a:solidFill>
                    </a:endParaRPr>
                  </a:p>
                </p:txBody>
              </p:sp>
            </p:grpSp>
            <p:grpSp>
              <p:nvGrpSpPr>
                <p:cNvPr id="928" name="Google Shape;928;p93"/>
                <p:cNvGrpSpPr/>
                <p:nvPr/>
              </p:nvGrpSpPr>
              <p:grpSpPr>
                <a:xfrm>
                  <a:off x="2163825" y="742624"/>
                  <a:ext cx="1245900" cy="3076787"/>
                  <a:chOff x="2163825" y="742624"/>
                  <a:chExt cx="1245900" cy="3076787"/>
                </a:xfrm>
              </p:grpSpPr>
              <p:grpSp>
                <p:nvGrpSpPr>
                  <p:cNvPr id="929" name="Google Shape;929;p93"/>
                  <p:cNvGrpSpPr/>
                  <p:nvPr/>
                </p:nvGrpSpPr>
                <p:grpSpPr>
                  <a:xfrm>
                    <a:off x="2163825" y="742624"/>
                    <a:ext cx="1245900" cy="3076787"/>
                    <a:chOff x="2349525" y="1165188"/>
                    <a:chExt cx="1245900" cy="3076788"/>
                  </a:xfrm>
                </p:grpSpPr>
                <p:grpSp>
                  <p:nvGrpSpPr>
                    <p:cNvPr id="930" name="Google Shape;930;p93"/>
                    <p:cNvGrpSpPr/>
                    <p:nvPr/>
                  </p:nvGrpSpPr>
                  <p:grpSpPr>
                    <a:xfrm>
                      <a:off x="2349525" y="1165188"/>
                      <a:ext cx="1245900" cy="3076788"/>
                      <a:chOff x="1894200" y="1927188"/>
                      <a:chExt cx="1245900" cy="3076788"/>
                    </a:xfrm>
                  </p:grpSpPr>
                  <p:sp>
                    <p:nvSpPr>
                      <p:cNvPr id="931" name="Google Shape;931;p93"/>
                      <p:cNvSpPr/>
                      <p:nvPr/>
                    </p:nvSpPr>
                    <p:spPr>
                      <a:xfrm>
                        <a:off x="1894200" y="3758075"/>
                        <a:ext cx="1245900" cy="1245900"/>
                      </a:xfrm>
                      <a:prstGeom prst="ellipse">
                        <a:avLst/>
                      </a:prstGeom>
                      <a:solidFill>
                        <a:srgbClr val="666666">
                          <a:alpha val="14530"/>
                        </a:srgbClr>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rPr>
                          <a:t>Student</a:t>
                        </a:r>
                        <a:endParaRPr>
                          <a:solidFill>
                            <a:schemeClr val="dk2"/>
                          </a:solidFill>
                        </a:endParaRPr>
                      </a:p>
                    </p:txBody>
                  </p:sp>
                  <p:sp>
                    <p:nvSpPr>
                      <p:cNvPr id="932" name="Google Shape;932;p93"/>
                      <p:cNvSpPr/>
                      <p:nvPr/>
                    </p:nvSpPr>
                    <p:spPr>
                      <a:xfrm>
                        <a:off x="1894200" y="1927188"/>
                        <a:ext cx="1245900" cy="1245900"/>
                      </a:xfrm>
                      <a:prstGeom prst="ellipse">
                        <a:avLst/>
                      </a:prstGeom>
                      <a:solidFill>
                        <a:srgbClr val="666666">
                          <a:alpha val="14530"/>
                        </a:srgbClr>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rPr>
                          <a:t>Teacher</a:t>
                        </a:r>
                        <a:endParaRPr>
                          <a:solidFill>
                            <a:schemeClr val="dk2"/>
                          </a:solidFill>
                        </a:endParaRPr>
                      </a:p>
                    </p:txBody>
                  </p:sp>
                </p:grpSp>
                <p:cxnSp>
                  <p:nvCxnSpPr>
                    <p:cNvPr id="933" name="Google Shape;933;p93"/>
                    <p:cNvCxnSpPr/>
                    <p:nvPr/>
                  </p:nvCxnSpPr>
                  <p:spPr>
                    <a:xfrm rot="-5400000">
                      <a:off x="2905462" y="2526380"/>
                      <a:ext cx="809400" cy="213900"/>
                    </a:xfrm>
                    <a:prstGeom prst="curvedConnector3">
                      <a:avLst>
                        <a:gd fmla="val 43205" name="adj1"/>
                      </a:avLst>
                    </a:prstGeom>
                    <a:noFill/>
                    <a:ln cap="flat" cmpd="sng" w="19050">
                      <a:solidFill>
                        <a:schemeClr val="dk2"/>
                      </a:solidFill>
                      <a:prstDash val="solid"/>
                      <a:round/>
                      <a:headEnd len="med" w="med" type="triangle"/>
                      <a:tailEnd len="med" w="med" type="none"/>
                    </a:ln>
                  </p:spPr>
                </p:cxnSp>
              </p:grpSp>
              <p:sp>
                <p:nvSpPr>
                  <p:cNvPr id="934" name="Google Shape;934;p93"/>
                  <p:cNvSpPr/>
                  <p:nvPr/>
                </p:nvSpPr>
                <p:spPr>
                  <a:xfrm flipH="1" rot="10800000">
                    <a:off x="2590125" y="2091823"/>
                    <a:ext cx="393300" cy="367200"/>
                  </a:xfrm>
                  <a:prstGeom prst="triangle">
                    <a:avLst>
                      <a:gd fmla="val 50000" name="adj"/>
                    </a:avLst>
                  </a:prstGeom>
                  <a:solidFill>
                    <a:srgbClr val="0000FF"/>
                  </a:solid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935" name="Google Shape;935;p93"/>
                <p:cNvCxnSpPr/>
                <p:nvPr/>
              </p:nvCxnSpPr>
              <p:spPr>
                <a:xfrm flipH="1" rot="5400000">
                  <a:off x="2048533" y="2103816"/>
                  <a:ext cx="809400" cy="213900"/>
                </a:xfrm>
                <a:prstGeom prst="curvedConnector3">
                  <a:avLst>
                    <a:gd fmla="val 43205" name="adj1"/>
                  </a:avLst>
                </a:prstGeom>
                <a:noFill/>
                <a:ln cap="flat" cmpd="sng" w="19050">
                  <a:solidFill>
                    <a:schemeClr val="dk2"/>
                  </a:solidFill>
                  <a:prstDash val="solid"/>
                  <a:round/>
                  <a:headEnd len="med" w="med" type="none"/>
                  <a:tailEnd len="med" w="med" type="triangle"/>
                </a:ln>
              </p:spPr>
            </p:cxnSp>
          </p:grpSp>
          <p:cxnSp>
            <p:nvCxnSpPr>
              <p:cNvPr id="936" name="Google Shape;936;p93"/>
              <p:cNvCxnSpPr/>
              <p:nvPr/>
            </p:nvCxnSpPr>
            <p:spPr>
              <a:xfrm>
                <a:off x="3368363" y="1570990"/>
                <a:ext cx="503700" cy="381300"/>
              </a:xfrm>
              <a:prstGeom prst="straightConnector1">
                <a:avLst/>
              </a:prstGeom>
              <a:noFill/>
              <a:ln cap="flat" cmpd="sng" w="19050">
                <a:solidFill>
                  <a:schemeClr val="dk2"/>
                </a:solidFill>
                <a:prstDash val="solid"/>
                <a:round/>
                <a:headEnd len="med" w="med" type="triangle"/>
                <a:tailEnd len="med" w="med" type="none"/>
              </a:ln>
            </p:spPr>
          </p:cxnSp>
        </p:grpSp>
      </p:grpSp>
      <p:pic>
        <p:nvPicPr>
          <p:cNvPr id="937" name="Google Shape;937;p93"/>
          <p:cNvPicPr preferRelativeResize="0"/>
          <p:nvPr/>
        </p:nvPicPr>
        <p:blipFill>
          <a:blip r:embed="rId3">
            <a:alphaModFix/>
          </a:blip>
          <a:stretch>
            <a:fillRect/>
          </a:stretch>
        </p:blipFill>
        <p:spPr>
          <a:xfrm>
            <a:off x="0" y="4594800"/>
            <a:ext cx="783838" cy="5487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1" name="Shape 941"/>
        <p:cNvGrpSpPr/>
        <p:nvPr/>
      </p:nvGrpSpPr>
      <p:grpSpPr>
        <a:xfrm>
          <a:off x="0" y="0"/>
          <a:ext cx="0" cy="0"/>
          <a:chOff x="0" y="0"/>
          <a:chExt cx="0" cy="0"/>
        </a:xfrm>
      </p:grpSpPr>
      <p:sp>
        <p:nvSpPr>
          <p:cNvPr id="942" name="Google Shape;942;p94"/>
          <p:cNvSpPr txBox="1"/>
          <p:nvPr>
            <p:ph type="title"/>
          </p:nvPr>
        </p:nvSpPr>
        <p:spPr>
          <a:xfrm>
            <a:off x="5920575" y="0"/>
            <a:ext cx="3200400" cy="173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500">
                <a:solidFill>
                  <a:srgbClr val="666666"/>
                </a:solidFill>
              </a:rPr>
              <a:t>But what does this have to do with student growth in general, and with using student growth data for educator evaluation in particular?</a:t>
            </a:r>
            <a:endParaRPr b="1" sz="1500">
              <a:solidFill>
                <a:srgbClr val="666666"/>
              </a:solidFill>
            </a:endParaRPr>
          </a:p>
          <a:p>
            <a:pPr indent="0" lvl="0" marL="0" rtl="0" algn="l">
              <a:spcBef>
                <a:spcPts val="0"/>
              </a:spcBef>
              <a:spcAft>
                <a:spcPts val="0"/>
              </a:spcAft>
              <a:buNone/>
            </a:pPr>
            <a:r>
              <a:t/>
            </a:r>
            <a:endParaRPr b="1" sz="1500">
              <a:solidFill>
                <a:srgbClr val="FF0000"/>
              </a:solidFill>
            </a:endParaRPr>
          </a:p>
          <a:p>
            <a:pPr indent="0" lvl="0" marL="0" rtl="0" algn="l">
              <a:spcBef>
                <a:spcPts val="0"/>
              </a:spcBef>
              <a:spcAft>
                <a:spcPts val="0"/>
              </a:spcAft>
              <a:buNone/>
            </a:pPr>
            <a:r>
              <a:rPr b="1" lang="en" sz="1500">
                <a:solidFill>
                  <a:srgbClr val="FF0000"/>
                </a:solidFill>
              </a:rPr>
              <a:t>What is the spirit of the law?</a:t>
            </a:r>
            <a:endParaRPr b="1" sz="1500">
              <a:solidFill>
                <a:srgbClr val="FF0000"/>
              </a:solidFill>
            </a:endParaRPr>
          </a:p>
          <a:p>
            <a:pPr indent="0" lvl="0" marL="0" rtl="0" algn="l">
              <a:spcBef>
                <a:spcPts val="0"/>
              </a:spcBef>
              <a:spcAft>
                <a:spcPts val="0"/>
              </a:spcAft>
              <a:buNone/>
            </a:pPr>
            <a:r>
              <a:t/>
            </a:r>
            <a:endParaRPr b="1" sz="1500">
              <a:solidFill>
                <a:srgbClr val="FF0000"/>
              </a:solidFill>
            </a:endParaRPr>
          </a:p>
        </p:txBody>
      </p:sp>
      <p:grpSp>
        <p:nvGrpSpPr>
          <p:cNvPr id="943" name="Google Shape;943;p94"/>
          <p:cNvGrpSpPr/>
          <p:nvPr/>
        </p:nvGrpSpPr>
        <p:grpSpPr>
          <a:xfrm>
            <a:off x="557034" y="457200"/>
            <a:ext cx="4475859" cy="3076788"/>
            <a:chOff x="557034" y="742624"/>
            <a:chExt cx="4475859" cy="3076787"/>
          </a:xfrm>
        </p:grpSpPr>
        <p:sp>
          <p:nvSpPr>
            <p:cNvPr id="944" name="Google Shape;944;p94"/>
            <p:cNvSpPr/>
            <p:nvPr/>
          </p:nvSpPr>
          <p:spPr>
            <a:xfrm>
              <a:off x="3786993" y="1673868"/>
              <a:ext cx="1245900" cy="1245900"/>
            </a:xfrm>
            <a:prstGeom prst="ellipse">
              <a:avLst/>
            </a:prstGeom>
            <a:solidFill>
              <a:srgbClr val="666666">
                <a:alpha val="14530"/>
              </a:srgbClr>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rPr>
                <a:t>Teacher</a:t>
              </a:r>
              <a:endParaRPr>
                <a:solidFill>
                  <a:schemeClr val="dk2"/>
                </a:solidFill>
              </a:endParaRPr>
            </a:p>
          </p:txBody>
        </p:sp>
        <p:grpSp>
          <p:nvGrpSpPr>
            <p:cNvPr id="945" name="Google Shape;945;p94"/>
            <p:cNvGrpSpPr/>
            <p:nvPr/>
          </p:nvGrpSpPr>
          <p:grpSpPr>
            <a:xfrm>
              <a:off x="557034" y="742624"/>
              <a:ext cx="3315029" cy="3076787"/>
              <a:chOff x="557034" y="742624"/>
              <a:chExt cx="3315029" cy="3076787"/>
            </a:xfrm>
          </p:grpSpPr>
          <p:cxnSp>
            <p:nvCxnSpPr>
              <p:cNvPr id="946" name="Google Shape;946;p94"/>
              <p:cNvCxnSpPr/>
              <p:nvPr/>
            </p:nvCxnSpPr>
            <p:spPr>
              <a:xfrm rot="10800000">
                <a:off x="3333727" y="1688754"/>
                <a:ext cx="503700" cy="381300"/>
              </a:xfrm>
              <a:prstGeom prst="straightConnector1">
                <a:avLst/>
              </a:prstGeom>
              <a:noFill/>
              <a:ln cap="flat" cmpd="sng" w="19050">
                <a:solidFill>
                  <a:schemeClr val="dk2"/>
                </a:solidFill>
                <a:prstDash val="solid"/>
                <a:round/>
                <a:headEnd len="med" w="med" type="triangle"/>
                <a:tailEnd len="med" w="med" type="none"/>
              </a:ln>
            </p:spPr>
          </p:cxnSp>
          <p:grpSp>
            <p:nvGrpSpPr>
              <p:cNvPr id="947" name="Google Shape;947;p94"/>
              <p:cNvGrpSpPr/>
              <p:nvPr/>
            </p:nvGrpSpPr>
            <p:grpSpPr>
              <a:xfrm>
                <a:off x="557034" y="742624"/>
                <a:ext cx="2852691" cy="3076787"/>
                <a:chOff x="557034" y="742624"/>
                <a:chExt cx="2852691" cy="3076787"/>
              </a:xfrm>
            </p:grpSpPr>
            <p:grpSp>
              <p:nvGrpSpPr>
                <p:cNvPr id="948" name="Google Shape;948;p94"/>
                <p:cNvGrpSpPr/>
                <p:nvPr/>
              </p:nvGrpSpPr>
              <p:grpSpPr>
                <a:xfrm>
                  <a:off x="557034" y="1581123"/>
                  <a:ext cx="1698075" cy="1338431"/>
                  <a:chOff x="539716" y="1581123"/>
                  <a:chExt cx="1698075" cy="1338431"/>
                </a:xfrm>
              </p:grpSpPr>
              <p:grpSp>
                <p:nvGrpSpPr>
                  <p:cNvPr id="949" name="Google Shape;949;p94"/>
                  <p:cNvGrpSpPr/>
                  <p:nvPr/>
                </p:nvGrpSpPr>
                <p:grpSpPr>
                  <a:xfrm>
                    <a:off x="1683391" y="1581123"/>
                    <a:ext cx="554400" cy="488650"/>
                    <a:chOff x="1427225" y="2750100"/>
                    <a:chExt cx="554400" cy="488650"/>
                  </a:xfrm>
                </p:grpSpPr>
                <p:cxnSp>
                  <p:nvCxnSpPr>
                    <p:cNvPr id="950" name="Google Shape;950;p94"/>
                    <p:cNvCxnSpPr/>
                    <p:nvPr/>
                  </p:nvCxnSpPr>
                  <p:spPr>
                    <a:xfrm flipH="1">
                      <a:off x="1478825" y="2874550"/>
                      <a:ext cx="502800" cy="364200"/>
                    </a:xfrm>
                    <a:prstGeom prst="straightConnector1">
                      <a:avLst/>
                    </a:prstGeom>
                    <a:noFill/>
                    <a:ln cap="flat" cmpd="sng" w="19050">
                      <a:solidFill>
                        <a:schemeClr val="dk2"/>
                      </a:solidFill>
                      <a:prstDash val="solid"/>
                      <a:round/>
                      <a:headEnd len="med" w="med" type="none"/>
                      <a:tailEnd len="med" w="med" type="triangle"/>
                    </a:ln>
                  </p:spPr>
                </p:cxnSp>
                <p:cxnSp>
                  <p:nvCxnSpPr>
                    <p:cNvPr id="951" name="Google Shape;951;p94"/>
                    <p:cNvCxnSpPr/>
                    <p:nvPr/>
                  </p:nvCxnSpPr>
                  <p:spPr>
                    <a:xfrm flipH="1" rot="10800000">
                      <a:off x="1427225" y="2750100"/>
                      <a:ext cx="502800" cy="364200"/>
                    </a:xfrm>
                    <a:prstGeom prst="straightConnector1">
                      <a:avLst/>
                    </a:prstGeom>
                    <a:noFill/>
                    <a:ln cap="flat" cmpd="sng" w="19050">
                      <a:solidFill>
                        <a:schemeClr val="dk2"/>
                      </a:solidFill>
                      <a:prstDash val="solid"/>
                      <a:round/>
                      <a:headEnd len="med" w="med" type="none"/>
                      <a:tailEnd len="med" w="med" type="triangle"/>
                    </a:ln>
                  </p:spPr>
                </p:cxnSp>
              </p:grpSp>
              <p:sp>
                <p:nvSpPr>
                  <p:cNvPr id="952" name="Google Shape;952;p94"/>
                  <p:cNvSpPr/>
                  <p:nvPr/>
                </p:nvSpPr>
                <p:spPr>
                  <a:xfrm>
                    <a:off x="539716" y="1673654"/>
                    <a:ext cx="1245900" cy="1245900"/>
                  </a:xfrm>
                  <a:prstGeom prst="ellipse">
                    <a:avLst/>
                  </a:prstGeom>
                  <a:solidFill>
                    <a:srgbClr val="666666">
                      <a:alpha val="14530"/>
                    </a:srgbClr>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rPr>
                      <a:t>Coach</a:t>
                    </a:r>
                    <a:endParaRPr>
                      <a:solidFill>
                        <a:schemeClr val="dk2"/>
                      </a:solidFill>
                    </a:endParaRPr>
                  </a:p>
                </p:txBody>
              </p:sp>
            </p:grpSp>
            <p:grpSp>
              <p:nvGrpSpPr>
                <p:cNvPr id="953" name="Google Shape;953;p94"/>
                <p:cNvGrpSpPr/>
                <p:nvPr/>
              </p:nvGrpSpPr>
              <p:grpSpPr>
                <a:xfrm>
                  <a:off x="2163825" y="742624"/>
                  <a:ext cx="1245900" cy="3076787"/>
                  <a:chOff x="2163825" y="742624"/>
                  <a:chExt cx="1245900" cy="3076787"/>
                </a:xfrm>
              </p:grpSpPr>
              <p:grpSp>
                <p:nvGrpSpPr>
                  <p:cNvPr id="954" name="Google Shape;954;p94"/>
                  <p:cNvGrpSpPr/>
                  <p:nvPr/>
                </p:nvGrpSpPr>
                <p:grpSpPr>
                  <a:xfrm>
                    <a:off x="2163825" y="742624"/>
                    <a:ext cx="1245900" cy="3076787"/>
                    <a:chOff x="2349525" y="1165188"/>
                    <a:chExt cx="1245900" cy="3076788"/>
                  </a:xfrm>
                </p:grpSpPr>
                <p:grpSp>
                  <p:nvGrpSpPr>
                    <p:cNvPr id="955" name="Google Shape;955;p94"/>
                    <p:cNvGrpSpPr/>
                    <p:nvPr/>
                  </p:nvGrpSpPr>
                  <p:grpSpPr>
                    <a:xfrm>
                      <a:off x="2349525" y="1165188"/>
                      <a:ext cx="1245900" cy="3076788"/>
                      <a:chOff x="1894200" y="1927188"/>
                      <a:chExt cx="1245900" cy="3076788"/>
                    </a:xfrm>
                  </p:grpSpPr>
                  <p:sp>
                    <p:nvSpPr>
                      <p:cNvPr id="956" name="Google Shape;956;p94"/>
                      <p:cNvSpPr/>
                      <p:nvPr/>
                    </p:nvSpPr>
                    <p:spPr>
                      <a:xfrm>
                        <a:off x="1894200" y="3758075"/>
                        <a:ext cx="1245900" cy="1245900"/>
                      </a:xfrm>
                      <a:prstGeom prst="ellipse">
                        <a:avLst/>
                      </a:prstGeom>
                      <a:solidFill>
                        <a:srgbClr val="666666">
                          <a:alpha val="14530"/>
                        </a:srgbClr>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rPr>
                          <a:t>Student</a:t>
                        </a:r>
                        <a:endParaRPr>
                          <a:solidFill>
                            <a:schemeClr val="dk2"/>
                          </a:solidFill>
                        </a:endParaRPr>
                      </a:p>
                    </p:txBody>
                  </p:sp>
                  <p:sp>
                    <p:nvSpPr>
                      <p:cNvPr id="957" name="Google Shape;957;p94"/>
                      <p:cNvSpPr/>
                      <p:nvPr/>
                    </p:nvSpPr>
                    <p:spPr>
                      <a:xfrm>
                        <a:off x="1894200" y="1927188"/>
                        <a:ext cx="1245900" cy="1245900"/>
                      </a:xfrm>
                      <a:prstGeom prst="ellipse">
                        <a:avLst/>
                      </a:prstGeom>
                      <a:solidFill>
                        <a:srgbClr val="666666">
                          <a:alpha val="14530"/>
                        </a:srgbClr>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rPr>
                          <a:t>Teacher</a:t>
                        </a:r>
                        <a:endParaRPr>
                          <a:solidFill>
                            <a:schemeClr val="dk2"/>
                          </a:solidFill>
                        </a:endParaRPr>
                      </a:p>
                    </p:txBody>
                  </p:sp>
                </p:grpSp>
                <p:cxnSp>
                  <p:nvCxnSpPr>
                    <p:cNvPr id="958" name="Google Shape;958;p94"/>
                    <p:cNvCxnSpPr/>
                    <p:nvPr/>
                  </p:nvCxnSpPr>
                  <p:spPr>
                    <a:xfrm rot="-5400000">
                      <a:off x="2905462" y="2526380"/>
                      <a:ext cx="809400" cy="213900"/>
                    </a:xfrm>
                    <a:prstGeom prst="curvedConnector3">
                      <a:avLst>
                        <a:gd fmla="val 43205" name="adj1"/>
                      </a:avLst>
                    </a:prstGeom>
                    <a:noFill/>
                    <a:ln cap="flat" cmpd="sng" w="19050">
                      <a:solidFill>
                        <a:schemeClr val="dk2"/>
                      </a:solidFill>
                      <a:prstDash val="solid"/>
                      <a:round/>
                      <a:headEnd len="med" w="med" type="triangle"/>
                      <a:tailEnd len="med" w="med" type="none"/>
                    </a:ln>
                  </p:spPr>
                </p:cxnSp>
              </p:grpSp>
              <p:sp>
                <p:nvSpPr>
                  <p:cNvPr id="959" name="Google Shape;959;p94"/>
                  <p:cNvSpPr/>
                  <p:nvPr/>
                </p:nvSpPr>
                <p:spPr>
                  <a:xfrm flipH="1" rot="10800000">
                    <a:off x="2590125" y="2091823"/>
                    <a:ext cx="393300" cy="367200"/>
                  </a:xfrm>
                  <a:prstGeom prst="triangle">
                    <a:avLst>
                      <a:gd fmla="val 50000" name="adj"/>
                    </a:avLst>
                  </a:prstGeom>
                  <a:solidFill>
                    <a:srgbClr val="0000FF"/>
                  </a:solid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960" name="Google Shape;960;p94"/>
                <p:cNvCxnSpPr/>
                <p:nvPr/>
              </p:nvCxnSpPr>
              <p:spPr>
                <a:xfrm flipH="1" rot="5400000">
                  <a:off x="2048533" y="2103816"/>
                  <a:ext cx="809400" cy="213900"/>
                </a:xfrm>
                <a:prstGeom prst="curvedConnector3">
                  <a:avLst>
                    <a:gd fmla="val 43205" name="adj1"/>
                  </a:avLst>
                </a:prstGeom>
                <a:noFill/>
                <a:ln cap="flat" cmpd="sng" w="19050">
                  <a:solidFill>
                    <a:schemeClr val="dk2"/>
                  </a:solidFill>
                  <a:prstDash val="solid"/>
                  <a:round/>
                  <a:headEnd len="med" w="med" type="none"/>
                  <a:tailEnd len="med" w="med" type="triangle"/>
                </a:ln>
              </p:spPr>
            </p:cxnSp>
          </p:grpSp>
          <p:cxnSp>
            <p:nvCxnSpPr>
              <p:cNvPr id="961" name="Google Shape;961;p94"/>
              <p:cNvCxnSpPr/>
              <p:nvPr/>
            </p:nvCxnSpPr>
            <p:spPr>
              <a:xfrm>
                <a:off x="3368363" y="1570990"/>
                <a:ext cx="503700" cy="381300"/>
              </a:xfrm>
              <a:prstGeom prst="straightConnector1">
                <a:avLst/>
              </a:prstGeom>
              <a:noFill/>
              <a:ln cap="flat" cmpd="sng" w="19050">
                <a:solidFill>
                  <a:schemeClr val="dk2"/>
                </a:solidFill>
                <a:prstDash val="solid"/>
                <a:round/>
                <a:headEnd len="med" w="med" type="triangle"/>
                <a:tailEnd len="med" w="med" type="none"/>
              </a:ln>
            </p:spPr>
          </p:cxnSp>
        </p:grpSp>
      </p:grpSp>
      <p:pic>
        <p:nvPicPr>
          <p:cNvPr id="962" name="Google Shape;962;p94"/>
          <p:cNvPicPr preferRelativeResize="0"/>
          <p:nvPr/>
        </p:nvPicPr>
        <p:blipFill>
          <a:blip r:embed="rId3">
            <a:alphaModFix/>
          </a:blip>
          <a:stretch>
            <a:fillRect/>
          </a:stretch>
        </p:blipFill>
        <p:spPr>
          <a:xfrm>
            <a:off x="0" y="4594800"/>
            <a:ext cx="783838" cy="5487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6" name="Shape 966"/>
        <p:cNvGrpSpPr/>
        <p:nvPr/>
      </p:nvGrpSpPr>
      <p:grpSpPr>
        <a:xfrm>
          <a:off x="0" y="0"/>
          <a:ext cx="0" cy="0"/>
          <a:chOff x="0" y="0"/>
          <a:chExt cx="0" cy="0"/>
        </a:xfrm>
      </p:grpSpPr>
      <p:pic>
        <p:nvPicPr>
          <p:cNvPr id="967" name="Google Shape;967;p95"/>
          <p:cNvPicPr preferRelativeResize="0"/>
          <p:nvPr/>
        </p:nvPicPr>
        <p:blipFill rotWithShape="1">
          <a:blip r:embed="rId3">
            <a:alphaModFix/>
          </a:blip>
          <a:srcRect b="5221" l="0" r="0" t="5221"/>
          <a:stretch/>
        </p:blipFill>
        <p:spPr>
          <a:xfrm>
            <a:off x="6009275" y="1799350"/>
            <a:ext cx="3034802" cy="1734002"/>
          </a:xfrm>
          <a:prstGeom prst="rect">
            <a:avLst/>
          </a:prstGeom>
          <a:noFill/>
          <a:ln>
            <a:noFill/>
          </a:ln>
        </p:spPr>
      </p:pic>
      <p:sp>
        <p:nvSpPr>
          <p:cNvPr id="968" name="Google Shape;968;p95"/>
          <p:cNvSpPr/>
          <p:nvPr/>
        </p:nvSpPr>
        <p:spPr>
          <a:xfrm>
            <a:off x="6009282" y="1799352"/>
            <a:ext cx="3034800" cy="1734000"/>
          </a:xfrm>
          <a:prstGeom prst="rect">
            <a:avLst/>
          </a:prstGeom>
          <a:solidFill>
            <a:srgbClr val="FF0000">
              <a:alpha val="14510"/>
            </a:srgbClr>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95"/>
          <p:cNvSpPr txBox="1"/>
          <p:nvPr>
            <p:ph type="title"/>
          </p:nvPr>
        </p:nvSpPr>
        <p:spPr>
          <a:xfrm>
            <a:off x="5920575" y="0"/>
            <a:ext cx="3200400" cy="173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500">
                <a:solidFill>
                  <a:srgbClr val="666666"/>
                </a:solidFill>
              </a:rPr>
              <a:t>But what does this have to do with student growth in general, and with using student growth data for educator evaluation in particular?</a:t>
            </a:r>
            <a:endParaRPr b="1" sz="1500">
              <a:solidFill>
                <a:srgbClr val="666666"/>
              </a:solidFill>
            </a:endParaRPr>
          </a:p>
          <a:p>
            <a:pPr indent="0" lvl="0" marL="0" rtl="0" algn="l">
              <a:spcBef>
                <a:spcPts val="0"/>
              </a:spcBef>
              <a:spcAft>
                <a:spcPts val="0"/>
              </a:spcAft>
              <a:buNone/>
            </a:pPr>
            <a:r>
              <a:t/>
            </a:r>
            <a:endParaRPr b="1" sz="1500">
              <a:solidFill>
                <a:srgbClr val="FF0000"/>
              </a:solidFill>
            </a:endParaRPr>
          </a:p>
          <a:p>
            <a:pPr indent="0" lvl="0" marL="0" rtl="0" algn="l">
              <a:spcBef>
                <a:spcPts val="0"/>
              </a:spcBef>
              <a:spcAft>
                <a:spcPts val="0"/>
              </a:spcAft>
              <a:buNone/>
            </a:pPr>
            <a:r>
              <a:rPr b="1" lang="en" sz="1500">
                <a:solidFill>
                  <a:srgbClr val="666666"/>
                </a:solidFill>
              </a:rPr>
              <a:t>What is the spirit of the law?</a:t>
            </a:r>
            <a:endParaRPr b="1" sz="1500">
              <a:solidFill>
                <a:srgbClr val="666666"/>
              </a:solidFill>
            </a:endParaRPr>
          </a:p>
          <a:p>
            <a:pPr indent="0" lvl="0" marL="0" rtl="0" algn="l">
              <a:spcBef>
                <a:spcPts val="0"/>
              </a:spcBef>
              <a:spcAft>
                <a:spcPts val="0"/>
              </a:spcAft>
              <a:buNone/>
            </a:pPr>
            <a:r>
              <a:t/>
            </a:r>
            <a:endParaRPr b="1" sz="1500">
              <a:solidFill>
                <a:srgbClr val="000000"/>
              </a:solidFill>
            </a:endParaRPr>
          </a:p>
        </p:txBody>
      </p:sp>
      <p:grpSp>
        <p:nvGrpSpPr>
          <p:cNvPr id="970" name="Google Shape;970;p95"/>
          <p:cNvGrpSpPr/>
          <p:nvPr/>
        </p:nvGrpSpPr>
        <p:grpSpPr>
          <a:xfrm>
            <a:off x="557034" y="457200"/>
            <a:ext cx="4475859" cy="3076788"/>
            <a:chOff x="557034" y="742624"/>
            <a:chExt cx="4475859" cy="3076787"/>
          </a:xfrm>
        </p:grpSpPr>
        <p:sp>
          <p:nvSpPr>
            <p:cNvPr id="971" name="Google Shape;971;p95"/>
            <p:cNvSpPr/>
            <p:nvPr/>
          </p:nvSpPr>
          <p:spPr>
            <a:xfrm>
              <a:off x="3786993" y="1673868"/>
              <a:ext cx="1245900" cy="1245900"/>
            </a:xfrm>
            <a:prstGeom prst="ellipse">
              <a:avLst/>
            </a:prstGeom>
            <a:solidFill>
              <a:srgbClr val="666666">
                <a:alpha val="14530"/>
              </a:srgbClr>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rPr>
                <a:t>Teacher</a:t>
              </a:r>
              <a:endParaRPr>
                <a:solidFill>
                  <a:schemeClr val="dk2"/>
                </a:solidFill>
              </a:endParaRPr>
            </a:p>
          </p:txBody>
        </p:sp>
        <p:grpSp>
          <p:nvGrpSpPr>
            <p:cNvPr id="972" name="Google Shape;972;p95"/>
            <p:cNvGrpSpPr/>
            <p:nvPr/>
          </p:nvGrpSpPr>
          <p:grpSpPr>
            <a:xfrm>
              <a:off x="557034" y="742624"/>
              <a:ext cx="3315029" cy="3076787"/>
              <a:chOff x="557034" y="742624"/>
              <a:chExt cx="3315029" cy="3076787"/>
            </a:xfrm>
          </p:grpSpPr>
          <p:cxnSp>
            <p:nvCxnSpPr>
              <p:cNvPr id="973" name="Google Shape;973;p95"/>
              <p:cNvCxnSpPr/>
              <p:nvPr/>
            </p:nvCxnSpPr>
            <p:spPr>
              <a:xfrm rot="10800000">
                <a:off x="3333727" y="1688754"/>
                <a:ext cx="503700" cy="381300"/>
              </a:xfrm>
              <a:prstGeom prst="straightConnector1">
                <a:avLst/>
              </a:prstGeom>
              <a:noFill/>
              <a:ln cap="flat" cmpd="sng" w="19050">
                <a:solidFill>
                  <a:schemeClr val="dk2"/>
                </a:solidFill>
                <a:prstDash val="solid"/>
                <a:round/>
                <a:headEnd len="med" w="med" type="triangle"/>
                <a:tailEnd len="med" w="med" type="none"/>
              </a:ln>
            </p:spPr>
          </p:cxnSp>
          <p:grpSp>
            <p:nvGrpSpPr>
              <p:cNvPr id="974" name="Google Shape;974;p95"/>
              <p:cNvGrpSpPr/>
              <p:nvPr/>
            </p:nvGrpSpPr>
            <p:grpSpPr>
              <a:xfrm>
                <a:off x="557034" y="742624"/>
                <a:ext cx="2852691" cy="3076787"/>
                <a:chOff x="557034" y="742624"/>
                <a:chExt cx="2852691" cy="3076787"/>
              </a:xfrm>
            </p:grpSpPr>
            <p:grpSp>
              <p:nvGrpSpPr>
                <p:cNvPr id="975" name="Google Shape;975;p95"/>
                <p:cNvGrpSpPr/>
                <p:nvPr/>
              </p:nvGrpSpPr>
              <p:grpSpPr>
                <a:xfrm>
                  <a:off x="557034" y="1581123"/>
                  <a:ext cx="1698075" cy="1338431"/>
                  <a:chOff x="539716" y="1581123"/>
                  <a:chExt cx="1698075" cy="1338431"/>
                </a:xfrm>
              </p:grpSpPr>
              <p:grpSp>
                <p:nvGrpSpPr>
                  <p:cNvPr id="976" name="Google Shape;976;p95"/>
                  <p:cNvGrpSpPr/>
                  <p:nvPr/>
                </p:nvGrpSpPr>
                <p:grpSpPr>
                  <a:xfrm>
                    <a:off x="1683391" y="1581123"/>
                    <a:ext cx="554400" cy="488650"/>
                    <a:chOff x="1427225" y="2750100"/>
                    <a:chExt cx="554400" cy="488650"/>
                  </a:xfrm>
                </p:grpSpPr>
                <p:cxnSp>
                  <p:nvCxnSpPr>
                    <p:cNvPr id="977" name="Google Shape;977;p95"/>
                    <p:cNvCxnSpPr/>
                    <p:nvPr/>
                  </p:nvCxnSpPr>
                  <p:spPr>
                    <a:xfrm flipH="1">
                      <a:off x="1478825" y="2874550"/>
                      <a:ext cx="502800" cy="364200"/>
                    </a:xfrm>
                    <a:prstGeom prst="straightConnector1">
                      <a:avLst/>
                    </a:prstGeom>
                    <a:noFill/>
                    <a:ln cap="flat" cmpd="sng" w="19050">
                      <a:solidFill>
                        <a:schemeClr val="dk2"/>
                      </a:solidFill>
                      <a:prstDash val="solid"/>
                      <a:round/>
                      <a:headEnd len="med" w="med" type="none"/>
                      <a:tailEnd len="med" w="med" type="triangle"/>
                    </a:ln>
                  </p:spPr>
                </p:cxnSp>
                <p:cxnSp>
                  <p:nvCxnSpPr>
                    <p:cNvPr id="978" name="Google Shape;978;p95"/>
                    <p:cNvCxnSpPr/>
                    <p:nvPr/>
                  </p:nvCxnSpPr>
                  <p:spPr>
                    <a:xfrm flipH="1" rot="10800000">
                      <a:off x="1427225" y="2750100"/>
                      <a:ext cx="502800" cy="364200"/>
                    </a:xfrm>
                    <a:prstGeom prst="straightConnector1">
                      <a:avLst/>
                    </a:prstGeom>
                    <a:noFill/>
                    <a:ln cap="flat" cmpd="sng" w="19050">
                      <a:solidFill>
                        <a:schemeClr val="dk2"/>
                      </a:solidFill>
                      <a:prstDash val="solid"/>
                      <a:round/>
                      <a:headEnd len="med" w="med" type="none"/>
                      <a:tailEnd len="med" w="med" type="triangle"/>
                    </a:ln>
                  </p:spPr>
                </p:cxnSp>
              </p:grpSp>
              <p:sp>
                <p:nvSpPr>
                  <p:cNvPr id="979" name="Google Shape;979;p95"/>
                  <p:cNvSpPr/>
                  <p:nvPr/>
                </p:nvSpPr>
                <p:spPr>
                  <a:xfrm>
                    <a:off x="539716" y="1673654"/>
                    <a:ext cx="1245900" cy="1245900"/>
                  </a:xfrm>
                  <a:prstGeom prst="ellipse">
                    <a:avLst/>
                  </a:prstGeom>
                  <a:solidFill>
                    <a:srgbClr val="666666">
                      <a:alpha val="14530"/>
                    </a:srgbClr>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rPr>
                      <a:t>Coach</a:t>
                    </a:r>
                    <a:endParaRPr>
                      <a:solidFill>
                        <a:schemeClr val="dk2"/>
                      </a:solidFill>
                    </a:endParaRPr>
                  </a:p>
                </p:txBody>
              </p:sp>
            </p:grpSp>
            <p:grpSp>
              <p:nvGrpSpPr>
                <p:cNvPr id="980" name="Google Shape;980;p95"/>
                <p:cNvGrpSpPr/>
                <p:nvPr/>
              </p:nvGrpSpPr>
              <p:grpSpPr>
                <a:xfrm>
                  <a:off x="2163825" y="742624"/>
                  <a:ext cx="1245900" cy="3076787"/>
                  <a:chOff x="2163825" y="742624"/>
                  <a:chExt cx="1245900" cy="3076787"/>
                </a:xfrm>
              </p:grpSpPr>
              <p:grpSp>
                <p:nvGrpSpPr>
                  <p:cNvPr id="981" name="Google Shape;981;p95"/>
                  <p:cNvGrpSpPr/>
                  <p:nvPr/>
                </p:nvGrpSpPr>
                <p:grpSpPr>
                  <a:xfrm>
                    <a:off x="2163825" y="742624"/>
                    <a:ext cx="1245900" cy="3076787"/>
                    <a:chOff x="2349525" y="1165188"/>
                    <a:chExt cx="1245900" cy="3076788"/>
                  </a:xfrm>
                </p:grpSpPr>
                <p:grpSp>
                  <p:nvGrpSpPr>
                    <p:cNvPr id="982" name="Google Shape;982;p95"/>
                    <p:cNvGrpSpPr/>
                    <p:nvPr/>
                  </p:nvGrpSpPr>
                  <p:grpSpPr>
                    <a:xfrm>
                      <a:off x="2349525" y="1165188"/>
                      <a:ext cx="1245900" cy="3076788"/>
                      <a:chOff x="1894200" y="1927188"/>
                      <a:chExt cx="1245900" cy="3076788"/>
                    </a:xfrm>
                  </p:grpSpPr>
                  <p:sp>
                    <p:nvSpPr>
                      <p:cNvPr id="983" name="Google Shape;983;p95"/>
                      <p:cNvSpPr/>
                      <p:nvPr/>
                    </p:nvSpPr>
                    <p:spPr>
                      <a:xfrm>
                        <a:off x="1894200" y="3758075"/>
                        <a:ext cx="1245900" cy="1245900"/>
                      </a:xfrm>
                      <a:prstGeom prst="ellipse">
                        <a:avLst/>
                      </a:prstGeom>
                      <a:solidFill>
                        <a:srgbClr val="666666">
                          <a:alpha val="14530"/>
                        </a:srgbClr>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rPr>
                          <a:t>Student</a:t>
                        </a:r>
                        <a:endParaRPr>
                          <a:solidFill>
                            <a:schemeClr val="dk2"/>
                          </a:solidFill>
                        </a:endParaRPr>
                      </a:p>
                    </p:txBody>
                  </p:sp>
                  <p:sp>
                    <p:nvSpPr>
                      <p:cNvPr id="984" name="Google Shape;984;p95"/>
                      <p:cNvSpPr/>
                      <p:nvPr/>
                    </p:nvSpPr>
                    <p:spPr>
                      <a:xfrm>
                        <a:off x="1894200" y="1927188"/>
                        <a:ext cx="1245900" cy="1245900"/>
                      </a:xfrm>
                      <a:prstGeom prst="ellipse">
                        <a:avLst/>
                      </a:prstGeom>
                      <a:solidFill>
                        <a:srgbClr val="666666">
                          <a:alpha val="14530"/>
                        </a:srgbClr>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rPr>
                          <a:t>Teacher</a:t>
                        </a:r>
                        <a:endParaRPr>
                          <a:solidFill>
                            <a:schemeClr val="dk2"/>
                          </a:solidFill>
                        </a:endParaRPr>
                      </a:p>
                    </p:txBody>
                  </p:sp>
                </p:grpSp>
                <p:cxnSp>
                  <p:nvCxnSpPr>
                    <p:cNvPr id="985" name="Google Shape;985;p95"/>
                    <p:cNvCxnSpPr/>
                    <p:nvPr/>
                  </p:nvCxnSpPr>
                  <p:spPr>
                    <a:xfrm rot="-5400000">
                      <a:off x="2905462" y="2526380"/>
                      <a:ext cx="809400" cy="213900"/>
                    </a:xfrm>
                    <a:prstGeom prst="curvedConnector3">
                      <a:avLst>
                        <a:gd fmla="val 43205" name="adj1"/>
                      </a:avLst>
                    </a:prstGeom>
                    <a:noFill/>
                    <a:ln cap="flat" cmpd="sng" w="19050">
                      <a:solidFill>
                        <a:schemeClr val="dk2"/>
                      </a:solidFill>
                      <a:prstDash val="solid"/>
                      <a:round/>
                      <a:headEnd len="med" w="med" type="triangle"/>
                      <a:tailEnd len="med" w="med" type="none"/>
                    </a:ln>
                  </p:spPr>
                </p:cxnSp>
              </p:grpSp>
              <p:sp>
                <p:nvSpPr>
                  <p:cNvPr id="986" name="Google Shape;986;p95"/>
                  <p:cNvSpPr/>
                  <p:nvPr/>
                </p:nvSpPr>
                <p:spPr>
                  <a:xfrm flipH="1" rot="10800000">
                    <a:off x="2590125" y="2091823"/>
                    <a:ext cx="393300" cy="367200"/>
                  </a:xfrm>
                  <a:prstGeom prst="triangle">
                    <a:avLst>
                      <a:gd fmla="val 50000" name="adj"/>
                    </a:avLst>
                  </a:prstGeom>
                  <a:solidFill>
                    <a:srgbClr val="0000FF"/>
                  </a:solid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987" name="Google Shape;987;p95"/>
                <p:cNvCxnSpPr/>
                <p:nvPr/>
              </p:nvCxnSpPr>
              <p:spPr>
                <a:xfrm flipH="1" rot="5400000">
                  <a:off x="2048533" y="2103816"/>
                  <a:ext cx="809400" cy="213900"/>
                </a:xfrm>
                <a:prstGeom prst="curvedConnector3">
                  <a:avLst>
                    <a:gd fmla="val 43205" name="adj1"/>
                  </a:avLst>
                </a:prstGeom>
                <a:noFill/>
                <a:ln cap="flat" cmpd="sng" w="19050">
                  <a:solidFill>
                    <a:schemeClr val="dk2"/>
                  </a:solidFill>
                  <a:prstDash val="solid"/>
                  <a:round/>
                  <a:headEnd len="med" w="med" type="none"/>
                  <a:tailEnd len="med" w="med" type="triangle"/>
                </a:ln>
              </p:spPr>
            </p:cxnSp>
          </p:grpSp>
          <p:cxnSp>
            <p:nvCxnSpPr>
              <p:cNvPr id="988" name="Google Shape;988;p95"/>
              <p:cNvCxnSpPr/>
              <p:nvPr/>
            </p:nvCxnSpPr>
            <p:spPr>
              <a:xfrm>
                <a:off x="3368363" y="1570990"/>
                <a:ext cx="503700" cy="381300"/>
              </a:xfrm>
              <a:prstGeom prst="straightConnector1">
                <a:avLst/>
              </a:prstGeom>
              <a:noFill/>
              <a:ln cap="flat" cmpd="sng" w="19050">
                <a:solidFill>
                  <a:schemeClr val="dk2"/>
                </a:solidFill>
                <a:prstDash val="solid"/>
                <a:round/>
                <a:headEnd len="med" w="med" type="triangle"/>
                <a:tailEnd len="med" w="med" type="none"/>
              </a:ln>
            </p:spPr>
          </p:cxnSp>
        </p:grpSp>
      </p:grpSp>
      <p:pic>
        <p:nvPicPr>
          <p:cNvPr id="989" name="Google Shape;989;p95"/>
          <p:cNvPicPr preferRelativeResize="0"/>
          <p:nvPr/>
        </p:nvPicPr>
        <p:blipFill>
          <a:blip r:embed="rId4">
            <a:alphaModFix/>
          </a:blip>
          <a:stretch>
            <a:fillRect/>
          </a:stretch>
        </p:blipFill>
        <p:spPr>
          <a:xfrm>
            <a:off x="0" y="4594800"/>
            <a:ext cx="783838" cy="5487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3" name="Shape 993"/>
        <p:cNvGrpSpPr/>
        <p:nvPr/>
      </p:nvGrpSpPr>
      <p:grpSpPr>
        <a:xfrm>
          <a:off x="0" y="0"/>
          <a:ext cx="0" cy="0"/>
          <a:chOff x="0" y="0"/>
          <a:chExt cx="0" cy="0"/>
        </a:xfrm>
      </p:grpSpPr>
      <p:pic>
        <p:nvPicPr>
          <p:cNvPr id="994" name="Google Shape;994;p96"/>
          <p:cNvPicPr preferRelativeResize="0"/>
          <p:nvPr/>
        </p:nvPicPr>
        <p:blipFill rotWithShape="1">
          <a:blip r:embed="rId3">
            <a:alphaModFix/>
          </a:blip>
          <a:srcRect b="5221" l="0" r="0" t="5221"/>
          <a:stretch/>
        </p:blipFill>
        <p:spPr>
          <a:xfrm>
            <a:off x="6009275" y="1799350"/>
            <a:ext cx="3034802" cy="1734002"/>
          </a:xfrm>
          <a:prstGeom prst="rect">
            <a:avLst/>
          </a:prstGeom>
          <a:noFill/>
          <a:ln cap="flat" cmpd="sng" w="9525">
            <a:solidFill>
              <a:srgbClr val="999999"/>
            </a:solidFill>
            <a:prstDash val="solid"/>
            <a:round/>
            <a:headEnd len="sm" w="sm" type="none"/>
            <a:tailEnd len="sm" w="sm" type="none"/>
          </a:ln>
        </p:spPr>
      </p:pic>
      <p:sp>
        <p:nvSpPr>
          <p:cNvPr id="995" name="Google Shape;995;p96"/>
          <p:cNvSpPr txBox="1"/>
          <p:nvPr>
            <p:ph type="title"/>
          </p:nvPr>
        </p:nvSpPr>
        <p:spPr>
          <a:xfrm>
            <a:off x="5920575" y="0"/>
            <a:ext cx="3200400" cy="173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500">
                <a:solidFill>
                  <a:srgbClr val="666666"/>
                </a:solidFill>
              </a:rPr>
              <a:t>But what does this have to do with student growth in general, and with using student growth data for educator evaluation in particular?</a:t>
            </a:r>
            <a:endParaRPr b="1" sz="1500">
              <a:solidFill>
                <a:srgbClr val="666666"/>
              </a:solidFill>
            </a:endParaRPr>
          </a:p>
          <a:p>
            <a:pPr indent="0" lvl="0" marL="0" rtl="0" algn="l">
              <a:spcBef>
                <a:spcPts val="0"/>
              </a:spcBef>
              <a:spcAft>
                <a:spcPts val="0"/>
              </a:spcAft>
              <a:buNone/>
            </a:pPr>
            <a:r>
              <a:t/>
            </a:r>
            <a:endParaRPr b="1" sz="1500">
              <a:solidFill>
                <a:srgbClr val="FF0000"/>
              </a:solidFill>
            </a:endParaRPr>
          </a:p>
          <a:p>
            <a:pPr indent="0" lvl="0" marL="0" rtl="0" algn="l">
              <a:spcBef>
                <a:spcPts val="0"/>
              </a:spcBef>
              <a:spcAft>
                <a:spcPts val="0"/>
              </a:spcAft>
              <a:buNone/>
            </a:pPr>
            <a:r>
              <a:rPr b="1" lang="en" sz="1500">
                <a:solidFill>
                  <a:srgbClr val="666666"/>
                </a:solidFill>
              </a:rPr>
              <a:t>What is the spirit of the law?</a:t>
            </a:r>
            <a:endParaRPr b="1" sz="1500">
              <a:solidFill>
                <a:srgbClr val="666666"/>
              </a:solidFill>
            </a:endParaRPr>
          </a:p>
          <a:p>
            <a:pPr indent="0" lvl="0" marL="0" rtl="0" algn="l">
              <a:spcBef>
                <a:spcPts val="0"/>
              </a:spcBef>
              <a:spcAft>
                <a:spcPts val="0"/>
              </a:spcAft>
              <a:buNone/>
            </a:pPr>
            <a:r>
              <a:t/>
            </a:r>
            <a:endParaRPr b="1" sz="1500">
              <a:solidFill>
                <a:srgbClr val="000000"/>
              </a:solidFill>
            </a:endParaRPr>
          </a:p>
        </p:txBody>
      </p:sp>
      <p:grpSp>
        <p:nvGrpSpPr>
          <p:cNvPr id="996" name="Google Shape;996;p96"/>
          <p:cNvGrpSpPr/>
          <p:nvPr/>
        </p:nvGrpSpPr>
        <p:grpSpPr>
          <a:xfrm>
            <a:off x="557034" y="457200"/>
            <a:ext cx="6885536" cy="3076788"/>
            <a:chOff x="557034" y="742624"/>
            <a:chExt cx="6885536" cy="3076787"/>
          </a:xfrm>
        </p:grpSpPr>
        <p:sp>
          <p:nvSpPr>
            <p:cNvPr id="997" name="Google Shape;997;p96"/>
            <p:cNvSpPr/>
            <p:nvPr/>
          </p:nvSpPr>
          <p:spPr>
            <a:xfrm rot="-1186439">
              <a:off x="6866549" y="3122327"/>
              <a:ext cx="519641" cy="424269"/>
            </a:xfrm>
            <a:prstGeom prst="ellipse">
              <a:avLst/>
            </a:prstGeom>
            <a:noFill/>
            <a:ln cap="flat" cmpd="sng" w="1905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98" name="Google Shape;998;p96"/>
            <p:cNvGrpSpPr/>
            <p:nvPr/>
          </p:nvGrpSpPr>
          <p:grpSpPr>
            <a:xfrm>
              <a:off x="557034" y="742624"/>
              <a:ext cx="4475859" cy="3076787"/>
              <a:chOff x="557034" y="742624"/>
              <a:chExt cx="4475859" cy="3076787"/>
            </a:xfrm>
          </p:grpSpPr>
          <p:sp>
            <p:nvSpPr>
              <p:cNvPr id="999" name="Google Shape;999;p96"/>
              <p:cNvSpPr/>
              <p:nvPr/>
            </p:nvSpPr>
            <p:spPr>
              <a:xfrm>
                <a:off x="3786993" y="1673868"/>
                <a:ext cx="1245900" cy="1245900"/>
              </a:xfrm>
              <a:prstGeom prst="ellipse">
                <a:avLst/>
              </a:prstGeom>
              <a:solidFill>
                <a:srgbClr val="666666">
                  <a:alpha val="14530"/>
                </a:srgbClr>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rPr>
                  <a:t>Teacher</a:t>
                </a:r>
                <a:endParaRPr>
                  <a:solidFill>
                    <a:schemeClr val="dk2"/>
                  </a:solidFill>
                </a:endParaRPr>
              </a:p>
            </p:txBody>
          </p:sp>
          <p:grpSp>
            <p:nvGrpSpPr>
              <p:cNvPr id="1000" name="Google Shape;1000;p96"/>
              <p:cNvGrpSpPr/>
              <p:nvPr/>
            </p:nvGrpSpPr>
            <p:grpSpPr>
              <a:xfrm>
                <a:off x="557034" y="742624"/>
                <a:ext cx="3315029" cy="3076787"/>
                <a:chOff x="557034" y="742624"/>
                <a:chExt cx="3315029" cy="3076787"/>
              </a:xfrm>
            </p:grpSpPr>
            <p:cxnSp>
              <p:nvCxnSpPr>
                <p:cNvPr id="1001" name="Google Shape;1001;p96"/>
                <p:cNvCxnSpPr/>
                <p:nvPr/>
              </p:nvCxnSpPr>
              <p:spPr>
                <a:xfrm rot="10800000">
                  <a:off x="3333727" y="1688754"/>
                  <a:ext cx="503700" cy="381300"/>
                </a:xfrm>
                <a:prstGeom prst="straightConnector1">
                  <a:avLst/>
                </a:prstGeom>
                <a:noFill/>
                <a:ln cap="flat" cmpd="sng" w="19050">
                  <a:solidFill>
                    <a:schemeClr val="dk2"/>
                  </a:solidFill>
                  <a:prstDash val="solid"/>
                  <a:round/>
                  <a:headEnd len="med" w="med" type="triangle"/>
                  <a:tailEnd len="med" w="med" type="none"/>
                </a:ln>
              </p:spPr>
            </p:cxnSp>
            <p:grpSp>
              <p:nvGrpSpPr>
                <p:cNvPr id="1002" name="Google Shape;1002;p96"/>
                <p:cNvGrpSpPr/>
                <p:nvPr/>
              </p:nvGrpSpPr>
              <p:grpSpPr>
                <a:xfrm>
                  <a:off x="557034" y="742624"/>
                  <a:ext cx="2852691" cy="3076787"/>
                  <a:chOff x="557034" y="742624"/>
                  <a:chExt cx="2852691" cy="3076787"/>
                </a:xfrm>
              </p:grpSpPr>
              <p:grpSp>
                <p:nvGrpSpPr>
                  <p:cNvPr id="1003" name="Google Shape;1003;p96"/>
                  <p:cNvGrpSpPr/>
                  <p:nvPr/>
                </p:nvGrpSpPr>
                <p:grpSpPr>
                  <a:xfrm>
                    <a:off x="557034" y="1581123"/>
                    <a:ext cx="1698075" cy="1338431"/>
                    <a:chOff x="539716" y="1581123"/>
                    <a:chExt cx="1698075" cy="1338431"/>
                  </a:xfrm>
                </p:grpSpPr>
                <p:grpSp>
                  <p:nvGrpSpPr>
                    <p:cNvPr id="1004" name="Google Shape;1004;p96"/>
                    <p:cNvGrpSpPr/>
                    <p:nvPr/>
                  </p:nvGrpSpPr>
                  <p:grpSpPr>
                    <a:xfrm>
                      <a:off x="1683391" y="1581123"/>
                      <a:ext cx="554400" cy="488650"/>
                      <a:chOff x="1427225" y="2750100"/>
                      <a:chExt cx="554400" cy="488650"/>
                    </a:xfrm>
                  </p:grpSpPr>
                  <p:cxnSp>
                    <p:nvCxnSpPr>
                      <p:cNvPr id="1005" name="Google Shape;1005;p96"/>
                      <p:cNvCxnSpPr/>
                      <p:nvPr/>
                    </p:nvCxnSpPr>
                    <p:spPr>
                      <a:xfrm flipH="1">
                        <a:off x="1478825" y="2874550"/>
                        <a:ext cx="502800" cy="364200"/>
                      </a:xfrm>
                      <a:prstGeom prst="straightConnector1">
                        <a:avLst/>
                      </a:prstGeom>
                      <a:noFill/>
                      <a:ln cap="flat" cmpd="sng" w="19050">
                        <a:solidFill>
                          <a:schemeClr val="dk2"/>
                        </a:solidFill>
                        <a:prstDash val="solid"/>
                        <a:round/>
                        <a:headEnd len="med" w="med" type="none"/>
                        <a:tailEnd len="med" w="med" type="triangle"/>
                      </a:ln>
                    </p:spPr>
                  </p:cxnSp>
                  <p:cxnSp>
                    <p:nvCxnSpPr>
                      <p:cNvPr id="1006" name="Google Shape;1006;p96"/>
                      <p:cNvCxnSpPr/>
                      <p:nvPr/>
                    </p:nvCxnSpPr>
                    <p:spPr>
                      <a:xfrm flipH="1" rot="10800000">
                        <a:off x="1427225" y="2750100"/>
                        <a:ext cx="502800" cy="364200"/>
                      </a:xfrm>
                      <a:prstGeom prst="straightConnector1">
                        <a:avLst/>
                      </a:prstGeom>
                      <a:noFill/>
                      <a:ln cap="flat" cmpd="sng" w="19050">
                        <a:solidFill>
                          <a:schemeClr val="dk2"/>
                        </a:solidFill>
                        <a:prstDash val="solid"/>
                        <a:round/>
                        <a:headEnd len="med" w="med" type="none"/>
                        <a:tailEnd len="med" w="med" type="triangle"/>
                      </a:ln>
                    </p:spPr>
                  </p:cxnSp>
                </p:grpSp>
                <p:sp>
                  <p:nvSpPr>
                    <p:cNvPr id="1007" name="Google Shape;1007;p96"/>
                    <p:cNvSpPr/>
                    <p:nvPr/>
                  </p:nvSpPr>
                  <p:spPr>
                    <a:xfrm>
                      <a:off x="539716" y="1673654"/>
                      <a:ext cx="1245900" cy="1245900"/>
                    </a:xfrm>
                    <a:prstGeom prst="ellipse">
                      <a:avLst/>
                    </a:prstGeom>
                    <a:solidFill>
                      <a:srgbClr val="666666">
                        <a:alpha val="14530"/>
                      </a:srgbClr>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rPr>
                        <a:t>Coach</a:t>
                      </a:r>
                      <a:endParaRPr>
                        <a:solidFill>
                          <a:schemeClr val="dk2"/>
                        </a:solidFill>
                      </a:endParaRPr>
                    </a:p>
                  </p:txBody>
                </p:sp>
              </p:grpSp>
              <p:grpSp>
                <p:nvGrpSpPr>
                  <p:cNvPr id="1008" name="Google Shape;1008;p96"/>
                  <p:cNvGrpSpPr/>
                  <p:nvPr/>
                </p:nvGrpSpPr>
                <p:grpSpPr>
                  <a:xfrm>
                    <a:off x="2163825" y="742624"/>
                    <a:ext cx="1245900" cy="3076787"/>
                    <a:chOff x="2163825" y="742624"/>
                    <a:chExt cx="1245900" cy="3076787"/>
                  </a:xfrm>
                </p:grpSpPr>
                <p:grpSp>
                  <p:nvGrpSpPr>
                    <p:cNvPr id="1009" name="Google Shape;1009;p96"/>
                    <p:cNvGrpSpPr/>
                    <p:nvPr/>
                  </p:nvGrpSpPr>
                  <p:grpSpPr>
                    <a:xfrm>
                      <a:off x="2163825" y="742624"/>
                      <a:ext cx="1245900" cy="3076787"/>
                      <a:chOff x="2349525" y="1165188"/>
                      <a:chExt cx="1245900" cy="3076788"/>
                    </a:xfrm>
                  </p:grpSpPr>
                  <p:grpSp>
                    <p:nvGrpSpPr>
                      <p:cNvPr id="1010" name="Google Shape;1010;p96"/>
                      <p:cNvGrpSpPr/>
                      <p:nvPr/>
                    </p:nvGrpSpPr>
                    <p:grpSpPr>
                      <a:xfrm>
                        <a:off x="2349525" y="1165188"/>
                        <a:ext cx="1245900" cy="3076788"/>
                        <a:chOff x="1894200" y="1927188"/>
                        <a:chExt cx="1245900" cy="3076788"/>
                      </a:xfrm>
                    </p:grpSpPr>
                    <p:sp>
                      <p:nvSpPr>
                        <p:cNvPr id="1011" name="Google Shape;1011;p96"/>
                        <p:cNvSpPr/>
                        <p:nvPr/>
                      </p:nvSpPr>
                      <p:spPr>
                        <a:xfrm>
                          <a:off x="1894200" y="3758075"/>
                          <a:ext cx="1245900" cy="1245900"/>
                        </a:xfrm>
                        <a:prstGeom prst="ellipse">
                          <a:avLst/>
                        </a:prstGeom>
                        <a:solidFill>
                          <a:srgbClr val="666666">
                            <a:alpha val="14530"/>
                          </a:srgbClr>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rPr>
                            <a:t>Student</a:t>
                          </a:r>
                          <a:endParaRPr>
                            <a:solidFill>
                              <a:schemeClr val="dk2"/>
                            </a:solidFill>
                          </a:endParaRPr>
                        </a:p>
                      </p:txBody>
                    </p:sp>
                    <p:sp>
                      <p:nvSpPr>
                        <p:cNvPr id="1012" name="Google Shape;1012;p96"/>
                        <p:cNvSpPr/>
                        <p:nvPr/>
                      </p:nvSpPr>
                      <p:spPr>
                        <a:xfrm>
                          <a:off x="1894200" y="1927188"/>
                          <a:ext cx="1245900" cy="1245900"/>
                        </a:xfrm>
                        <a:prstGeom prst="ellipse">
                          <a:avLst/>
                        </a:prstGeom>
                        <a:solidFill>
                          <a:srgbClr val="666666">
                            <a:alpha val="14530"/>
                          </a:srgbClr>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rPr>
                            <a:t>Teacher</a:t>
                          </a:r>
                          <a:endParaRPr>
                            <a:solidFill>
                              <a:schemeClr val="dk2"/>
                            </a:solidFill>
                          </a:endParaRPr>
                        </a:p>
                      </p:txBody>
                    </p:sp>
                  </p:grpSp>
                  <p:cxnSp>
                    <p:nvCxnSpPr>
                      <p:cNvPr id="1013" name="Google Shape;1013;p96"/>
                      <p:cNvCxnSpPr/>
                      <p:nvPr/>
                    </p:nvCxnSpPr>
                    <p:spPr>
                      <a:xfrm rot="-5400000">
                        <a:off x="2905462" y="2526380"/>
                        <a:ext cx="809400" cy="213900"/>
                      </a:xfrm>
                      <a:prstGeom prst="curvedConnector3">
                        <a:avLst>
                          <a:gd fmla="val 43205" name="adj1"/>
                        </a:avLst>
                      </a:prstGeom>
                      <a:noFill/>
                      <a:ln cap="flat" cmpd="sng" w="19050">
                        <a:solidFill>
                          <a:schemeClr val="dk2"/>
                        </a:solidFill>
                        <a:prstDash val="solid"/>
                        <a:round/>
                        <a:headEnd len="med" w="med" type="triangle"/>
                        <a:tailEnd len="med" w="med" type="none"/>
                      </a:ln>
                    </p:spPr>
                  </p:cxnSp>
                </p:grpSp>
                <p:sp>
                  <p:nvSpPr>
                    <p:cNvPr id="1014" name="Google Shape;1014;p96"/>
                    <p:cNvSpPr/>
                    <p:nvPr/>
                  </p:nvSpPr>
                  <p:spPr>
                    <a:xfrm flipH="1" rot="10800000">
                      <a:off x="2590125" y="2091823"/>
                      <a:ext cx="393300" cy="367200"/>
                    </a:xfrm>
                    <a:prstGeom prst="triangle">
                      <a:avLst>
                        <a:gd fmla="val 50000" name="adj"/>
                      </a:avLst>
                    </a:prstGeom>
                    <a:solidFill>
                      <a:srgbClr val="0000FF"/>
                    </a:solid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015" name="Google Shape;1015;p96"/>
                  <p:cNvCxnSpPr/>
                  <p:nvPr/>
                </p:nvCxnSpPr>
                <p:spPr>
                  <a:xfrm flipH="1" rot="5400000">
                    <a:off x="2048533" y="2103816"/>
                    <a:ext cx="809400" cy="213900"/>
                  </a:xfrm>
                  <a:prstGeom prst="curvedConnector3">
                    <a:avLst>
                      <a:gd fmla="val 43205" name="adj1"/>
                    </a:avLst>
                  </a:prstGeom>
                  <a:noFill/>
                  <a:ln cap="flat" cmpd="sng" w="19050">
                    <a:solidFill>
                      <a:schemeClr val="dk2"/>
                    </a:solidFill>
                    <a:prstDash val="solid"/>
                    <a:round/>
                    <a:headEnd len="med" w="med" type="none"/>
                    <a:tailEnd len="med" w="med" type="triangle"/>
                  </a:ln>
                </p:spPr>
              </p:cxnSp>
            </p:grpSp>
            <p:cxnSp>
              <p:nvCxnSpPr>
                <p:cNvPr id="1016" name="Google Shape;1016;p96"/>
                <p:cNvCxnSpPr/>
                <p:nvPr/>
              </p:nvCxnSpPr>
              <p:spPr>
                <a:xfrm>
                  <a:off x="3368363" y="1570990"/>
                  <a:ext cx="503700" cy="381300"/>
                </a:xfrm>
                <a:prstGeom prst="straightConnector1">
                  <a:avLst/>
                </a:prstGeom>
                <a:noFill/>
                <a:ln cap="flat" cmpd="sng" w="19050">
                  <a:solidFill>
                    <a:schemeClr val="dk2"/>
                  </a:solidFill>
                  <a:prstDash val="solid"/>
                  <a:round/>
                  <a:headEnd len="med" w="med" type="triangle"/>
                  <a:tailEnd len="med" w="med" type="none"/>
                </a:ln>
              </p:spPr>
            </p:cxnSp>
          </p:grpSp>
        </p:grpSp>
      </p:grpSp>
      <p:pic>
        <p:nvPicPr>
          <p:cNvPr id="1017" name="Google Shape;1017;p96"/>
          <p:cNvPicPr preferRelativeResize="0"/>
          <p:nvPr/>
        </p:nvPicPr>
        <p:blipFill>
          <a:blip r:embed="rId4">
            <a:alphaModFix/>
          </a:blip>
          <a:stretch>
            <a:fillRect/>
          </a:stretch>
        </p:blipFill>
        <p:spPr>
          <a:xfrm>
            <a:off x="0" y="4594800"/>
            <a:ext cx="783838" cy="5487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1" name="Shape 1021"/>
        <p:cNvGrpSpPr/>
        <p:nvPr/>
      </p:nvGrpSpPr>
      <p:grpSpPr>
        <a:xfrm>
          <a:off x="0" y="0"/>
          <a:ext cx="0" cy="0"/>
          <a:chOff x="0" y="0"/>
          <a:chExt cx="0" cy="0"/>
        </a:xfrm>
      </p:grpSpPr>
      <p:sp>
        <p:nvSpPr>
          <p:cNvPr id="1022" name="Google Shape;1022;p97"/>
          <p:cNvSpPr txBox="1"/>
          <p:nvPr>
            <p:ph type="title"/>
          </p:nvPr>
        </p:nvSpPr>
        <p:spPr>
          <a:xfrm>
            <a:off x="5920575" y="0"/>
            <a:ext cx="3200400" cy="173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500">
                <a:solidFill>
                  <a:srgbClr val="666666"/>
                </a:solidFill>
              </a:rPr>
              <a:t>But what does this have to do with student growth in general, and with using student growth data for educator evaluation in particular?</a:t>
            </a:r>
            <a:endParaRPr b="1" sz="1500">
              <a:solidFill>
                <a:srgbClr val="666666"/>
              </a:solidFill>
            </a:endParaRPr>
          </a:p>
          <a:p>
            <a:pPr indent="0" lvl="0" marL="0" rtl="0" algn="l">
              <a:spcBef>
                <a:spcPts val="0"/>
              </a:spcBef>
              <a:spcAft>
                <a:spcPts val="0"/>
              </a:spcAft>
              <a:buNone/>
            </a:pPr>
            <a:r>
              <a:t/>
            </a:r>
            <a:endParaRPr b="1" sz="1500">
              <a:solidFill>
                <a:srgbClr val="FF0000"/>
              </a:solidFill>
            </a:endParaRPr>
          </a:p>
          <a:p>
            <a:pPr indent="0" lvl="0" marL="0" rtl="0" algn="l">
              <a:spcBef>
                <a:spcPts val="0"/>
              </a:spcBef>
              <a:spcAft>
                <a:spcPts val="0"/>
              </a:spcAft>
              <a:buNone/>
            </a:pPr>
            <a:r>
              <a:rPr b="1" lang="en" sz="1500">
                <a:solidFill>
                  <a:srgbClr val="666666"/>
                </a:solidFill>
              </a:rPr>
              <a:t>What is the spirit of the law?</a:t>
            </a:r>
            <a:endParaRPr b="1" sz="1500">
              <a:solidFill>
                <a:srgbClr val="666666"/>
              </a:solidFill>
            </a:endParaRPr>
          </a:p>
          <a:p>
            <a:pPr indent="0" lvl="0" marL="0" rtl="0" algn="l">
              <a:spcBef>
                <a:spcPts val="0"/>
              </a:spcBef>
              <a:spcAft>
                <a:spcPts val="0"/>
              </a:spcAft>
              <a:buNone/>
            </a:pPr>
            <a:r>
              <a:t/>
            </a:r>
            <a:endParaRPr b="1" sz="1500">
              <a:solidFill>
                <a:srgbClr val="FF0000"/>
              </a:solidFill>
            </a:endParaRPr>
          </a:p>
        </p:txBody>
      </p:sp>
      <p:sp>
        <p:nvSpPr>
          <p:cNvPr id="1023" name="Google Shape;1023;p97"/>
          <p:cNvSpPr txBox="1"/>
          <p:nvPr>
            <p:ph type="title"/>
          </p:nvPr>
        </p:nvSpPr>
        <p:spPr>
          <a:xfrm>
            <a:off x="5920575" y="3518775"/>
            <a:ext cx="3200400" cy="161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500">
                <a:solidFill>
                  <a:srgbClr val="FF0000"/>
                </a:solidFill>
              </a:rPr>
              <a:t>What would I do if I were a district leader?</a:t>
            </a:r>
            <a:endParaRPr b="1" sz="1500">
              <a:solidFill>
                <a:srgbClr val="666666"/>
              </a:solidFill>
            </a:endParaRPr>
          </a:p>
        </p:txBody>
      </p:sp>
      <p:pic>
        <p:nvPicPr>
          <p:cNvPr id="1024" name="Google Shape;1024;p97"/>
          <p:cNvPicPr preferRelativeResize="0"/>
          <p:nvPr/>
        </p:nvPicPr>
        <p:blipFill rotWithShape="1">
          <a:blip r:embed="rId3">
            <a:alphaModFix/>
          </a:blip>
          <a:srcRect b="5221" l="0" r="0" t="5221"/>
          <a:stretch/>
        </p:blipFill>
        <p:spPr>
          <a:xfrm>
            <a:off x="6009275" y="1799350"/>
            <a:ext cx="3034802" cy="1734002"/>
          </a:xfrm>
          <a:prstGeom prst="rect">
            <a:avLst/>
          </a:prstGeom>
          <a:noFill/>
          <a:ln cap="flat" cmpd="sng" w="9525">
            <a:solidFill>
              <a:srgbClr val="999999"/>
            </a:solidFill>
            <a:prstDash val="solid"/>
            <a:round/>
            <a:headEnd len="sm" w="sm" type="none"/>
            <a:tailEnd len="sm" w="sm" type="none"/>
          </a:ln>
        </p:spPr>
      </p:pic>
      <p:grpSp>
        <p:nvGrpSpPr>
          <p:cNvPr id="1025" name="Google Shape;1025;p97"/>
          <p:cNvGrpSpPr/>
          <p:nvPr/>
        </p:nvGrpSpPr>
        <p:grpSpPr>
          <a:xfrm>
            <a:off x="557034" y="457200"/>
            <a:ext cx="6885536" cy="3076788"/>
            <a:chOff x="557034" y="742624"/>
            <a:chExt cx="6885536" cy="3076787"/>
          </a:xfrm>
        </p:grpSpPr>
        <p:sp>
          <p:nvSpPr>
            <p:cNvPr id="1026" name="Google Shape;1026;p97"/>
            <p:cNvSpPr/>
            <p:nvPr/>
          </p:nvSpPr>
          <p:spPr>
            <a:xfrm rot="-1186439">
              <a:off x="6866549" y="3122327"/>
              <a:ext cx="519641" cy="424269"/>
            </a:xfrm>
            <a:prstGeom prst="ellipse">
              <a:avLst/>
            </a:prstGeom>
            <a:noFill/>
            <a:ln cap="flat" cmpd="sng" w="1905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27" name="Google Shape;1027;p97"/>
            <p:cNvGrpSpPr/>
            <p:nvPr/>
          </p:nvGrpSpPr>
          <p:grpSpPr>
            <a:xfrm>
              <a:off x="557034" y="742624"/>
              <a:ext cx="4475859" cy="3076787"/>
              <a:chOff x="557034" y="742624"/>
              <a:chExt cx="4475859" cy="3076787"/>
            </a:xfrm>
          </p:grpSpPr>
          <p:sp>
            <p:nvSpPr>
              <p:cNvPr id="1028" name="Google Shape;1028;p97"/>
              <p:cNvSpPr/>
              <p:nvPr/>
            </p:nvSpPr>
            <p:spPr>
              <a:xfrm>
                <a:off x="3786993" y="1673868"/>
                <a:ext cx="1245900" cy="1245900"/>
              </a:xfrm>
              <a:prstGeom prst="ellipse">
                <a:avLst/>
              </a:prstGeom>
              <a:solidFill>
                <a:srgbClr val="666666">
                  <a:alpha val="14530"/>
                </a:srgbClr>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rPr>
                  <a:t>Teacher</a:t>
                </a:r>
                <a:endParaRPr>
                  <a:solidFill>
                    <a:schemeClr val="dk2"/>
                  </a:solidFill>
                </a:endParaRPr>
              </a:p>
            </p:txBody>
          </p:sp>
          <p:grpSp>
            <p:nvGrpSpPr>
              <p:cNvPr id="1029" name="Google Shape;1029;p97"/>
              <p:cNvGrpSpPr/>
              <p:nvPr/>
            </p:nvGrpSpPr>
            <p:grpSpPr>
              <a:xfrm>
                <a:off x="557034" y="742624"/>
                <a:ext cx="3315029" cy="3076787"/>
                <a:chOff x="557034" y="742624"/>
                <a:chExt cx="3315029" cy="3076787"/>
              </a:xfrm>
            </p:grpSpPr>
            <p:cxnSp>
              <p:nvCxnSpPr>
                <p:cNvPr id="1030" name="Google Shape;1030;p97"/>
                <p:cNvCxnSpPr/>
                <p:nvPr/>
              </p:nvCxnSpPr>
              <p:spPr>
                <a:xfrm rot="10800000">
                  <a:off x="3333727" y="1688754"/>
                  <a:ext cx="503700" cy="381300"/>
                </a:xfrm>
                <a:prstGeom prst="straightConnector1">
                  <a:avLst/>
                </a:prstGeom>
                <a:noFill/>
                <a:ln cap="flat" cmpd="sng" w="19050">
                  <a:solidFill>
                    <a:schemeClr val="dk2"/>
                  </a:solidFill>
                  <a:prstDash val="solid"/>
                  <a:round/>
                  <a:headEnd len="med" w="med" type="triangle"/>
                  <a:tailEnd len="med" w="med" type="none"/>
                </a:ln>
              </p:spPr>
            </p:cxnSp>
            <p:grpSp>
              <p:nvGrpSpPr>
                <p:cNvPr id="1031" name="Google Shape;1031;p97"/>
                <p:cNvGrpSpPr/>
                <p:nvPr/>
              </p:nvGrpSpPr>
              <p:grpSpPr>
                <a:xfrm>
                  <a:off x="557034" y="742624"/>
                  <a:ext cx="2852691" cy="3076787"/>
                  <a:chOff x="557034" y="742624"/>
                  <a:chExt cx="2852691" cy="3076787"/>
                </a:xfrm>
              </p:grpSpPr>
              <p:grpSp>
                <p:nvGrpSpPr>
                  <p:cNvPr id="1032" name="Google Shape;1032;p97"/>
                  <p:cNvGrpSpPr/>
                  <p:nvPr/>
                </p:nvGrpSpPr>
                <p:grpSpPr>
                  <a:xfrm>
                    <a:off x="557034" y="1581123"/>
                    <a:ext cx="1698075" cy="1338431"/>
                    <a:chOff x="539716" y="1581123"/>
                    <a:chExt cx="1698075" cy="1338431"/>
                  </a:xfrm>
                </p:grpSpPr>
                <p:grpSp>
                  <p:nvGrpSpPr>
                    <p:cNvPr id="1033" name="Google Shape;1033;p97"/>
                    <p:cNvGrpSpPr/>
                    <p:nvPr/>
                  </p:nvGrpSpPr>
                  <p:grpSpPr>
                    <a:xfrm>
                      <a:off x="1683391" y="1581123"/>
                      <a:ext cx="554400" cy="488650"/>
                      <a:chOff x="1427225" y="2750100"/>
                      <a:chExt cx="554400" cy="488650"/>
                    </a:xfrm>
                  </p:grpSpPr>
                  <p:cxnSp>
                    <p:nvCxnSpPr>
                      <p:cNvPr id="1034" name="Google Shape;1034;p97"/>
                      <p:cNvCxnSpPr/>
                      <p:nvPr/>
                    </p:nvCxnSpPr>
                    <p:spPr>
                      <a:xfrm flipH="1">
                        <a:off x="1478825" y="2874550"/>
                        <a:ext cx="502800" cy="364200"/>
                      </a:xfrm>
                      <a:prstGeom prst="straightConnector1">
                        <a:avLst/>
                      </a:prstGeom>
                      <a:noFill/>
                      <a:ln cap="flat" cmpd="sng" w="19050">
                        <a:solidFill>
                          <a:schemeClr val="dk2"/>
                        </a:solidFill>
                        <a:prstDash val="solid"/>
                        <a:round/>
                        <a:headEnd len="med" w="med" type="none"/>
                        <a:tailEnd len="med" w="med" type="triangle"/>
                      </a:ln>
                    </p:spPr>
                  </p:cxnSp>
                  <p:cxnSp>
                    <p:nvCxnSpPr>
                      <p:cNvPr id="1035" name="Google Shape;1035;p97"/>
                      <p:cNvCxnSpPr/>
                      <p:nvPr/>
                    </p:nvCxnSpPr>
                    <p:spPr>
                      <a:xfrm flipH="1" rot="10800000">
                        <a:off x="1427225" y="2750100"/>
                        <a:ext cx="502800" cy="364200"/>
                      </a:xfrm>
                      <a:prstGeom prst="straightConnector1">
                        <a:avLst/>
                      </a:prstGeom>
                      <a:noFill/>
                      <a:ln cap="flat" cmpd="sng" w="19050">
                        <a:solidFill>
                          <a:schemeClr val="dk2"/>
                        </a:solidFill>
                        <a:prstDash val="solid"/>
                        <a:round/>
                        <a:headEnd len="med" w="med" type="none"/>
                        <a:tailEnd len="med" w="med" type="triangle"/>
                      </a:ln>
                    </p:spPr>
                  </p:cxnSp>
                </p:grpSp>
                <p:sp>
                  <p:nvSpPr>
                    <p:cNvPr id="1036" name="Google Shape;1036;p97"/>
                    <p:cNvSpPr/>
                    <p:nvPr/>
                  </p:nvSpPr>
                  <p:spPr>
                    <a:xfrm>
                      <a:off x="539716" y="1673654"/>
                      <a:ext cx="1245900" cy="1245900"/>
                    </a:xfrm>
                    <a:prstGeom prst="ellipse">
                      <a:avLst/>
                    </a:prstGeom>
                    <a:solidFill>
                      <a:srgbClr val="666666">
                        <a:alpha val="14530"/>
                      </a:srgbClr>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rPr>
                        <a:t>Coach</a:t>
                      </a:r>
                      <a:endParaRPr>
                        <a:solidFill>
                          <a:schemeClr val="dk2"/>
                        </a:solidFill>
                      </a:endParaRPr>
                    </a:p>
                  </p:txBody>
                </p:sp>
              </p:grpSp>
              <p:grpSp>
                <p:nvGrpSpPr>
                  <p:cNvPr id="1037" name="Google Shape;1037;p97"/>
                  <p:cNvGrpSpPr/>
                  <p:nvPr/>
                </p:nvGrpSpPr>
                <p:grpSpPr>
                  <a:xfrm>
                    <a:off x="2163825" y="742624"/>
                    <a:ext cx="1245900" cy="3076787"/>
                    <a:chOff x="2163825" y="742624"/>
                    <a:chExt cx="1245900" cy="3076787"/>
                  </a:xfrm>
                </p:grpSpPr>
                <p:grpSp>
                  <p:nvGrpSpPr>
                    <p:cNvPr id="1038" name="Google Shape;1038;p97"/>
                    <p:cNvGrpSpPr/>
                    <p:nvPr/>
                  </p:nvGrpSpPr>
                  <p:grpSpPr>
                    <a:xfrm>
                      <a:off x="2163825" y="742624"/>
                      <a:ext cx="1245900" cy="3076787"/>
                      <a:chOff x="2349525" y="1165188"/>
                      <a:chExt cx="1245900" cy="3076788"/>
                    </a:xfrm>
                  </p:grpSpPr>
                  <p:grpSp>
                    <p:nvGrpSpPr>
                      <p:cNvPr id="1039" name="Google Shape;1039;p97"/>
                      <p:cNvGrpSpPr/>
                      <p:nvPr/>
                    </p:nvGrpSpPr>
                    <p:grpSpPr>
                      <a:xfrm>
                        <a:off x="2349525" y="1165188"/>
                        <a:ext cx="1245900" cy="3076788"/>
                        <a:chOff x="1894200" y="1927188"/>
                        <a:chExt cx="1245900" cy="3076788"/>
                      </a:xfrm>
                    </p:grpSpPr>
                    <p:sp>
                      <p:nvSpPr>
                        <p:cNvPr id="1040" name="Google Shape;1040;p97"/>
                        <p:cNvSpPr/>
                        <p:nvPr/>
                      </p:nvSpPr>
                      <p:spPr>
                        <a:xfrm>
                          <a:off x="1894200" y="3758075"/>
                          <a:ext cx="1245900" cy="1245900"/>
                        </a:xfrm>
                        <a:prstGeom prst="ellipse">
                          <a:avLst/>
                        </a:prstGeom>
                        <a:solidFill>
                          <a:srgbClr val="666666">
                            <a:alpha val="14530"/>
                          </a:srgbClr>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rPr>
                            <a:t>Student</a:t>
                          </a:r>
                          <a:endParaRPr>
                            <a:solidFill>
                              <a:schemeClr val="dk2"/>
                            </a:solidFill>
                          </a:endParaRPr>
                        </a:p>
                      </p:txBody>
                    </p:sp>
                    <p:sp>
                      <p:nvSpPr>
                        <p:cNvPr id="1041" name="Google Shape;1041;p97"/>
                        <p:cNvSpPr/>
                        <p:nvPr/>
                      </p:nvSpPr>
                      <p:spPr>
                        <a:xfrm>
                          <a:off x="1894200" y="1927188"/>
                          <a:ext cx="1245900" cy="1245900"/>
                        </a:xfrm>
                        <a:prstGeom prst="ellipse">
                          <a:avLst/>
                        </a:prstGeom>
                        <a:solidFill>
                          <a:srgbClr val="666666">
                            <a:alpha val="14530"/>
                          </a:srgbClr>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rPr>
                            <a:t>Teacher</a:t>
                          </a:r>
                          <a:endParaRPr>
                            <a:solidFill>
                              <a:schemeClr val="dk2"/>
                            </a:solidFill>
                          </a:endParaRPr>
                        </a:p>
                      </p:txBody>
                    </p:sp>
                  </p:grpSp>
                  <p:cxnSp>
                    <p:nvCxnSpPr>
                      <p:cNvPr id="1042" name="Google Shape;1042;p97"/>
                      <p:cNvCxnSpPr/>
                      <p:nvPr/>
                    </p:nvCxnSpPr>
                    <p:spPr>
                      <a:xfrm rot="-5400000">
                        <a:off x="2905462" y="2526380"/>
                        <a:ext cx="809400" cy="213900"/>
                      </a:xfrm>
                      <a:prstGeom prst="curvedConnector3">
                        <a:avLst>
                          <a:gd fmla="val 43205" name="adj1"/>
                        </a:avLst>
                      </a:prstGeom>
                      <a:noFill/>
                      <a:ln cap="flat" cmpd="sng" w="19050">
                        <a:solidFill>
                          <a:schemeClr val="dk2"/>
                        </a:solidFill>
                        <a:prstDash val="solid"/>
                        <a:round/>
                        <a:headEnd len="med" w="med" type="triangle"/>
                        <a:tailEnd len="med" w="med" type="none"/>
                      </a:ln>
                    </p:spPr>
                  </p:cxnSp>
                </p:grpSp>
                <p:sp>
                  <p:nvSpPr>
                    <p:cNvPr id="1043" name="Google Shape;1043;p97"/>
                    <p:cNvSpPr/>
                    <p:nvPr/>
                  </p:nvSpPr>
                  <p:spPr>
                    <a:xfrm flipH="1" rot="10800000">
                      <a:off x="2590125" y="2091823"/>
                      <a:ext cx="393300" cy="367200"/>
                    </a:xfrm>
                    <a:prstGeom prst="triangle">
                      <a:avLst>
                        <a:gd fmla="val 50000" name="adj"/>
                      </a:avLst>
                    </a:prstGeom>
                    <a:solidFill>
                      <a:srgbClr val="0000FF"/>
                    </a:solid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044" name="Google Shape;1044;p97"/>
                  <p:cNvCxnSpPr/>
                  <p:nvPr/>
                </p:nvCxnSpPr>
                <p:spPr>
                  <a:xfrm flipH="1" rot="5400000">
                    <a:off x="2048533" y="2103816"/>
                    <a:ext cx="809400" cy="213900"/>
                  </a:xfrm>
                  <a:prstGeom prst="curvedConnector3">
                    <a:avLst>
                      <a:gd fmla="val 43205" name="adj1"/>
                    </a:avLst>
                  </a:prstGeom>
                  <a:noFill/>
                  <a:ln cap="flat" cmpd="sng" w="19050">
                    <a:solidFill>
                      <a:schemeClr val="dk2"/>
                    </a:solidFill>
                    <a:prstDash val="solid"/>
                    <a:round/>
                    <a:headEnd len="med" w="med" type="none"/>
                    <a:tailEnd len="med" w="med" type="triangle"/>
                  </a:ln>
                </p:spPr>
              </p:cxnSp>
            </p:grpSp>
            <p:cxnSp>
              <p:nvCxnSpPr>
                <p:cNvPr id="1045" name="Google Shape;1045;p97"/>
                <p:cNvCxnSpPr/>
                <p:nvPr/>
              </p:nvCxnSpPr>
              <p:spPr>
                <a:xfrm>
                  <a:off x="3368363" y="1570990"/>
                  <a:ext cx="503700" cy="381300"/>
                </a:xfrm>
                <a:prstGeom prst="straightConnector1">
                  <a:avLst/>
                </a:prstGeom>
                <a:noFill/>
                <a:ln cap="flat" cmpd="sng" w="19050">
                  <a:solidFill>
                    <a:schemeClr val="dk2"/>
                  </a:solidFill>
                  <a:prstDash val="solid"/>
                  <a:round/>
                  <a:headEnd len="med" w="med" type="triangle"/>
                  <a:tailEnd len="med" w="med" type="none"/>
                </a:ln>
              </p:spPr>
            </p:cxnSp>
          </p:grpSp>
        </p:grpSp>
      </p:grpSp>
      <p:pic>
        <p:nvPicPr>
          <p:cNvPr id="1046" name="Google Shape;1046;p97"/>
          <p:cNvPicPr preferRelativeResize="0"/>
          <p:nvPr/>
        </p:nvPicPr>
        <p:blipFill>
          <a:blip r:embed="rId4">
            <a:alphaModFix/>
          </a:blip>
          <a:stretch>
            <a:fillRect/>
          </a:stretch>
        </p:blipFill>
        <p:spPr>
          <a:xfrm>
            <a:off x="0" y="4594800"/>
            <a:ext cx="783838" cy="5487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0" name="Shape 1050"/>
        <p:cNvGrpSpPr/>
        <p:nvPr/>
      </p:nvGrpSpPr>
      <p:grpSpPr>
        <a:xfrm>
          <a:off x="0" y="0"/>
          <a:ext cx="0" cy="0"/>
          <a:chOff x="0" y="0"/>
          <a:chExt cx="0" cy="0"/>
        </a:xfrm>
      </p:grpSpPr>
      <p:sp>
        <p:nvSpPr>
          <p:cNvPr id="1051" name="Google Shape;1051;p98"/>
          <p:cNvSpPr txBox="1"/>
          <p:nvPr>
            <p:ph type="title"/>
          </p:nvPr>
        </p:nvSpPr>
        <p:spPr>
          <a:xfrm>
            <a:off x="5920575" y="0"/>
            <a:ext cx="3200400" cy="173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500">
                <a:solidFill>
                  <a:srgbClr val="666666"/>
                </a:solidFill>
              </a:rPr>
              <a:t>But what does this have to do with student growth in general, and with using student growth data for educator evaluation in particular?</a:t>
            </a:r>
            <a:endParaRPr b="1" sz="1500">
              <a:solidFill>
                <a:srgbClr val="666666"/>
              </a:solidFill>
            </a:endParaRPr>
          </a:p>
          <a:p>
            <a:pPr indent="0" lvl="0" marL="0" rtl="0" algn="l">
              <a:spcBef>
                <a:spcPts val="0"/>
              </a:spcBef>
              <a:spcAft>
                <a:spcPts val="0"/>
              </a:spcAft>
              <a:buNone/>
            </a:pPr>
            <a:r>
              <a:t/>
            </a:r>
            <a:endParaRPr b="1" sz="1500">
              <a:solidFill>
                <a:srgbClr val="FF0000"/>
              </a:solidFill>
            </a:endParaRPr>
          </a:p>
          <a:p>
            <a:pPr indent="0" lvl="0" marL="0" rtl="0" algn="l">
              <a:spcBef>
                <a:spcPts val="0"/>
              </a:spcBef>
              <a:spcAft>
                <a:spcPts val="0"/>
              </a:spcAft>
              <a:buNone/>
            </a:pPr>
            <a:r>
              <a:rPr b="1" lang="en" sz="1500">
                <a:solidFill>
                  <a:srgbClr val="666666"/>
                </a:solidFill>
              </a:rPr>
              <a:t>What is the spirit of the law?</a:t>
            </a:r>
            <a:endParaRPr b="1" sz="1500">
              <a:solidFill>
                <a:srgbClr val="666666"/>
              </a:solidFill>
            </a:endParaRPr>
          </a:p>
          <a:p>
            <a:pPr indent="0" lvl="0" marL="0" rtl="0" algn="l">
              <a:spcBef>
                <a:spcPts val="0"/>
              </a:spcBef>
              <a:spcAft>
                <a:spcPts val="0"/>
              </a:spcAft>
              <a:buNone/>
            </a:pPr>
            <a:r>
              <a:t/>
            </a:r>
            <a:endParaRPr b="1" sz="1500">
              <a:solidFill>
                <a:srgbClr val="FF0000"/>
              </a:solidFill>
            </a:endParaRPr>
          </a:p>
        </p:txBody>
      </p:sp>
      <p:sp>
        <p:nvSpPr>
          <p:cNvPr id="1052" name="Google Shape;1052;p98"/>
          <p:cNvSpPr txBox="1"/>
          <p:nvPr>
            <p:ph type="title"/>
          </p:nvPr>
        </p:nvSpPr>
        <p:spPr>
          <a:xfrm>
            <a:off x="5920575" y="3518775"/>
            <a:ext cx="3200400" cy="161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500">
                <a:solidFill>
                  <a:srgbClr val="666666"/>
                </a:solidFill>
              </a:rPr>
              <a:t>What would I do if I were a district leader?</a:t>
            </a:r>
            <a:endParaRPr b="1" sz="1500">
              <a:solidFill>
                <a:srgbClr val="666666"/>
              </a:solidFill>
            </a:endParaRPr>
          </a:p>
          <a:p>
            <a:pPr indent="0" lvl="0" marL="0" rtl="0" algn="l">
              <a:spcBef>
                <a:spcPts val="0"/>
              </a:spcBef>
              <a:spcAft>
                <a:spcPts val="0"/>
              </a:spcAft>
              <a:buNone/>
            </a:pPr>
            <a:r>
              <a:t/>
            </a:r>
            <a:endParaRPr b="1" sz="1500">
              <a:solidFill>
                <a:srgbClr val="666666"/>
              </a:solidFill>
            </a:endParaRPr>
          </a:p>
          <a:p>
            <a:pPr indent="0" lvl="0" marL="0" rtl="0" algn="l">
              <a:spcBef>
                <a:spcPts val="0"/>
              </a:spcBef>
              <a:spcAft>
                <a:spcPts val="0"/>
              </a:spcAft>
              <a:buNone/>
            </a:pPr>
            <a:r>
              <a:t/>
            </a:r>
            <a:endParaRPr b="1" sz="1500">
              <a:solidFill>
                <a:srgbClr val="FF0000"/>
              </a:solidFill>
            </a:endParaRPr>
          </a:p>
        </p:txBody>
      </p:sp>
      <p:pic>
        <p:nvPicPr>
          <p:cNvPr id="1053" name="Google Shape;1053;p98"/>
          <p:cNvPicPr preferRelativeResize="0"/>
          <p:nvPr/>
        </p:nvPicPr>
        <p:blipFill rotWithShape="1">
          <a:blip r:embed="rId3">
            <a:alphaModFix/>
          </a:blip>
          <a:srcRect b="5221" l="0" r="0" t="5221"/>
          <a:stretch/>
        </p:blipFill>
        <p:spPr>
          <a:xfrm>
            <a:off x="6009275" y="1799350"/>
            <a:ext cx="3034802" cy="1734002"/>
          </a:xfrm>
          <a:prstGeom prst="rect">
            <a:avLst/>
          </a:prstGeom>
          <a:noFill/>
          <a:ln cap="flat" cmpd="sng" w="9525">
            <a:solidFill>
              <a:srgbClr val="999999"/>
            </a:solidFill>
            <a:prstDash val="solid"/>
            <a:round/>
            <a:headEnd len="sm" w="sm" type="none"/>
            <a:tailEnd len="sm" w="sm" type="none"/>
          </a:ln>
        </p:spPr>
      </p:pic>
      <p:sp>
        <p:nvSpPr>
          <p:cNvPr id="1054" name="Google Shape;1054;p98"/>
          <p:cNvSpPr txBox="1"/>
          <p:nvPr/>
        </p:nvSpPr>
        <p:spPr>
          <a:xfrm>
            <a:off x="1190625" y="4146900"/>
            <a:ext cx="7955400" cy="996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600">
                <a:solidFill>
                  <a:srgbClr val="FF0000"/>
                </a:solidFill>
              </a:rPr>
              <a:t>I would make the connection between the spirit of the law and formative assessment/instructional practices as a means for improving student growth.</a:t>
            </a:r>
            <a:endParaRPr sz="1600"/>
          </a:p>
        </p:txBody>
      </p:sp>
      <p:grpSp>
        <p:nvGrpSpPr>
          <p:cNvPr id="1055" name="Google Shape;1055;p98"/>
          <p:cNvGrpSpPr/>
          <p:nvPr/>
        </p:nvGrpSpPr>
        <p:grpSpPr>
          <a:xfrm>
            <a:off x="557034" y="-8"/>
            <a:ext cx="6885536" cy="3533996"/>
            <a:chOff x="557034" y="-8"/>
            <a:chExt cx="6885536" cy="3533996"/>
          </a:xfrm>
        </p:grpSpPr>
        <p:grpSp>
          <p:nvGrpSpPr>
            <p:cNvPr id="1056" name="Google Shape;1056;p98"/>
            <p:cNvGrpSpPr/>
            <p:nvPr/>
          </p:nvGrpSpPr>
          <p:grpSpPr>
            <a:xfrm>
              <a:off x="557034" y="457200"/>
              <a:ext cx="4475859" cy="3076788"/>
              <a:chOff x="557034" y="742624"/>
              <a:chExt cx="4475859" cy="3076787"/>
            </a:xfrm>
          </p:grpSpPr>
          <p:sp>
            <p:nvSpPr>
              <p:cNvPr id="1057" name="Google Shape;1057;p98"/>
              <p:cNvSpPr/>
              <p:nvPr/>
            </p:nvSpPr>
            <p:spPr>
              <a:xfrm>
                <a:off x="3786993" y="1673868"/>
                <a:ext cx="1245900" cy="1245900"/>
              </a:xfrm>
              <a:prstGeom prst="ellipse">
                <a:avLst/>
              </a:prstGeom>
              <a:solidFill>
                <a:srgbClr val="666666">
                  <a:alpha val="14530"/>
                </a:srgbClr>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rPr>
                  <a:t>Teacher</a:t>
                </a:r>
                <a:endParaRPr>
                  <a:solidFill>
                    <a:schemeClr val="dk2"/>
                  </a:solidFill>
                </a:endParaRPr>
              </a:p>
            </p:txBody>
          </p:sp>
          <p:grpSp>
            <p:nvGrpSpPr>
              <p:cNvPr id="1058" name="Google Shape;1058;p98"/>
              <p:cNvGrpSpPr/>
              <p:nvPr/>
            </p:nvGrpSpPr>
            <p:grpSpPr>
              <a:xfrm>
                <a:off x="557034" y="742624"/>
                <a:ext cx="3315029" cy="3076787"/>
                <a:chOff x="557034" y="742624"/>
                <a:chExt cx="3315029" cy="3076787"/>
              </a:xfrm>
            </p:grpSpPr>
            <p:cxnSp>
              <p:nvCxnSpPr>
                <p:cNvPr id="1059" name="Google Shape;1059;p98"/>
                <p:cNvCxnSpPr/>
                <p:nvPr/>
              </p:nvCxnSpPr>
              <p:spPr>
                <a:xfrm rot="10800000">
                  <a:off x="3333727" y="1688754"/>
                  <a:ext cx="503700" cy="381300"/>
                </a:xfrm>
                <a:prstGeom prst="straightConnector1">
                  <a:avLst/>
                </a:prstGeom>
                <a:noFill/>
                <a:ln cap="flat" cmpd="sng" w="19050">
                  <a:solidFill>
                    <a:schemeClr val="dk2"/>
                  </a:solidFill>
                  <a:prstDash val="solid"/>
                  <a:round/>
                  <a:headEnd len="med" w="med" type="triangle"/>
                  <a:tailEnd len="med" w="med" type="none"/>
                </a:ln>
              </p:spPr>
            </p:cxnSp>
            <p:grpSp>
              <p:nvGrpSpPr>
                <p:cNvPr id="1060" name="Google Shape;1060;p98"/>
                <p:cNvGrpSpPr/>
                <p:nvPr/>
              </p:nvGrpSpPr>
              <p:grpSpPr>
                <a:xfrm>
                  <a:off x="557034" y="742624"/>
                  <a:ext cx="2852691" cy="3076787"/>
                  <a:chOff x="557034" y="742624"/>
                  <a:chExt cx="2852691" cy="3076787"/>
                </a:xfrm>
              </p:grpSpPr>
              <p:grpSp>
                <p:nvGrpSpPr>
                  <p:cNvPr id="1061" name="Google Shape;1061;p98"/>
                  <p:cNvGrpSpPr/>
                  <p:nvPr/>
                </p:nvGrpSpPr>
                <p:grpSpPr>
                  <a:xfrm>
                    <a:off x="557034" y="1581123"/>
                    <a:ext cx="1698075" cy="1338431"/>
                    <a:chOff x="539716" y="1581123"/>
                    <a:chExt cx="1698075" cy="1338431"/>
                  </a:xfrm>
                </p:grpSpPr>
                <p:grpSp>
                  <p:nvGrpSpPr>
                    <p:cNvPr id="1062" name="Google Shape;1062;p98"/>
                    <p:cNvGrpSpPr/>
                    <p:nvPr/>
                  </p:nvGrpSpPr>
                  <p:grpSpPr>
                    <a:xfrm>
                      <a:off x="1683391" y="1581123"/>
                      <a:ext cx="554400" cy="488650"/>
                      <a:chOff x="1427225" y="2750100"/>
                      <a:chExt cx="554400" cy="488650"/>
                    </a:xfrm>
                  </p:grpSpPr>
                  <p:cxnSp>
                    <p:nvCxnSpPr>
                      <p:cNvPr id="1063" name="Google Shape;1063;p98"/>
                      <p:cNvCxnSpPr/>
                      <p:nvPr/>
                    </p:nvCxnSpPr>
                    <p:spPr>
                      <a:xfrm flipH="1">
                        <a:off x="1478825" y="2874550"/>
                        <a:ext cx="502800" cy="364200"/>
                      </a:xfrm>
                      <a:prstGeom prst="straightConnector1">
                        <a:avLst/>
                      </a:prstGeom>
                      <a:noFill/>
                      <a:ln cap="flat" cmpd="sng" w="19050">
                        <a:solidFill>
                          <a:schemeClr val="dk2"/>
                        </a:solidFill>
                        <a:prstDash val="solid"/>
                        <a:round/>
                        <a:headEnd len="med" w="med" type="none"/>
                        <a:tailEnd len="med" w="med" type="triangle"/>
                      </a:ln>
                    </p:spPr>
                  </p:cxnSp>
                  <p:cxnSp>
                    <p:nvCxnSpPr>
                      <p:cNvPr id="1064" name="Google Shape;1064;p98"/>
                      <p:cNvCxnSpPr/>
                      <p:nvPr/>
                    </p:nvCxnSpPr>
                    <p:spPr>
                      <a:xfrm flipH="1" rot="10800000">
                        <a:off x="1427225" y="2750100"/>
                        <a:ext cx="502800" cy="364200"/>
                      </a:xfrm>
                      <a:prstGeom prst="straightConnector1">
                        <a:avLst/>
                      </a:prstGeom>
                      <a:noFill/>
                      <a:ln cap="flat" cmpd="sng" w="19050">
                        <a:solidFill>
                          <a:schemeClr val="dk2"/>
                        </a:solidFill>
                        <a:prstDash val="solid"/>
                        <a:round/>
                        <a:headEnd len="med" w="med" type="none"/>
                        <a:tailEnd len="med" w="med" type="triangle"/>
                      </a:ln>
                    </p:spPr>
                  </p:cxnSp>
                </p:grpSp>
                <p:sp>
                  <p:nvSpPr>
                    <p:cNvPr id="1065" name="Google Shape;1065;p98"/>
                    <p:cNvSpPr/>
                    <p:nvPr/>
                  </p:nvSpPr>
                  <p:spPr>
                    <a:xfrm>
                      <a:off x="539716" y="1673654"/>
                      <a:ext cx="1245900" cy="1245900"/>
                    </a:xfrm>
                    <a:prstGeom prst="ellipse">
                      <a:avLst/>
                    </a:prstGeom>
                    <a:solidFill>
                      <a:srgbClr val="666666">
                        <a:alpha val="14530"/>
                      </a:srgbClr>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rPr>
                        <a:t>Coach</a:t>
                      </a:r>
                      <a:endParaRPr>
                        <a:solidFill>
                          <a:schemeClr val="dk2"/>
                        </a:solidFill>
                      </a:endParaRPr>
                    </a:p>
                  </p:txBody>
                </p:sp>
              </p:grpSp>
              <p:grpSp>
                <p:nvGrpSpPr>
                  <p:cNvPr id="1066" name="Google Shape;1066;p98"/>
                  <p:cNvGrpSpPr/>
                  <p:nvPr/>
                </p:nvGrpSpPr>
                <p:grpSpPr>
                  <a:xfrm>
                    <a:off x="2163825" y="742624"/>
                    <a:ext cx="1245900" cy="3076787"/>
                    <a:chOff x="2163825" y="742624"/>
                    <a:chExt cx="1245900" cy="3076787"/>
                  </a:xfrm>
                </p:grpSpPr>
                <p:grpSp>
                  <p:nvGrpSpPr>
                    <p:cNvPr id="1067" name="Google Shape;1067;p98"/>
                    <p:cNvGrpSpPr/>
                    <p:nvPr/>
                  </p:nvGrpSpPr>
                  <p:grpSpPr>
                    <a:xfrm>
                      <a:off x="2163825" y="742624"/>
                      <a:ext cx="1245900" cy="3076787"/>
                      <a:chOff x="2349525" y="1165188"/>
                      <a:chExt cx="1245900" cy="3076788"/>
                    </a:xfrm>
                  </p:grpSpPr>
                  <p:grpSp>
                    <p:nvGrpSpPr>
                      <p:cNvPr id="1068" name="Google Shape;1068;p98"/>
                      <p:cNvGrpSpPr/>
                      <p:nvPr/>
                    </p:nvGrpSpPr>
                    <p:grpSpPr>
                      <a:xfrm>
                        <a:off x="2349525" y="1165188"/>
                        <a:ext cx="1245900" cy="3076788"/>
                        <a:chOff x="1894200" y="1927188"/>
                        <a:chExt cx="1245900" cy="3076788"/>
                      </a:xfrm>
                    </p:grpSpPr>
                    <p:sp>
                      <p:nvSpPr>
                        <p:cNvPr id="1069" name="Google Shape;1069;p98"/>
                        <p:cNvSpPr/>
                        <p:nvPr/>
                      </p:nvSpPr>
                      <p:spPr>
                        <a:xfrm>
                          <a:off x="1894200" y="3758075"/>
                          <a:ext cx="1245900" cy="1245900"/>
                        </a:xfrm>
                        <a:prstGeom prst="ellipse">
                          <a:avLst/>
                        </a:prstGeom>
                        <a:solidFill>
                          <a:srgbClr val="666666">
                            <a:alpha val="14530"/>
                          </a:srgbClr>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rPr>
                            <a:t>Student</a:t>
                          </a:r>
                          <a:endParaRPr>
                            <a:solidFill>
                              <a:schemeClr val="dk2"/>
                            </a:solidFill>
                          </a:endParaRPr>
                        </a:p>
                      </p:txBody>
                    </p:sp>
                    <p:sp>
                      <p:nvSpPr>
                        <p:cNvPr id="1070" name="Google Shape;1070;p98"/>
                        <p:cNvSpPr/>
                        <p:nvPr/>
                      </p:nvSpPr>
                      <p:spPr>
                        <a:xfrm>
                          <a:off x="1894200" y="1927188"/>
                          <a:ext cx="1245900" cy="1245900"/>
                        </a:xfrm>
                        <a:prstGeom prst="ellipse">
                          <a:avLst/>
                        </a:prstGeom>
                        <a:solidFill>
                          <a:srgbClr val="666666">
                            <a:alpha val="14530"/>
                          </a:srgbClr>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rPr>
                            <a:t>Teacher</a:t>
                          </a:r>
                          <a:endParaRPr>
                            <a:solidFill>
                              <a:schemeClr val="dk2"/>
                            </a:solidFill>
                          </a:endParaRPr>
                        </a:p>
                      </p:txBody>
                    </p:sp>
                  </p:grpSp>
                  <p:cxnSp>
                    <p:nvCxnSpPr>
                      <p:cNvPr id="1071" name="Google Shape;1071;p98"/>
                      <p:cNvCxnSpPr/>
                      <p:nvPr/>
                    </p:nvCxnSpPr>
                    <p:spPr>
                      <a:xfrm rot="-5400000">
                        <a:off x="2905462" y="2526380"/>
                        <a:ext cx="809400" cy="213900"/>
                      </a:xfrm>
                      <a:prstGeom prst="curvedConnector3">
                        <a:avLst>
                          <a:gd fmla="val 43205" name="adj1"/>
                        </a:avLst>
                      </a:prstGeom>
                      <a:noFill/>
                      <a:ln cap="flat" cmpd="sng" w="19050">
                        <a:solidFill>
                          <a:schemeClr val="dk2"/>
                        </a:solidFill>
                        <a:prstDash val="solid"/>
                        <a:round/>
                        <a:headEnd len="med" w="med" type="triangle"/>
                        <a:tailEnd len="med" w="med" type="none"/>
                      </a:ln>
                    </p:spPr>
                  </p:cxnSp>
                </p:grpSp>
                <p:sp>
                  <p:nvSpPr>
                    <p:cNvPr id="1072" name="Google Shape;1072;p98"/>
                    <p:cNvSpPr/>
                    <p:nvPr/>
                  </p:nvSpPr>
                  <p:spPr>
                    <a:xfrm flipH="1" rot="10800000">
                      <a:off x="2590125" y="2091823"/>
                      <a:ext cx="393300" cy="367200"/>
                    </a:xfrm>
                    <a:prstGeom prst="triangle">
                      <a:avLst>
                        <a:gd fmla="val 50000" name="adj"/>
                      </a:avLst>
                    </a:prstGeom>
                    <a:solidFill>
                      <a:srgbClr val="0000FF"/>
                    </a:solid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073" name="Google Shape;1073;p98"/>
                  <p:cNvCxnSpPr/>
                  <p:nvPr/>
                </p:nvCxnSpPr>
                <p:spPr>
                  <a:xfrm flipH="1" rot="5400000">
                    <a:off x="2048533" y="2103816"/>
                    <a:ext cx="809400" cy="213900"/>
                  </a:xfrm>
                  <a:prstGeom prst="curvedConnector3">
                    <a:avLst>
                      <a:gd fmla="val 43205" name="adj1"/>
                    </a:avLst>
                  </a:prstGeom>
                  <a:noFill/>
                  <a:ln cap="flat" cmpd="sng" w="19050">
                    <a:solidFill>
                      <a:schemeClr val="dk2"/>
                    </a:solidFill>
                    <a:prstDash val="solid"/>
                    <a:round/>
                    <a:headEnd len="med" w="med" type="none"/>
                    <a:tailEnd len="med" w="med" type="triangle"/>
                  </a:ln>
                </p:spPr>
              </p:cxnSp>
            </p:grpSp>
            <p:cxnSp>
              <p:nvCxnSpPr>
                <p:cNvPr id="1074" name="Google Shape;1074;p98"/>
                <p:cNvCxnSpPr/>
                <p:nvPr/>
              </p:nvCxnSpPr>
              <p:spPr>
                <a:xfrm>
                  <a:off x="3368363" y="1570990"/>
                  <a:ext cx="503700" cy="381300"/>
                </a:xfrm>
                <a:prstGeom prst="straightConnector1">
                  <a:avLst/>
                </a:prstGeom>
                <a:noFill/>
                <a:ln cap="flat" cmpd="sng" w="19050">
                  <a:solidFill>
                    <a:schemeClr val="dk2"/>
                  </a:solidFill>
                  <a:prstDash val="solid"/>
                  <a:round/>
                  <a:headEnd len="med" w="med" type="triangle"/>
                  <a:tailEnd len="med" w="med" type="none"/>
                </a:ln>
              </p:spPr>
            </p:cxnSp>
          </p:grpSp>
        </p:grpSp>
        <p:grpSp>
          <p:nvGrpSpPr>
            <p:cNvPr id="1075" name="Google Shape;1075;p98"/>
            <p:cNvGrpSpPr/>
            <p:nvPr/>
          </p:nvGrpSpPr>
          <p:grpSpPr>
            <a:xfrm>
              <a:off x="4255752" y="-8"/>
              <a:ext cx="2798917" cy="2849396"/>
              <a:chOff x="4179577" y="257042"/>
              <a:chExt cx="2798917" cy="2849396"/>
            </a:xfrm>
          </p:grpSpPr>
          <p:sp>
            <p:nvSpPr>
              <p:cNvPr id="1076" name="Google Shape;1076;p98"/>
              <p:cNvSpPr txBox="1"/>
              <p:nvPr/>
            </p:nvSpPr>
            <p:spPr>
              <a:xfrm rot="-1188091">
                <a:off x="4398772" y="680583"/>
                <a:ext cx="1221208" cy="63703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500">
                    <a:solidFill>
                      <a:srgbClr val="FF0000"/>
                    </a:solidFill>
                  </a:rPr>
                  <a:t>Theory of</a:t>
                </a:r>
                <a:endParaRPr b="1" sz="1500">
                  <a:solidFill>
                    <a:srgbClr val="FF0000"/>
                  </a:solidFill>
                </a:endParaRPr>
              </a:p>
              <a:p>
                <a:pPr indent="0" lvl="0" marL="0" rtl="0" algn="ctr">
                  <a:spcBef>
                    <a:spcPts val="0"/>
                  </a:spcBef>
                  <a:spcAft>
                    <a:spcPts val="0"/>
                  </a:spcAft>
                  <a:buNone/>
                </a:pPr>
                <a:r>
                  <a:rPr b="1" lang="en" sz="1500">
                    <a:solidFill>
                      <a:srgbClr val="FF0000"/>
                    </a:solidFill>
                  </a:rPr>
                  <a:t>change</a:t>
                </a:r>
                <a:endParaRPr b="1" sz="1500">
                  <a:solidFill>
                    <a:srgbClr val="FF0000"/>
                  </a:solidFill>
                </a:endParaRPr>
              </a:p>
            </p:txBody>
          </p:sp>
          <p:grpSp>
            <p:nvGrpSpPr>
              <p:cNvPr id="1077" name="Google Shape;1077;p98"/>
              <p:cNvGrpSpPr/>
              <p:nvPr/>
            </p:nvGrpSpPr>
            <p:grpSpPr>
              <a:xfrm>
                <a:off x="4179577" y="257042"/>
                <a:ext cx="2798917" cy="2849396"/>
                <a:chOff x="4179577" y="257042"/>
                <a:chExt cx="2798917" cy="2849396"/>
              </a:xfrm>
            </p:grpSpPr>
            <p:sp>
              <p:nvSpPr>
                <p:cNvPr id="1078" name="Google Shape;1078;p98"/>
                <p:cNvSpPr/>
                <p:nvPr/>
              </p:nvSpPr>
              <p:spPr>
                <a:xfrm rot="-1189061">
                  <a:off x="4321382" y="458535"/>
                  <a:ext cx="1375991" cy="1081114"/>
                </a:xfrm>
                <a:prstGeom prst="ellipse">
                  <a:avLst/>
                </a:prstGeom>
                <a:noFill/>
                <a:ln cap="flat" cmpd="sng" w="3810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79" name="Google Shape;1079;p98"/>
                <p:cNvCxnSpPr>
                  <a:stCxn id="1080" idx="0"/>
                  <a:endCxn id="1078" idx="4"/>
                </p:cNvCxnSpPr>
                <p:nvPr/>
              </p:nvCxnSpPr>
              <p:spPr>
                <a:xfrm flipH="1" rot="5400000">
                  <a:off x="5286045" y="1413988"/>
                  <a:ext cx="1598400" cy="1786500"/>
                </a:xfrm>
                <a:prstGeom prst="curvedConnector3">
                  <a:avLst>
                    <a:gd fmla="val 36872" name="adj1"/>
                  </a:avLst>
                </a:prstGeom>
                <a:noFill/>
                <a:ln cap="flat" cmpd="sng" w="28575">
                  <a:solidFill>
                    <a:srgbClr val="0000FF"/>
                  </a:solidFill>
                  <a:prstDash val="solid"/>
                  <a:round/>
                  <a:headEnd len="med" w="med" type="triangle"/>
                  <a:tailEnd len="med" w="med" type="triangle"/>
                </a:ln>
              </p:spPr>
            </p:cxnSp>
          </p:grpSp>
        </p:grpSp>
        <p:sp>
          <p:nvSpPr>
            <p:cNvPr id="1080" name="Google Shape;1080;p98"/>
            <p:cNvSpPr/>
            <p:nvPr/>
          </p:nvSpPr>
          <p:spPr>
            <a:xfrm rot="-1186439">
              <a:off x="6866549" y="2836904"/>
              <a:ext cx="519641" cy="424269"/>
            </a:xfrm>
            <a:prstGeom prst="ellipse">
              <a:avLst/>
            </a:prstGeom>
            <a:noFill/>
            <a:ln cap="flat" cmpd="sng" w="1905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81" name="Google Shape;1081;p98"/>
            <p:cNvCxnSpPr>
              <a:stCxn id="1072" idx="5"/>
              <a:endCxn id="1078" idx="2"/>
            </p:cNvCxnSpPr>
            <p:nvPr/>
          </p:nvCxnSpPr>
          <p:spPr>
            <a:xfrm flipH="1" rot="10800000">
              <a:off x="2885100" y="975399"/>
              <a:ext cx="1553100" cy="1014600"/>
            </a:xfrm>
            <a:prstGeom prst="curvedConnector3">
              <a:avLst>
                <a:gd fmla="val 52350" name="adj1"/>
              </a:avLst>
            </a:prstGeom>
            <a:noFill/>
            <a:ln cap="flat" cmpd="sng" w="28575">
              <a:solidFill>
                <a:srgbClr val="0000FF"/>
              </a:solidFill>
              <a:prstDash val="solid"/>
              <a:round/>
              <a:headEnd len="med" w="med" type="triangle"/>
              <a:tailEnd len="med" w="med" type="triangle"/>
            </a:ln>
          </p:spPr>
        </p:cxnSp>
      </p:grpSp>
      <p:pic>
        <p:nvPicPr>
          <p:cNvPr id="1082" name="Google Shape;1082;p98"/>
          <p:cNvPicPr preferRelativeResize="0"/>
          <p:nvPr/>
        </p:nvPicPr>
        <p:blipFill>
          <a:blip r:embed="rId4">
            <a:alphaModFix/>
          </a:blip>
          <a:stretch>
            <a:fillRect/>
          </a:stretch>
        </p:blipFill>
        <p:spPr>
          <a:xfrm>
            <a:off x="0" y="4594800"/>
            <a:ext cx="783838" cy="5487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6" name="Shape 1086"/>
        <p:cNvGrpSpPr/>
        <p:nvPr/>
      </p:nvGrpSpPr>
      <p:grpSpPr>
        <a:xfrm>
          <a:off x="0" y="0"/>
          <a:ext cx="0" cy="0"/>
          <a:chOff x="0" y="0"/>
          <a:chExt cx="0" cy="0"/>
        </a:xfrm>
      </p:grpSpPr>
      <p:sp>
        <p:nvSpPr>
          <p:cNvPr id="1087" name="Google Shape;1087;p99"/>
          <p:cNvSpPr txBox="1"/>
          <p:nvPr>
            <p:ph type="title"/>
          </p:nvPr>
        </p:nvSpPr>
        <p:spPr>
          <a:xfrm>
            <a:off x="5920575" y="0"/>
            <a:ext cx="3200400" cy="173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500">
                <a:solidFill>
                  <a:srgbClr val="666666"/>
                </a:solidFill>
              </a:rPr>
              <a:t>But what does this have to do with student growth in general, and with using student growth data for educator evaluation in particular?</a:t>
            </a:r>
            <a:endParaRPr b="1" sz="1500">
              <a:solidFill>
                <a:srgbClr val="666666"/>
              </a:solidFill>
            </a:endParaRPr>
          </a:p>
          <a:p>
            <a:pPr indent="0" lvl="0" marL="0" rtl="0" algn="l">
              <a:spcBef>
                <a:spcPts val="0"/>
              </a:spcBef>
              <a:spcAft>
                <a:spcPts val="0"/>
              </a:spcAft>
              <a:buNone/>
            </a:pPr>
            <a:r>
              <a:t/>
            </a:r>
            <a:endParaRPr b="1" sz="1500">
              <a:solidFill>
                <a:srgbClr val="FF0000"/>
              </a:solidFill>
            </a:endParaRPr>
          </a:p>
          <a:p>
            <a:pPr indent="0" lvl="0" marL="0" rtl="0" algn="l">
              <a:spcBef>
                <a:spcPts val="0"/>
              </a:spcBef>
              <a:spcAft>
                <a:spcPts val="0"/>
              </a:spcAft>
              <a:buNone/>
            </a:pPr>
            <a:r>
              <a:rPr b="1" lang="en" sz="1500">
                <a:solidFill>
                  <a:srgbClr val="666666"/>
                </a:solidFill>
              </a:rPr>
              <a:t>What is the spirit of the law?</a:t>
            </a:r>
            <a:endParaRPr b="1" sz="1500">
              <a:solidFill>
                <a:srgbClr val="666666"/>
              </a:solidFill>
            </a:endParaRPr>
          </a:p>
          <a:p>
            <a:pPr indent="0" lvl="0" marL="0" rtl="0" algn="l">
              <a:spcBef>
                <a:spcPts val="0"/>
              </a:spcBef>
              <a:spcAft>
                <a:spcPts val="0"/>
              </a:spcAft>
              <a:buNone/>
            </a:pPr>
            <a:r>
              <a:t/>
            </a:r>
            <a:endParaRPr b="1" sz="1500">
              <a:solidFill>
                <a:srgbClr val="FF0000"/>
              </a:solidFill>
            </a:endParaRPr>
          </a:p>
        </p:txBody>
      </p:sp>
      <p:sp>
        <p:nvSpPr>
          <p:cNvPr id="1088" name="Google Shape;1088;p99"/>
          <p:cNvSpPr txBox="1"/>
          <p:nvPr>
            <p:ph type="title"/>
          </p:nvPr>
        </p:nvSpPr>
        <p:spPr>
          <a:xfrm>
            <a:off x="5920575" y="3518775"/>
            <a:ext cx="3200400" cy="161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500">
                <a:solidFill>
                  <a:srgbClr val="666666"/>
                </a:solidFill>
              </a:rPr>
              <a:t>What would I do if I were a district leader?</a:t>
            </a:r>
            <a:endParaRPr b="1" sz="1500">
              <a:solidFill>
                <a:srgbClr val="666666"/>
              </a:solidFill>
            </a:endParaRPr>
          </a:p>
          <a:p>
            <a:pPr indent="0" lvl="0" marL="0" rtl="0" algn="l">
              <a:spcBef>
                <a:spcPts val="0"/>
              </a:spcBef>
              <a:spcAft>
                <a:spcPts val="0"/>
              </a:spcAft>
              <a:buNone/>
            </a:pPr>
            <a:r>
              <a:t/>
            </a:r>
            <a:endParaRPr b="1" sz="1500">
              <a:solidFill>
                <a:srgbClr val="666666"/>
              </a:solidFill>
            </a:endParaRPr>
          </a:p>
          <a:p>
            <a:pPr indent="0" lvl="0" marL="0" rtl="0" algn="l">
              <a:spcBef>
                <a:spcPts val="0"/>
              </a:spcBef>
              <a:spcAft>
                <a:spcPts val="0"/>
              </a:spcAft>
              <a:buNone/>
            </a:pPr>
            <a:r>
              <a:t/>
            </a:r>
            <a:endParaRPr b="1" sz="1500">
              <a:solidFill>
                <a:srgbClr val="FF0000"/>
              </a:solidFill>
            </a:endParaRPr>
          </a:p>
        </p:txBody>
      </p:sp>
      <p:pic>
        <p:nvPicPr>
          <p:cNvPr id="1089" name="Google Shape;1089;p99"/>
          <p:cNvPicPr preferRelativeResize="0"/>
          <p:nvPr/>
        </p:nvPicPr>
        <p:blipFill rotWithShape="1">
          <a:blip r:embed="rId3">
            <a:alphaModFix/>
          </a:blip>
          <a:srcRect b="5221" l="0" r="0" t="5221"/>
          <a:stretch/>
        </p:blipFill>
        <p:spPr>
          <a:xfrm>
            <a:off x="6009275" y="1799350"/>
            <a:ext cx="3034802" cy="1734002"/>
          </a:xfrm>
          <a:prstGeom prst="rect">
            <a:avLst/>
          </a:prstGeom>
          <a:noFill/>
          <a:ln cap="flat" cmpd="sng" w="9525">
            <a:solidFill>
              <a:srgbClr val="999999"/>
            </a:solidFill>
            <a:prstDash val="solid"/>
            <a:round/>
            <a:headEnd len="sm" w="sm" type="none"/>
            <a:tailEnd len="sm" w="sm" type="none"/>
          </a:ln>
        </p:spPr>
      </p:pic>
      <p:sp>
        <p:nvSpPr>
          <p:cNvPr id="1090" name="Google Shape;1090;p99"/>
          <p:cNvSpPr txBox="1"/>
          <p:nvPr/>
        </p:nvSpPr>
        <p:spPr>
          <a:xfrm>
            <a:off x="1190625" y="4143925"/>
            <a:ext cx="7953300" cy="99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600">
                <a:solidFill>
                  <a:srgbClr val="FF0000"/>
                </a:solidFill>
              </a:rPr>
              <a:t>Spirit of the law is a theory of change. Formative assessment is the only </a:t>
            </a:r>
            <a:r>
              <a:rPr lang="en" sz="1600" u="sng">
                <a:solidFill>
                  <a:srgbClr val="FF0000"/>
                </a:solidFill>
              </a:rPr>
              <a:t>assessment-related</a:t>
            </a:r>
            <a:r>
              <a:rPr lang="en" sz="1600">
                <a:solidFill>
                  <a:srgbClr val="FF0000"/>
                </a:solidFill>
              </a:rPr>
              <a:t> practice we know can address incoming differences in preparation.</a:t>
            </a:r>
            <a:endParaRPr b="1" sz="1600">
              <a:solidFill>
                <a:srgbClr val="FF0000"/>
              </a:solidFill>
            </a:endParaRPr>
          </a:p>
        </p:txBody>
      </p:sp>
      <p:grpSp>
        <p:nvGrpSpPr>
          <p:cNvPr id="1091" name="Google Shape;1091;p99"/>
          <p:cNvGrpSpPr/>
          <p:nvPr/>
        </p:nvGrpSpPr>
        <p:grpSpPr>
          <a:xfrm>
            <a:off x="557034" y="-8"/>
            <a:ext cx="6885536" cy="3533996"/>
            <a:chOff x="557034" y="-8"/>
            <a:chExt cx="6885536" cy="3533996"/>
          </a:xfrm>
        </p:grpSpPr>
        <p:grpSp>
          <p:nvGrpSpPr>
            <p:cNvPr id="1092" name="Google Shape;1092;p99"/>
            <p:cNvGrpSpPr/>
            <p:nvPr/>
          </p:nvGrpSpPr>
          <p:grpSpPr>
            <a:xfrm>
              <a:off x="557034" y="457200"/>
              <a:ext cx="4475859" cy="3076788"/>
              <a:chOff x="557034" y="742624"/>
              <a:chExt cx="4475859" cy="3076787"/>
            </a:xfrm>
          </p:grpSpPr>
          <p:sp>
            <p:nvSpPr>
              <p:cNvPr id="1093" name="Google Shape;1093;p99"/>
              <p:cNvSpPr/>
              <p:nvPr/>
            </p:nvSpPr>
            <p:spPr>
              <a:xfrm>
                <a:off x="3786993" y="1673868"/>
                <a:ext cx="1245900" cy="1245900"/>
              </a:xfrm>
              <a:prstGeom prst="ellipse">
                <a:avLst/>
              </a:prstGeom>
              <a:solidFill>
                <a:srgbClr val="666666">
                  <a:alpha val="14530"/>
                </a:srgbClr>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rPr>
                  <a:t>Teacher</a:t>
                </a:r>
                <a:endParaRPr>
                  <a:solidFill>
                    <a:schemeClr val="dk2"/>
                  </a:solidFill>
                </a:endParaRPr>
              </a:p>
            </p:txBody>
          </p:sp>
          <p:grpSp>
            <p:nvGrpSpPr>
              <p:cNvPr id="1094" name="Google Shape;1094;p99"/>
              <p:cNvGrpSpPr/>
              <p:nvPr/>
            </p:nvGrpSpPr>
            <p:grpSpPr>
              <a:xfrm>
                <a:off x="557034" y="742624"/>
                <a:ext cx="3315029" cy="3076787"/>
                <a:chOff x="557034" y="742624"/>
                <a:chExt cx="3315029" cy="3076787"/>
              </a:xfrm>
            </p:grpSpPr>
            <p:cxnSp>
              <p:nvCxnSpPr>
                <p:cNvPr id="1095" name="Google Shape;1095;p99"/>
                <p:cNvCxnSpPr/>
                <p:nvPr/>
              </p:nvCxnSpPr>
              <p:spPr>
                <a:xfrm rot="10800000">
                  <a:off x="3333727" y="1688754"/>
                  <a:ext cx="503700" cy="381300"/>
                </a:xfrm>
                <a:prstGeom prst="straightConnector1">
                  <a:avLst/>
                </a:prstGeom>
                <a:noFill/>
                <a:ln cap="flat" cmpd="sng" w="19050">
                  <a:solidFill>
                    <a:schemeClr val="dk2"/>
                  </a:solidFill>
                  <a:prstDash val="solid"/>
                  <a:round/>
                  <a:headEnd len="med" w="med" type="triangle"/>
                  <a:tailEnd len="med" w="med" type="none"/>
                </a:ln>
              </p:spPr>
            </p:cxnSp>
            <p:grpSp>
              <p:nvGrpSpPr>
                <p:cNvPr id="1096" name="Google Shape;1096;p99"/>
                <p:cNvGrpSpPr/>
                <p:nvPr/>
              </p:nvGrpSpPr>
              <p:grpSpPr>
                <a:xfrm>
                  <a:off x="557034" y="742624"/>
                  <a:ext cx="2852691" cy="3076787"/>
                  <a:chOff x="557034" y="742624"/>
                  <a:chExt cx="2852691" cy="3076787"/>
                </a:xfrm>
              </p:grpSpPr>
              <p:grpSp>
                <p:nvGrpSpPr>
                  <p:cNvPr id="1097" name="Google Shape;1097;p99"/>
                  <p:cNvGrpSpPr/>
                  <p:nvPr/>
                </p:nvGrpSpPr>
                <p:grpSpPr>
                  <a:xfrm>
                    <a:off x="557034" y="1581123"/>
                    <a:ext cx="1698075" cy="1338431"/>
                    <a:chOff x="539716" y="1581123"/>
                    <a:chExt cx="1698075" cy="1338431"/>
                  </a:xfrm>
                </p:grpSpPr>
                <p:grpSp>
                  <p:nvGrpSpPr>
                    <p:cNvPr id="1098" name="Google Shape;1098;p99"/>
                    <p:cNvGrpSpPr/>
                    <p:nvPr/>
                  </p:nvGrpSpPr>
                  <p:grpSpPr>
                    <a:xfrm>
                      <a:off x="1683391" y="1581123"/>
                      <a:ext cx="554400" cy="488650"/>
                      <a:chOff x="1427225" y="2750100"/>
                      <a:chExt cx="554400" cy="488650"/>
                    </a:xfrm>
                  </p:grpSpPr>
                  <p:cxnSp>
                    <p:nvCxnSpPr>
                      <p:cNvPr id="1099" name="Google Shape;1099;p99"/>
                      <p:cNvCxnSpPr/>
                      <p:nvPr/>
                    </p:nvCxnSpPr>
                    <p:spPr>
                      <a:xfrm flipH="1">
                        <a:off x="1478825" y="2874550"/>
                        <a:ext cx="502800" cy="364200"/>
                      </a:xfrm>
                      <a:prstGeom prst="straightConnector1">
                        <a:avLst/>
                      </a:prstGeom>
                      <a:noFill/>
                      <a:ln cap="flat" cmpd="sng" w="19050">
                        <a:solidFill>
                          <a:schemeClr val="dk2"/>
                        </a:solidFill>
                        <a:prstDash val="solid"/>
                        <a:round/>
                        <a:headEnd len="med" w="med" type="none"/>
                        <a:tailEnd len="med" w="med" type="triangle"/>
                      </a:ln>
                    </p:spPr>
                  </p:cxnSp>
                  <p:cxnSp>
                    <p:nvCxnSpPr>
                      <p:cNvPr id="1100" name="Google Shape;1100;p99"/>
                      <p:cNvCxnSpPr/>
                      <p:nvPr/>
                    </p:nvCxnSpPr>
                    <p:spPr>
                      <a:xfrm flipH="1" rot="10800000">
                        <a:off x="1427225" y="2750100"/>
                        <a:ext cx="502800" cy="364200"/>
                      </a:xfrm>
                      <a:prstGeom prst="straightConnector1">
                        <a:avLst/>
                      </a:prstGeom>
                      <a:noFill/>
                      <a:ln cap="flat" cmpd="sng" w="19050">
                        <a:solidFill>
                          <a:schemeClr val="dk2"/>
                        </a:solidFill>
                        <a:prstDash val="solid"/>
                        <a:round/>
                        <a:headEnd len="med" w="med" type="none"/>
                        <a:tailEnd len="med" w="med" type="triangle"/>
                      </a:ln>
                    </p:spPr>
                  </p:cxnSp>
                </p:grpSp>
                <p:sp>
                  <p:nvSpPr>
                    <p:cNvPr id="1101" name="Google Shape;1101;p99"/>
                    <p:cNvSpPr/>
                    <p:nvPr/>
                  </p:nvSpPr>
                  <p:spPr>
                    <a:xfrm>
                      <a:off x="539716" y="1673654"/>
                      <a:ext cx="1245900" cy="1245900"/>
                    </a:xfrm>
                    <a:prstGeom prst="ellipse">
                      <a:avLst/>
                    </a:prstGeom>
                    <a:solidFill>
                      <a:srgbClr val="666666">
                        <a:alpha val="14530"/>
                      </a:srgbClr>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rPr>
                        <a:t>Coach</a:t>
                      </a:r>
                      <a:endParaRPr>
                        <a:solidFill>
                          <a:schemeClr val="dk2"/>
                        </a:solidFill>
                      </a:endParaRPr>
                    </a:p>
                  </p:txBody>
                </p:sp>
              </p:grpSp>
              <p:grpSp>
                <p:nvGrpSpPr>
                  <p:cNvPr id="1102" name="Google Shape;1102;p99"/>
                  <p:cNvGrpSpPr/>
                  <p:nvPr/>
                </p:nvGrpSpPr>
                <p:grpSpPr>
                  <a:xfrm>
                    <a:off x="2163825" y="742624"/>
                    <a:ext cx="1245900" cy="3076787"/>
                    <a:chOff x="2163825" y="742624"/>
                    <a:chExt cx="1245900" cy="3076787"/>
                  </a:xfrm>
                </p:grpSpPr>
                <p:grpSp>
                  <p:nvGrpSpPr>
                    <p:cNvPr id="1103" name="Google Shape;1103;p99"/>
                    <p:cNvGrpSpPr/>
                    <p:nvPr/>
                  </p:nvGrpSpPr>
                  <p:grpSpPr>
                    <a:xfrm>
                      <a:off x="2163825" y="742624"/>
                      <a:ext cx="1245900" cy="3076787"/>
                      <a:chOff x="2349525" y="1165188"/>
                      <a:chExt cx="1245900" cy="3076788"/>
                    </a:xfrm>
                  </p:grpSpPr>
                  <p:grpSp>
                    <p:nvGrpSpPr>
                      <p:cNvPr id="1104" name="Google Shape;1104;p99"/>
                      <p:cNvGrpSpPr/>
                      <p:nvPr/>
                    </p:nvGrpSpPr>
                    <p:grpSpPr>
                      <a:xfrm>
                        <a:off x="2349525" y="1165188"/>
                        <a:ext cx="1245900" cy="3076788"/>
                        <a:chOff x="1894200" y="1927188"/>
                        <a:chExt cx="1245900" cy="3076788"/>
                      </a:xfrm>
                    </p:grpSpPr>
                    <p:sp>
                      <p:nvSpPr>
                        <p:cNvPr id="1105" name="Google Shape;1105;p99"/>
                        <p:cNvSpPr/>
                        <p:nvPr/>
                      </p:nvSpPr>
                      <p:spPr>
                        <a:xfrm>
                          <a:off x="1894200" y="3758075"/>
                          <a:ext cx="1245900" cy="1245900"/>
                        </a:xfrm>
                        <a:prstGeom prst="ellipse">
                          <a:avLst/>
                        </a:prstGeom>
                        <a:solidFill>
                          <a:srgbClr val="666666">
                            <a:alpha val="14530"/>
                          </a:srgbClr>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rPr>
                            <a:t>Student</a:t>
                          </a:r>
                          <a:endParaRPr>
                            <a:solidFill>
                              <a:schemeClr val="dk2"/>
                            </a:solidFill>
                          </a:endParaRPr>
                        </a:p>
                      </p:txBody>
                    </p:sp>
                    <p:sp>
                      <p:nvSpPr>
                        <p:cNvPr id="1106" name="Google Shape;1106;p99"/>
                        <p:cNvSpPr/>
                        <p:nvPr/>
                      </p:nvSpPr>
                      <p:spPr>
                        <a:xfrm>
                          <a:off x="1894200" y="1927188"/>
                          <a:ext cx="1245900" cy="1245900"/>
                        </a:xfrm>
                        <a:prstGeom prst="ellipse">
                          <a:avLst/>
                        </a:prstGeom>
                        <a:solidFill>
                          <a:srgbClr val="666666">
                            <a:alpha val="14530"/>
                          </a:srgbClr>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rPr>
                            <a:t>Teacher</a:t>
                          </a:r>
                          <a:endParaRPr>
                            <a:solidFill>
                              <a:schemeClr val="dk2"/>
                            </a:solidFill>
                          </a:endParaRPr>
                        </a:p>
                      </p:txBody>
                    </p:sp>
                  </p:grpSp>
                  <p:cxnSp>
                    <p:nvCxnSpPr>
                      <p:cNvPr id="1107" name="Google Shape;1107;p99"/>
                      <p:cNvCxnSpPr/>
                      <p:nvPr/>
                    </p:nvCxnSpPr>
                    <p:spPr>
                      <a:xfrm rot="-5400000">
                        <a:off x="2905462" y="2526380"/>
                        <a:ext cx="809400" cy="213900"/>
                      </a:xfrm>
                      <a:prstGeom prst="curvedConnector3">
                        <a:avLst>
                          <a:gd fmla="val 43205" name="adj1"/>
                        </a:avLst>
                      </a:prstGeom>
                      <a:noFill/>
                      <a:ln cap="flat" cmpd="sng" w="19050">
                        <a:solidFill>
                          <a:schemeClr val="dk2"/>
                        </a:solidFill>
                        <a:prstDash val="solid"/>
                        <a:round/>
                        <a:headEnd len="med" w="med" type="triangle"/>
                        <a:tailEnd len="med" w="med" type="none"/>
                      </a:ln>
                    </p:spPr>
                  </p:cxnSp>
                </p:grpSp>
                <p:sp>
                  <p:nvSpPr>
                    <p:cNvPr id="1108" name="Google Shape;1108;p99"/>
                    <p:cNvSpPr/>
                    <p:nvPr/>
                  </p:nvSpPr>
                  <p:spPr>
                    <a:xfrm flipH="1" rot="10800000">
                      <a:off x="2590125" y="2091823"/>
                      <a:ext cx="393300" cy="367200"/>
                    </a:xfrm>
                    <a:prstGeom prst="triangle">
                      <a:avLst>
                        <a:gd fmla="val 50000" name="adj"/>
                      </a:avLst>
                    </a:prstGeom>
                    <a:solidFill>
                      <a:srgbClr val="0000FF"/>
                    </a:solid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109" name="Google Shape;1109;p99"/>
                  <p:cNvCxnSpPr/>
                  <p:nvPr/>
                </p:nvCxnSpPr>
                <p:spPr>
                  <a:xfrm flipH="1" rot="5400000">
                    <a:off x="2048533" y="2103816"/>
                    <a:ext cx="809400" cy="213900"/>
                  </a:xfrm>
                  <a:prstGeom prst="curvedConnector3">
                    <a:avLst>
                      <a:gd fmla="val 43205" name="adj1"/>
                    </a:avLst>
                  </a:prstGeom>
                  <a:noFill/>
                  <a:ln cap="flat" cmpd="sng" w="19050">
                    <a:solidFill>
                      <a:schemeClr val="dk2"/>
                    </a:solidFill>
                    <a:prstDash val="solid"/>
                    <a:round/>
                    <a:headEnd len="med" w="med" type="none"/>
                    <a:tailEnd len="med" w="med" type="triangle"/>
                  </a:ln>
                </p:spPr>
              </p:cxnSp>
            </p:grpSp>
            <p:cxnSp>
              <p:nvCxnSpPr>
                <p:cNvPr id="1110" name="Google Shape;1110;p99"/>
                <p:cNvCxnSpPr/>
                <p:nvPr/>
              </p:nvCxnSpPr>
              <p:spPr>
                <a:xfrm>
                  <a:off x="3368363" y="1570990"/>
                  <a:ext cx="503700" cy="381300"/>
                </a:xfrm>
                <a:prstGeom prst="straightConnector1">
                  <a:avLst/>
                </a:prstGeom>
                <a:noFill/>
                <a:ln cap="flat" cmpd="sng" w="19050">
                  <a:solidFill>
                    <a:schemeClr val="dk2"/>
                  </a:solidFill>
                  <a:prstDash val="solid"/>
                  <a:round/>
                  <a:headEnd len="med" w="med" type="triangle"/>
                  <a:tailEnd len="med" w="med" type="none"/>
                </a:ln>
              </p:spPr>
            </p:cxnSp>
          </p:grpSp>
        </p:grpSp>
        <p:grpSp>
          <p:nvGrpSpPr>
            <p:cNvPr id="1111" name="Google Shape;1111;p99"/>
            <p:cNvGrpSpPr/>
            <p:nvPr/>
          </p:nvGrpSpPr>
          <p:grpSpPr>
            <a:xfrm>
              <a:off x="4255752" y="-8"/>
              <a:ext cx="1659600" cy="1484100"/>
              <a:chOff x="4179577" y="257042"/>
              <a:chExt cx="1659600" cy="1484100"/>
            </a:xfrm>
          </p:grpSpPr>
          <p:sp>
            <p:nvSpPr>
              <p:cNvPr id="1112" name="Google Shape;1112;p99"/>
              <p:cNvSpPr txBox="1"/>
              <p:nvPr/>
            </p:nvSpPr>
            <p:spPr>
              <a:xfrm rot="-1188091">
                <a:off x="4398772" y="680583"/>
                <a:ext cx="1221208" cy="63703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500">
                    <a:solidFill>
                      <a:srgbClr val="FF0000"/>
                    </a:solidFill>
                  </a:rPr>
                  <a:t>Theory of</a:t>
                </a:r>
                <a:endParaRPr b="1" sz="1500">
                  <a:solidFill>
                    <a:srgbClr val="FF0000"/>
                  </a:solidFill>
                </a:endParaRPr>
              </a:p>
              <a:p>
                <a:pPr indent="0" lvl="0" marL="0" rtl="0" algn="ctr">
                  <a:spcBef>
                    <a:spcPts val="0"/>
                  </a:spcBef>
                  <a:spcAft>
                    <a:spcPts val="0"/>
                  </a:spcAft>
                  <a:buNone/>
                </a:pPr>
                <a:r>
                  <a:rPr b="1" lang="en" sz="1500">
                    <a:solidFill>
                      <a:srgbClr val="FF0000"/>
                    </a:solidFill>
                  </a:rPr>
                  <a:t>change</a:t>
                </a:r>
                <a:endParaRPr b="1" sz="1500">
                  <a:solidFill>
                    <a:srgbClr val="FF0000"/>
                  </a:solidFill>
                </a:endParaRPr>
              </a:p>
            </p:txBody>
          </p:sp>
          <p:sp>
            <p:nvSpPr>
              <p:cNvPr id="1113" name="Google Shape;1113;p99"/>
              <p:cNvSpPr/>
              <p:nvPr/>
            </p:nvSpPr>
            <p:spPr>
              <a:xfrm rot="-1189061">
                <a:off x="4321382" y="458535"/>
                <a:ext cx="1375991" cy="1081114"/>
              </a:xfrm>
              <a:prstGeom prst="ellipse">
                <a:avLst/>
              </a:prstGeom>
              <a:noFill/>
              <a:ln cap="flat" cmpd="sng" w="3810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14" name="Google Shape;1114;p99"/>
            <p:cNvSpPr/>
            <p:nvPr/>
          </p:nvSpPr>
          <p:spPr>
            <a:xfrm rot="-1186439">
              <a:off x="6866549" y="2836904"/>
              <a:ext cx="519641" cy="424269"/>
            </a:xfrm>
            <a:prstGeom prst="ellipse">
              <a:avLst/>
            </a:prstGeom>
            <a:noFill/>
            <a:ln cap="flat" cmpd="sng" w="1905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15" name="Google Shape;1115;p99"/>
            <p:cNvCxnSpPr>
              <a:stCxn id="1108" idx="5"/>
              <a:endCxn id="1113" idx="2"/>
            </p:cNvCxnSpPr>
            <p:nvPr/>
          </p:nvCxnSpPr>
          <p:spPr>
            <a:xfrm flipH="1" rot="10800000">
              <a:off x="2885100" y="975399"/>
              <a:ext cx="1553100" cy="1014600"/>
            </a:xfrm>
            <a:prstGeom prst="curvedConnector3">
              <a:avLst>
                <a:gd fmla="val 52350" name="adj1"/>
              </a:avLst>
            </a:prstGeom>
            <a:noFill/>
            <a:ln cap="flat" cmpd="sng" w="28575">
              <a:solidFill>
                <a:srgbClr val="0000FF"/>
              </a:solidFill>
              <a:prstDash val="solid"/>
              <a:round/>
              <a:headEnd len="med" w="med" type="triangle"/>
              <a:tailEnd len="med" w="med" type="triangle"/>
            </a:ln>
          </p:spPr>
        </p:cxnSp>
      </p:grpSp>
      <p:cxnSp>
        <p:nvCxnSpPr>
          <p:cNvPr id="1116" name="Google Shape;1116;p99"/>
          <p:cNvCxnSpPr/>
          <p:nvPr/>
        </p:nvCxnSpPr>
        <p:spPr>
          <a:xfrm flipH="1" rot="5400000">
            <a:off x="5362220" y="1156938"/>
            <a:ext cx="1598400" cy="1786500"/>
          </a:xfrm>
          <a:prstGeom prst="curvedConnector3">
            <a:avLst>
              <a:gd fmla="val 36872" name="adj1"/>
            </a:avLst>
          </a:prstGeom>
          <a:noFill/>
          <a:ln cap="flat" cmpd="sng" w="28575">
            <a:solidFill>
              <a:srgbClr val="0000FF"/>
            </a:solidFill>
            <a:prstDash val="solid"/>
            <a:round/>
            <a:headEnd len="med" w="med" type="triangle"/>
            <a:tailEnd len="med" w="med" type="triangle"/>
          </a:ln>
        </p:spPr>
      </p:cxnSp>
      <p:pic>
        <p:nvPicPr>
          <p:cNvPr id="1117" name="Google Shape;1117;p99"/>
          <p:cNvPicPr preferRelativeResize="0"/>
          <p:nvPr/>
        </p:nvPicPr>
        <p:blipFill>
          <a:blip r:embed="rId4">
            <a:alphaModFix/>
          </a:blip>
          <a:stretch>
            <a:fillRect/>
          </a:stretch>
        </p:blipFill>
        <p:spPr>
          <a:xfrm>
            <a:off x="0" y="4594800"/>
            <a:ext cx="783838" cy="54870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1" name="Shape 1121"/>
        <p:cNvGrpSpPr/>
        <p:nvPr/>
      </p:nvGrpSpPr>
      <p:grpSpPr>
        <a:xfrm>
          <a:off x="0" y="0"/>
          <a:ext cx="0" cy="0"/>
          <a:chOff x="0" y="0"/>
          <a:chExt cx="0" cy="0"/>
        </a:xfrm>
      </p:grpSpPr>
      <p:sp>
        <p:nvSpPr>
          <p:cNvPr id="1122" name="Google Shape;1122;p100"/>
          <p:cNvSpPr txBox="1"/>
          <p:nvPr>
            <p:ph type="title"/>
          </p:nvPr>
        </p:nvSpPr>
        <p:spPr>
          <a:xfrm>
            <a:off x="5920575" y="0"/>
            <a:ext cx="3200400" cy="173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500">
                <a:solidFill>
                  <a:srgbClr val="666666"/>
                </a:solidFill>
              </a:rPr>
              <a:t>But what does this have to do with student growth in general, and with using student growth data for educator evaluation in particular?</a:t>
            </a:r>
            <a:endParaRPr b="1" sz="1500">
              <a:solidFill>
                <a:srgbClr val="666666"/>
              </a:solidFill>
            </a:endParaRPr>
          </a:p>
          <a:p>
            <a:pPr indent="0" lvl="0" marL="0" rtl="0" algn="l">
              <a:spcBef>
                <a:spcPts val="0"/>
              </a:spcBef>
              <a:spcAft>
                <a:spcPts val="0"/>
              </a:spcAft>
              <a:buNone/>
            </a:pPr>
            <a:r>
              <a:t/>
            </a:r>
            <a:endParaRPr b="1" sz="1500">
              <a:solidFill>
                <a:srgbClr val="FF0000"/>
              </a:solidFill>
            </a:endParaRPr>
          </a:p>
          <a:p>
            <a:pPr indent="0" lvl="0" marL="0" rtl="0" algn="l">
              <a:spcBef>
                <a:spcPts val="0"/>
              </a:spcBef>
              <a:spcAft>
                <a:spcPts val="0"/>
              </a:spcAft>
              <a:buNone/>
            </a:pPr>
            <a:r>
              <a:rPr b="1" lang="en" sz="1500">
                <a:solidFill>
                  <a:srgbClr val="666666"/>
                </a:solidFill>
              </a:rPr>
              <a:t>What is the spirit of the law?</a:t>
            </a:r>
            <a:endParaRPr b="1" sz="1500">
              <a:solidFill>
                <a:srgbClr val="666666"/>
              </a:solidFill>
            </a:endParaRPr>
          </a:p>
          <a:p>
            <a:pPr indent="0" lvl="0" marL="0" rtl="0" algn="l">
              <a:spcBef>
                <a:spcPts val="0"/>
              </a:spcBef>
              <a:spcAft>
                <a:spcPts val="0"/>
              </a:spcAft>
              <a:buNone/>
            </a:pPr>
            <a:r>
              <a:t/>
            </a:r>
            <a:endParaRPr b="1" sz="1500">
              <a:solidFill>
                <a:srgbClr val="FF0000"/>
              </a:solidFill>
            </a:endParaRPr>
          </a:p>
        </p:txBody>
      </p:sp>
      <p:sp>
        <p:nvSpPr>
          <p:cNvPr id="1123" name="Google Shape;1123;p100"/>
          <p:cNvSpPr txBox="1"/>
          <p:nvPr>
            <p:ph type="title"/>
          </p:nvPr>
        </p:nvSpPr>
        <p:spPr>
          <a:xfrm>
            <a:off x="5920575" y="3518775"/>
            <a:ext cx="3200400" cy="161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500">
                <a:solidFill>
                  <a:srgbClr val="666666"/>
                </a:solidFill>
              </a:rPr>
              <a:t>What would I do if I were a district leader?</a:t>
            </a:r>
            <a:endParaRPr b="1" sz="1500">
              <a:solidFill>
                <a:srgbClr val="666666"/>
              </a:solidFill>
            </a:endParaRPr>
          </a:p>
          <a:p>
            <a:pPr indent="0" lvl="0" marL="0" rtl="0" algn="l">
              <a:spcBef>
                <a:spcPts val="0"/>
              </a:spcBef>
              <a:spcAft>
                <a:spcPts val="0"/>
              </a:spcAft>
              <a:buNone/>
            </a:pPr>
            <a:r>
              <a:t/>
            </a:r>
            <a:endParaRPr b="1" sz="1500">
              <a:solidFill>
                <a:srgbClr val="666666"/>
              </a:solidFill>
            </a:endParaRPr>
          </a:p>
          <a:p>
            <a:pPr indent="0" lvl="0" marL="0" rtl="0" algn="l">
              <a:spcBef>
                <a:spcPts val="0"/>
              </a:spcBef>
              <a:spcAft>
                <a:spcPts val="0"/>
              </a:spcAft>
              <a:buNone/>
            </a:pPr>
            <a:r>
              <a:t/>
            </a:r>
            <a:endParaRPr b="1" sz="1500">
              <a:solidFill>
                <a:srgbClr val="FF0000"/>
              </a:solidFill>
            </a:endParaRPr>
          </a:p>
        </p:txBody>
      </p:sp>
      <p:pic>
        <p:nvPicPr>
          <p:cNvPr id="1124" name="Google Shape;1124;p100"/>
          <p:cNvPicPr preferRelativeResize="0"/>
          <p:nvPr/>
        </p:nvPicPr>
        <p:blipFill rotWithShape="1">
          <a:blip r:embed="rId3">
            <a:alphaModFix/>
          </a:blip>
          <a:srcRect b="5221" l="0" r="0" t="5221"/>
          <a:stretch/>
        </p:blipFill>
        <p:spPr>
          <a:xfrm>
            <a:off x="6009275" y="1799350"/>
            <a:ext cx="3034802" cy="1734002"/>
          </a:xfrm>
          <a:prstGeom prst="rect">
            <a:avLst/>
          </a:prstGeom>
          <a:noFill/>
          <a:ln cap="flat" cmpd="sng" w="9525">
            <a:solidFill>
              <a:srgbClr val="999999"/>
            </a:solidFill>
            <a:prstDash val="solid"/>
            <a:round/>
            <a:headEnd len="sm" w="sm" type="none"/>
            <a:tailEnd len="sm" w="sm" type="none"/>
          </a:ln>
        </p:spPr>
      </p:pic>
      <p:sp>
        <p:nvSpPr>
          <p:cNvPr id="1125" name="Google Shape;1125;p100"/>
          <p:cNvSpPr txBox="1"/>
          <p:nvPr/>
        </p:nvSpPr>
        <p:spPr>
          <a:xfrm>
            <a:off x="1190625" y="4146900"/>
            <a:ext cx="7955400" cy="996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 sz="1600">
                <a:solidFill>
                  <a:srgbClr val="FF0000"/>
                </a:solidFill>
              </a:rPr>
              <a:t>I</a:t>
            </a:r>
            <a:r>
              <a:rPr lang="en" sz="1600">
                <a:solidFill>
                  <a:srgbClr val="FF0000"/>
                </a:solidFill>
              </a:rPr>
              <a:t> would negotiate with </a:t>
            </a:r>
            <a:r>
              <a:rPr lang="en" sz="1600" u="sng">
                <a:solidFill>
                  <a:srgbClr val="FF0000"/>
                </a:solidFill>
              </a:rPr>
              <a:t>teachers</a:t>
            </a:r>
            <a:r>
              <a:rPr lang="en" sz="1600">
                <a:solidFill>
                  <a:srgbClr val="FF0000"/>
                </a:solidFill>
              </a:rPr>
              <a:t> using the degree and quality of formative assessment practices for eliciting student growth as the primary component of student growth in </a:t>
            </a:r>
            <a:r>
              <a:rPr lang="en" sz="1600" u="sng">
                <a:solidFill>
                  <a:srgbClr val="FF0000"/>
                </a:solidFill>
              </a:rPr>
              <a:t>teacher</a:t>
            </a:r>
            <a:r>
              <a:rPr lang="en" sz="1600">
                <a:solidFill>
                  <a:srgbClr val="FF0000"/>
                </a:solidFill>
              </a:rPr>
              <a:t> evaluation.</a:t>
            </a:r>
            <a:endParaRPr sz="1600">
              <a:solidFill>
                <a:srgbClr val="FF0000"/>
              </a:solidFill>
            </a:endParaRPr>
          </a:p>
        </p:txBody>
      </p:sp>
      <p:grpSp>
        <p:nvGrpSpPr>
          <p:cNvPr id="1126" name="Google Shape;1126;p100"/>
          <p:cNvGrpSpPr/>
          <p:nvPr/>
        </p:nvGrpSpPr>
        <p:grpSpPr>
          <a:xfrm>
            <a:off x="557034" y="-8"/>
            <a:ext cx="6885536" cy="3533996"/>
            <a:chOff x="557034" y="-8"/>
            <a:chExt cx="6885536" cy="3533996"/>
          </a:xfrm>
        </p:grpSpPr>
        <p:grpSp>
          <p:nvGrpSpPr>
            <p:cNvPr id="1127" name="Google Shape;1127;p100"/>
            <p:cNvGrpSpPr/>
            <p:nvPr/>
          </p:nvGrpSpPr>
          <p:grpSpPr>
            <a:xfrm>
              <a:off x="557034" y="457200"/>
              <a:ext cx="4475859" cy="3076788"/>
              <a:chOff x="557034" y="742624"/>
              <a:chExt cx="4475859" cy="3076787"/>
            </a:xfrm>
          </p:grpSpPr>
          <p:sp>
            <p:nvSpPr>
              <p:cNvPr id="1128" name="Google Shape;1128;p100"/>
              <p:cNvSpPr/>
              <p:nvPr/>
            </p:nvSpPr>
            <p:spPr>
              <a:xfrm>
                <a:off x="3786993" y="1673868"/>
                <a:ext cx="1245900" cy="1245900"/>
              </a:xfrm>
              <a:prstGeom prst="ellipse">
                <a:avLst/>
              </a:prstGeom>
              <a:solidFill>
                <a:srgbClr val="666666">
                  <a:alpha val="14530"/>
                </a:srgbClr>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rPr>
                  <a:t>Teacher</a:t>
                </a:r>
                <a:endParaRPr>
                  <a:solidFill>
                    <a:schemeClr val="dk2"/>
                  </a:solidFill>
                </a:endParaRPr>
              </a:p>
            </p:txBody>
          </p:sp>
          <p:grpSp>
            <p:nvGrpSpPr>
              <p:cNvPr id="1129" name="Google Shape;1129;p100"/>
              <p:cNvGrpSpPr/>
              <p:nvPr/>
            </p:nvGrpSpPr>
            <p:grpSpPr>
              <a:xfrm>
                <a:off x="557034" y="742624"/>
                <a:ext cx="3315029" cy="3076787"/>
                <a:chOff x="557034" y="742624"/>
                <a:chExt cx="3315029" cy="3076787"/>
              </a:xfrm>
            </p:grpSpPr>
            <p:cxnSp>
              <p:nvCxnSpPr>
                <p:cNvPr id="1130" name="Google Shape;1130;p100"/>
                <p:cNvCxnSpPr/>
                <p:nvPr/>
              </p:nvCxnSpPr>
              <p:spPr>
                <a:xfrm rot="10800000">
                  <a:off x="3333727" y="1688754"/>
                  <a:ext cx="503700" cy="381300"/>
                </a:xfrm>
                <a:prstGeom prst="straightConnector1">
                  <a:avLst/>
                </a:prstGeom>
                <a:noFill/>
                <a:ln cap="flat" cmpd="sng" w="19050">
                  <a:solidFill>
                    <a:schemeClr val="dk2"/>
                  </a:solidFill>
                  <a:prstDash val="solid"/>
                  <a:round/>
                  <a:headEnd len="med" w="med" type="triangle"/>
                  <a:tailEnd len="med" w="med" type="none"/>
                </a:ln>
              </p:spPr>
            </p:cxnSp>
            <p:grpSp>
              <p:nvGrpSpPr>
                <p:cNvPr id="1131" name="Google Shape;1131;p100"/>
                <p:cNvGrpSpPr/>
                <p:nvPr/>
              </p:nvGrpSpPr>
              <p:grpSpPr>
                <a:xfrm>
                  <a:off x="557034" y="742624"/>
                  <a:ext cx="2852691" cy="3076787"/>
                  <a:chOff x="557034" y="742624"/>
                  <a:chExt cx="2852691" cy="3076787"/>
                </a:xfrm>
              </p:grpSpPr>
              <p:grpSp>
                <p:nvGrpSpPr>
                  <p:cNvPr id="1132" name="Google Shape;1132;p100"/>
                  <p:cNvGrpSpPr/>
                  <p:nvPr/>
                </p:nvGrpSpPr>
                <p:grpSpPr>
                  <a:xfrm>
                    <a:off x="557034" y="1581123"/>
                    <a:ext cx="1698075" cy="1338431"/>
                    <a:chOff x="539716" y="1581123"/>
                    <a:chExt cx="1698075" cy="1338431"/>
                  </a:xfrm>
                </p:grpSpPr>
                <p:grpSp>
                  <p:nvGrpSpPr>
                    <p:cNvPr id="1133" name="Google Shape;1133;p100"/>
                    <p:cNvGrpSpPr/>
                    <p:nvPr/>
                  </p:nvGrpSpPr>
                  <p:grpSpPr>
                    <a:xfrm>
                      <a:off x="1683391" y="1581123"/>
                      <a:ext cx="554400" cy="488650"/>
                      <a:chOff x="1427225" y="2750100"/>
                      <a:chExt cx="554400" cy="488650"/>
                    </a:xfrm>
                  </p:grpSpPr>
                  <p:cxnSp>
                    <p:nvCxnSpPr>
                      <p:cNvPr id="1134" name="Google Shape;1134;p100"/>
                      <p:cNvCxnSpPr/>
                      <p:nvPr/>
                    </p:nvCxnSpPr>
                    <p:spPr>
                      <a:xfrm flipH="1">
                        <a:off x="1478825" y="2874550"/>
                        <a:ext cx="502800" cy="364200"/>
                      </a:xfrm>
                      <a:prstGeom prst="straightConnector1">
                        <a:avLst/>
                      </a:prstGeom>
                      <a:noFill/>
                      <a:ln cap="flat" cmpd="sng" w="19050">
                        <a:solidFill>
                          <a:schemeClr val="dk2"/>
                        </a:solidFill>
                        <a:prstDash val="solid"/>
                        <a:round/>
                        <a:headEnd len="med" w="med" type="none"/>
                        <a:tailEnd len="med" w="med" type="triangle"/>
                      </a:ln>
                    </p:spPr>
                  </p:cxnSp>
                  <p:cxnSp>
                    <p:nvCxnSpPr>
                      <p:cNvPr id="1135" name="Google Shape;1135;p100"/>
                      <p:cNvCxnSpPr/>
                      <p:nvPr/>
                    </p:nvCxnSpPr>
                    <p:spPr>
                      <a:xfrm flipH="1" rot="10800000">
                        <a:off x="1427225" y="2750100"/>
                        <a:ext cx="502800" cy="364200"/>
                      </a:xfrm>
                      <a:prstGeom prst="straightConnector1">
                        <a:avLst/>
                      </a:prstGeom>
                      <a:noFill/>
                      <a:ln cap="flat" cmpd="sng" w="19050">
                        <a:solidFill>
                          <a:schemeClr val="dk2"/>
                        </a:solidFill>
                        <a:prstDash val="solid"/>
                        <a:round/>
                        <a:headEnd len="med" w="med" type="none"/>
                        <a:tailEnd len="med" w="med" type="triangle"/>
                      </a:ln>
                    </p:spPr>
                  </p:cxnSp>
                </p:grpSp>
                <p:sp>
                  <p:nvSpPr>
                    <p:cNvPr id="1136" name="Google Shape;1136;p100"/>
                    <p:cNvSpPr/>
                    <p:nvPr/>
                  </p:nvSpPr>
                  <p:spPr>
                    <a:xfrm>
                      <a:off x="539716" y="1673654"/>
                      <a:ext cx="1245900" cy="1245900"/>
                    </a:xfrm>
                    <a:prstGeom prst="ellipse">
                      <a:avLst/>
                    </a:prstGeom>
                    <a:solidFill>
                      <a:srgbClr val="666666">
                        <a:alpha val="14530"/>
                      </a:srgbClr>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rPr>
                        <a:t>Coach</a:t>
                      </a:r>
                      <a:endParaRPr>
                        <a:solidFill>
                          <a:schemeClr val="dk2"/>
                        </a:solidFill>
                      </a:endParaRPr>
                    </a:p>
                  </p:txBody>
                </p:sp>
              </p:grpSp>
              <p:grpSp>
                <p:nvGrpSpPr>
                  <p:cNvPr id="1137" name="Google Shape;1137;p100"/>
                  <p:cNvGrpSpPr/>
                  <p:nvPr/>
                </p:nvGrpSpPr>
                <p:grpSpPr>
                  <a:xfrm>
                    <a:off x="2163825" y="742624"/>
                    <a:ext cx="1245900" cy="3076787"/>
                    <a:chOff x="2163825" y="742624"/>
                    <a:chExt cx="1245900" cy="3076787"/>
                  </a:xfrm>
                </p:grpSpPr>
                <p:grpSp>
                  <p:nvGrpSpPr>
                    <p:cNvPr id="1138" name="Google Shape;1138;p100"/>
                    <p:cNvGrpSpPr/>
                    <p:nvPr/>
                  </p:nvGrpSpPr>
                  <p:grpSpPr>
                    <a:xfrm>
                      <a:off x="2163825" y="742624"/>
                      <a:ext cx="1245900" cy="3076787"/>
                      <a:chOff x="2349525" y="1165188"/>
                      <a:chExt cx="1245900" cy="3076788"/>
                    </a:xfrm>
                  </p:grpSpPr>
                  <p:grpSp>
                    <p:nvGrpSpPr>
                      <p:cNvPr id="1139" name="Google Shape;1139;p100"/>
                      <p:cNvGrpSpPr/>
                      <p:nvPr/>
                    </p:nvGrpSpPr>
                    <p:grpSpPr>
                      <a:xfrm>
                        <a:off x="2349525" y="1165188"/>
                        <a:ext cx="1245900" cy="3076788"/>
                        <a:chOff x="1894200" y="1927188"/>
                        <a:chExt cx="1245900" cy="3076788"/>
                      </a:xfrm>
                    </p:grpSpPr>
                    <p:sp>
                      <p:nvSpPr>
                        <p:cNvPr id="1140" name="Google Shape;1140;p100"/>
                        <p:cNvSpPr/>
                        <p:nvPr/>
                      </p:nvSpPr>
                      <p:spPr>
                        <a:xfrm>
                          <a:off x="1894200" y="3758075"/>
                          <a:ext cx="1245900" cy="1245900"/>
                        </a:xfrm>
                        <a:prstGeom prst="ellipse">
                          <a:avLst/>
                        </a:prstGeom>
                        <a:solidFill>
                          <a:srgbClr val="666666">
                            <a:alpha val="14530"/>
                          </a:srgbClr>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rPr>
                            <a:t>Student</a:t>
                          </a:r>
                          <a:endParaRPr>
                            <a:solidFill>
                              <a:schemeClr val="dk2"/>
                            </a:solidFill>
                          </a:endParaRPr>
                        </a:p>
                      </p:txBody>
                    </p:sp>
                    <p:sp>
                      <p:nvSpPr>
                        <p:cNvPr id="1141" name="Google Shape;1141;p100"/>
                        <p:cNvSpPr/>
                        <p:nvPr/>
                      </p:nvSpPr>
                      <p:spPr>
                        <a:xfrm>
                          <a:off x="1894200" y="1927188"/>
                          <a:ext cx="1245900" cy="1245900"/>
                        </a:xfrm>
                        <a:prstGeom prst="ellipse">
                          <a:avLst/>
                        </a:prstGeom>
                        <a:solidFill>
                          <a:srgbClr val="666666">
                            <a:alpha val="14530"/>
                          </a:srgbClr>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rPr>
                            <a:t>Teacher</a:t>
                          </a:r>
                          <a:endParaRPr>
                            <a:solidFill>
                              <a:schemeClr val="dk2"/>
                            </a:solidFill>
                          </a:endParaRPr>
                        </a:p>
                      </p:txBody>
                    </p:sp>
                  </p:grpSp>
                  <p:cxnSp>
                    <p:nvCxnSpPr>
                      <p:cNvPr id="1142" name="Google Shape;1142;p100"/>
                      <p:cNvCxnSpPr/>
                      <p:nvPr/>
                    </p:nvCxnSpPr>
                    <p:spPr>
                      <a:xfrm rot="-5400000">
                        <a:off x="2905462" y="2526380"/>
                        <a:ext cx="809400" cy="213900"/>
                      </a:xfrm>
                      <a:prstGeom prst="curvedConnector3">
                        <a:avLst>
                          <a:gd fmla="val 43205" name="adj1"/>
                        </a:avLst>
                      </a:prstGeom>
                      <a:noFill/>
                      <a:ln cap="flat" cmpd="sng" w="19050">
                        <a:solidFill>
                          <a:schemeClr val="dk2"/>
                        </a:solidFill>
                        <a:prstDash val="solid"/>
                        <a:round/>
                        <a:headEnd len="med" w="med" type="triangle"/>
                        <a:tailEnd len="med" w="med" type="none"/>
                      </a:ln>
                    </p:spPr>
                  </p:cxnSp>
                </p:grpSp>
                <p:sp>
                  <p:nvSpPr>
                    <p:cNvPr id="1143" name="Google Shape;1143;p100"/>
                    <p:cNvSpPr/>
                    <p:nvPr/>
                  </p:nvSpPr>
                  <p:spPr>
                    <a:xfrm flipH="1" rot="10800000">
                      <a:off x="2590125" y="2091823"/>
                      <a:ext cx="393300" cy="367200"/>
                    </a:xfrm>
                    <a:prstGeom prst="triangle">
                      <a:avLst>
                        <a:gd fmla="val 50000" name="adj"/>
                      </a:avLst>
                    </a:prstGeom>
                    <a:solidFill>
                      <a:srgbClr val="0000FF"/>
                    </a:solid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144" name="Google Shape;1144;p100"/>
                  <p:cNvCxnSpPr/>
                  <p:nvPr/>
                </p:nvCxnSpPr>
                <p:spPr>
                  <a:xfrm flipH="1" rot="5400000">
                    <a:off x="2048533" y="2103816"/>
                    <a:ext cx="809400" cy="213900"/>
                  </a:xfrm>
                  <a:prstGeom prst="curvedConnector3">
                    <a:avLst>
                      <a:gd fmla="val 43205" name="adj1"/>
                    </a:avLst>
                  </a:prstGeom>
                  <a:noFill/>
                  <a:ln cap="flat" cmpd="sng" w="19050">
                    <a:solidFill>
                      <a:schemeClr val="dk2"/>
                    </a:solidFill>
                    <a:prstDash val="solid"/>
                    <a:round/>
                    <a:headEnd len="med" w="med" type="none"/>
                    <a:tailEnd len="med" w="med" type="triangle"/>
                  </a:ln>
                </p:spPr>
              </p:cxnSp>
            </p:grpSp>
            <p:cxnSp>
              <p:nvCxnSpPr>
                <p:cNvPr id="1145" name="Google Shape;1145;p100"/>
                <p:cNvCxnSpPr/>
                <p:nvPr/>
              </p:nvCxnSpPr>
              <p:spPr>
                <a:xfrm>
                  <a:off x="3368363" y="1570990"/>
                  <a:ext cx="503700" cy="381300"/>
                </a:xfrm>
                <a:prstGeom prst="straightConnector1">
                  <a:avLst/>
                </a:prstGeom>
                <a:noFill/>
                <a:ln cap="flat" cmpd="sng" w="19050">
                  <a:solidFill>
                    <a:schemeClr val="dk2"/>
                  </a:solidFill>
                  <a:prstDash val="solid"/>
                  <a:round/>
                  <a:headEnd len="med" w="med" type="triangle"/>
                  <a:tailEnd len="med" w="med" type="none"/>
                </a:ln>
              </p:spPr>
            </p:cxnSp>
          </p:grpSp>
        </p:grpSp>
        <p:grpSp>
          <p:nvGrpSpPr>
            <p:cNvPr id="1146" name="Google Shape;1146;p100"/>
            <p:cNvGrpSpPr/>
            <p:nvPr/>
          </p:nvGrpSpPr>
          <p:grpSpPr>
            <a:xfrm>
              <a:off x="4255752" y="-8"/>
              <a:ext cx="1659600" cy="1484100"/>
              <a:chOff x="4179577" y="257042"/>
              <a:chExt cx="1659600" cy="1484100"/>
            </a:xfrm>
          </p:grpSpPr>
          <p:sp>
            <p:nvSpPr>
              <p:cNvPr id="1147" name="Google Shape;1147;p100"/>
              <p:cNvSpPr txBox="1"/>
              <p:nvPr/>
            </p:nvSpPr>
            <p:spPr>
              <a:xfrm rot="-1188091">
                <a:off x="4398772" y="680583"/>
                <a:ext cx="1221208" cy="63703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500">
                    <a:solidFill>
                      <a:srgbClr val="FF0000"/>
                    </a:solidFill>
                  </a:rPr>
                  <a:t>Theory of</a:t>
                </a:r>
                <a:endParaRPr b="1" sz="1500">
                  <a:solidFill>
                    <a:srgbClr val="FF0000"/>
                  </a:solidFill>
                </a:endParaRPr>
              </a:p>
              <a:p>
                <a:pPr indent="0" lvl="0" marL="0" rtl="0" algn="ctr">
                  <a:spcBef>
                    <a:spcPts val="0"/>
                  </a:spcBef>
                  <a:spcAft>
                    <a:spcPts val="0"/>
                  </a:spcAft>
                  <a:buNone/>
                </a:pPr>
                <a:r>
                  <a:rPr b="1" lang="en" sz="1500">
                    <a:solidFill>
                      <a:srgbClr val="FF0000"/>
                    </a:solidFill>
                  </a:rPr>
                  <a:t>change</a:t>
                </a:r>
                <a:endParaRPr b="1" sz="1500">
                  <a:solidFill>
                    <a:srgbClr val="FF0000"/>
                  </a:solidFill>
                </a:endParaRPr>
              </a:p>
            </p:txBody>
          </p:sp>
          <p:sp>
            <p:nvSpPr>
              <p:cNvPr id="1148" name="Google Shape;1148;p100"/>
              <p:cNvSpPr/>
              <p:nvPr/>
            </p:nvSpPr>
            <p:spPr>
              <a:xfrm rot="-1189061">
                <a:off x="4321382" y="458535"/>
                <a:ext cx="1375991" cy="1081114"/>
              </a:xfrm>
              <a:prstGeom prst="ellipse">
                <a:avLst/>
              </a:prstGeom>
              <a:noFill/>
              <a:ln cap="flat" cmpd="sng" w="3810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49" name="Google Shape;1149;p100"/>
            <p:cNvSpPr/>
            <p:nvPr/>
          </p:nvSpPr>
          <p:spPr>
            <a:xfrm rot="-1186439">
              <a:off x="6866549" y="2836904"/>
              <a:ext cx="519641" cy="424269"/>
            </a:xfrm>
            <a:prstGeom prst="ellipse">
              <a:avLst/>
            </a:prstGeom>
            <a:noFill/>
            <a:ln cap="flat" cmpd="sng" w="1905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50" name="Google Shape;1150;p100"/>
            <p:cNvCxnSpPr>
              <a:stCxn id="1143" idx="5"/>
              <a:endCxn id="1148" idx="2"/>
            </p:cNvCxnSpPr>
            <p:nvPr/>
          </p:nvCxnSpPr>
          <p:spPr>
            <a:xfrm flipH="1" rot="10800000">
              <a:off x="2885100" y="975399"/>
              <a:ext cx="1553100" cy="1014600"/>
            </a:xfrm>
            <a:prstGeom prst="curvedConnector3">
              <a:avLst>
                <a:gd fmla="val 52350" name="adj1"/>
              </a:avLst>
            </a:prstGeom>
            <a:noFill/>
            <a:ln cap="flat" cmpd="sng" w="28575">
              <a:solidFill>
                <a:srgbClr val="0000FF"/>
              </a:solidFill>
              <a:prstDash val="solid"/>
              <a:round/>
              <a:headEnd len="med" w="med" type="triangle"/>
              <a:tailEnd len="med" w="med" type="triangle"/>
            </a:ln>
          </p:spPr>
        </p:cxnSp>
      </p:grpSp>
      <p:cxnSp>
        <p:nvCxnSpPr>
          <p:cNvPr id="1151" name="Google Shape;1151;p100"/>
          <p:cNvCxnSpPr/>
          <p:nvPr/>
        </p:nvCxnSpPr>
        <p:spPr>
          <a:xfrm flipH="1" rot="5400000">
            <a:off x="5362220" y="1156938"/>
            <a:ext cx="1598400" cy="1786500"/>
          </a:xfrm>
          <a:prstGeom prst="curvedConnector3">
            <a:avLst>
              <a:gd fmla="val 36872" name="adj1"/>
            </a:avLst>
          </a:prstGeom>
          <a:noFill/>
          <a:ln cap="flat" cmpd="sng" w="28575">
            <a:solidFill>
              <a:srgbClr val="0000FF"/>
            </a:solidFill>
            <a:prstDash val="solid"/>
            <a:round/>
            <a:headEnd len="med" w="med" type="triangle"/>
            <a:tailEnd len="med" w="med" type="triangle"/>
          </a:ln>
        </p:spPr>
      </p:cxnSp>
      <p:pic>
        <p:nvPicPr>
          <p:cNvPr id="1152" name="Google Shape;1152;p100"/>
          <p:cNvPicPr preferRelativeResize="0"/>
          <p:nvPr/>
        </p:nvPicPr>
        <p:blipFill>
          <a:blip r:embed="rId4">
            <a:alphaModFix/>
          </a:blip>
          <a:stretch>
            <a:fillRect/>
          </a:stretch>
        </p:blipFill>
        <p:spPr>
          <a:xfrm>
            <a:off x="0" y="4594800"/>
            <a:ext cx="783838" cy="5487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6" name="Shape 1156"/>
        <p:cNvGrpSpPr/>
        <p:nvPr/>
      </p:nvGrpSpPr>
      <p:grpSpPr>
        <a:xfrm>
          <a:off x="0" y="0"/>
          <a:ext cx="0" cy="0"/>
          <a:chOff x="0" y="0"/>
          <a:chExt cx="0" cy="0"/>
        </a:xfrm>
      </p:grpSpPr>
      <p:sp>
        <p:nvSpPr>
          <p:cNvPr id="1157" name="Google Shape;1157;p101"/>
          <p:cNvSpPr txBox="1"/>
          <p:nvPr>
            <p:ph type="title"/>
          </p:nvPr>
        </p:nvSpPr>
        <p:spPr>
          <a:xfrm>
            <a:off x="5920575" y="0"/>
            <a:ext cx="3200400" cy="173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500">
                <a:solidFill>
                  <a:srgbClr val="666666"/>
                </a:solidFill>
              </a:rPr>
              <a:t>But what does this have to do with student growth in general, and with using student growth data for educator evaluation in particular?</a:t>
            </a:r>
            <a:endParaRPr b="1" sz="1500">
              <a:solidFill>
                <a:srgbClr val="666666"/>
              </a:solidFill>
            </a:endParaRPr>
          </a:p>
          <a:p>
            <a:pPr indent="0" lvl="0" marL="0" rtl="0" algn="l">
              <a:spcBef>
                <a:spcPts val="0"/>
              </a:spcBef>
              <a:spcAft>
                <a:spcPts val="0"/>
              </a:spcAft>
              <a:buNone/>
            </a:pPr>
            <a:r>
              <a:t/>
            </a:r>
            <a:endParaRPr b="1" sz="1500">
              <a:solidFill>
                <a:srgbClr val="FF0000"/>
              </a:solidFill>
            </a:endParaRPr>
          </a:p>
          <a:p>
            <a:pPr indent="0" lvl="0" marL="0" rtl="0" algn="l">
              <a:spcBef>
                <a:spcPts val="0"/>
              </a:spcBef>
              <a:spcAft>
                <a:spcPts val="0"/>
              </a:spcAft>
              <a:buNone/>
            </a:pPr>
            <a:r>
              <a:rPr b="1" lang="en" sz="1500">
                <a:solidFill>
                  <a:srgbClr val="666666"/>
                </a:solidFill>
              </a:rPr>
              <a:t>What is the spirit of the law?</a:t>
            </a:r>
            <a:endParaRPr b="1" sz="1500">
              <a:solidFill>
                <a:srgbClr val="666666"/>
              </a:solidFill>
            </a:endParaRPr>
          </a:p>
          <a:p>
            <a:pPr indent="0" lvl="0" marL="0" rtl="0" algn="l">
              <a:spcBef>
                <a:spcPts val="0"/>
              </a:spcBef>
              <a:spcAft>
                <a:spcPts val="0"/>
              </a:spcAft>
              <a:buNone/>
            </a:pPr>
            <a:r>
              <a:t/>
            </a:r>
            <a:endParaRPr b="1" sz="1500">
              <a:solidFill>
                <a:srgbClr val="FF0000"/>
              </a:solidFill>
            </a:endParaRPr>
          </a:p>
        </p:txBody>
      </p:sp>
      <p:sp>
        <p:nvSpPr>
          <p:cNvPr id="1158" name="Google Shape;1158;p101"/>
          <p:cNvSpPr txBox="1"/>
          <p:nvPr>
            <p:ph type="title"/>
          </p:nvPr>
        </p:nvSpPr>
        <p:spPr>
          <a:xfrm>
            <a:off x="5920575" y="3518775"/>
            <a:ext cx="3200400" cy="161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500">
                <a:solidFill>
                  <a:srgbClr val="666666"/>
                </a:solidFill>
              </a:rPr>
              <a:t>What would I do if I were a district leader?</a:t>
            </a:r>
            <a:endParaRPr b="1" sz="1500">
              <a:solidFill>
                <a:srgbClr val="666666"/>
              </a:solidFill>
            </a:endParaRPr>
          </a:p>
          <a:p>
            <a:pPr indent="0" lvl="0" marL="0" rtl="0" algn="l">
              <a:spcBef>
                <a:spcPts val="0"/>
              </a:spcBef>
              <a:spcAft>
                <a:spcPts val="0"/>
              </a:spcAft>
              <a:buNone/>
            </a:pPr>
            <a:r>
              <a:t/>
            </a:r>
            <a:endParaRPr b="1" sz="1500">
              <a:solidFill>
                <a:srgbClr val="666666"/>
              </a:solidFill>
            </a:endParaRPr>
          </a:p>
          <a:p>
            <a:pPr indent="0" lvl="0" marL="0" rtl="0" algn="l">
              <a:spcBef>
                <a:spcPts val="0"/>
              </a:spcBef>
              <a:spcAft>
                <a:spcPts val="0"/>
              </a:spcAft>
              <a:buNone/>
            </a:pPr>
            <a:r>
              <a:t/>
            </a:r>
            <a:endParaRPr b="1" sz="1500">
              <a:solidFill>
                <a:srgbClr val="FF0000"/>
              </a:solidFill>
            </a:endParaRPr>
          </a:p>
        </p:txBody>
      </p:sp>
      <p:pic>
        <p:nvPicPr>
          <p:cNvPr id="1159" name="Google Shape;1159;p101"/>
          <p:cNvPicPr preferRelativeResize="0"/>
          <p:nvPr/>
        </p:nvPicPr>
        <p:blipFill rotWithShape="1">
          <a:blip r:embed="rId3">
            <a:alphaModFix/>
          </a:blip>
          <a:srcRect b="5221" l="0" r="0" t="5221"/>
          <a:stretch/>
        </p:blipFill>
        <p:spPr>
          <a:xfrm>
            <a:off x="6009275" y="1799350"/>
            <a:ext cx="3034802" cy="1734002"/>
          </a:xfrm>
          <a:prstGeom prst="rect">
            <a:avLst/>
          </a:prstGeom>
          <a:noFill/>
          <a:ln cap="flat" cmpd="sng" w="9525">
            <a:solidFill>
              <a:srgbClr val="999999"/>
            </a:solidFill>
            <a:prstDash val="solid"/>
            <a:round/>
            <a:headEnd len="sm" w="sm" type="none"/>
            <a:tailEnd len="sm" w="sm" type="none"/>
          </a:ln>
        </p:spPr>
      </p:pic>
      <p:sp>
        <p:nvSpPr>
          <p:cNvPr id="1160" name="Google Shape;1160;p101"/>
          <p:cNvSpPr txBox="1"/>
          <p:nvPr/>
        </p:nvSpPr>
        <p:spPr>
          <a:xfrm>
            <a:off x="1190625" y="4146900"/>
            <a:ext cx="7955400" cy="996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 sz="1600">
                <a:solidFill>
                  <a:srgbClr val="FF0000"/>
                </a:solidFill>
              </a:rPr>
              <a:t>I would negotiate with </a:t>
            </a:r>
            <a:r>
              <a:rPr lang="en" sz="1600" u="sng">
                <a:solidFill>
                  <a:srgbClr val="FF0000"/>
                </a:solidFill>
              </a:rPr>
              <a:t>administrators</a:t>
            </a:r>
            <a:r>
              <a:rPr lang="en" sz="1600">
                <a:solidFill>
                  <a:srgbClr val="FF0000"/>
                </a:solidFill>
              </a:rPr>
              <a:t> using the degree and quality of support for formative assessment practices as the primary component of student growth in </a:t>
            </a:r>
            <a:r>
              <a:rPr lang="en" sz="1600" u="sng">
                <a:solidFill>
                  <a:srgbClr val="FF0000"/>
                </a:solidFill>
              </a:rPr>
              <a:t>administrator</a:t>
            </a:r>
            <a:r>
              <a:rPr lang="en" sz="1600">
                <a:solidFill>
                  <a:srgbClr val="FF0000"/>
                </a:solidFill>
              </a:rPr>
              <a:t> evaluation.</a:t>
            </a:r>
            <a:endParaRPr sz="1600">
              <a:solidFill>
                <a:srgbClr val="FF0000"/>
              </a:solidFill>
            </a:endParaRPr>
          </a:p>
        </p:txBody>
      </p:sp>
      <p:grpSp>
        <p:nvGrpSpPr>
          <p:cNvPr id="1161" name="Google Shape;1161;p101"/>
          <p:cNvGrpSpPr/>
          <p:nvPr/>
        </p:nvGrpSpPr>
        <p:grpSpPr>
          <a:xfrm>
            <a:off x="557034" y="-8"/>
            <a:ext cx="6885536" cy="3533996"/>
            <a:chOff x="557034" y="-8"/>
            <a:chExt cx="6885536" cy="3533996"/>
          </a:xfrm>
        </p:grpSpPr>
        <p:grpSp>
          <p:nvGrpSpPr>
            <p:cNvPr id="1162" name="Google Shape;1162;p101"/>
            <p:cNvGrpSpPr/>
            <p:nvPr/>
          </p:nvGrpSpPr>
          <p:grpSpPr>
            <a:xfrm>
              <a:off x="557034" y="-8"/>
              <a:ext cx="6885536" cy="3533996"/>
              <a:chOff x="557034" y="-8"/>
              <a:chExt cx="6885536" cy="3533996"/>
            </a:xfrm>
          </p:grpSpPr>
          <p:grpSp>
            <p:nvGrpSpPr>
              <p:cNvPr id="1163" name="Google Shape;1163;p101"/>
              <p:cNvGrpSpPr/>
              <p:nvPr/>
            </p:nvGrpSpPr>
            <p:grpSpPr>
              <a:xfrm>
                <a:off x="557034" y="457200"/>
                <a:ext cx="4475859" cy="3076788"/>
                <a:chOff x="557034" y="742624"/>
                <a:chExt cx="4475859" cy="3076787"/>
              </a:xfrm>
            </p:grpSpPr>
            <p:sp>
              <p:nvSpPr>
                <p:cNvPr id="1164" name="Google Shape;1164;p101"/>
                <p:cNvSpPr/>
                <p:nvPr/>
              </p:nvSpPr>
              <p:spPr>
                <a:xfrm>
                  <a:off x="3786993" y="1673868"/>
                  <a:ext cx="1245900" cy="1245900"/>
                </a:xfrm>
                <a:prstGeom prst="ellipse">
                  <a:avLst/>
                </a:prstGeom>
                <a:solidFill>
                  <a:srgbClr val="666666">
                    <a:alpha val="14530"/>
                  </a:srgbClr>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rPr>
                    <a:t>Teacher</a:t>
                  </a:r>
                  <a:endParaRPr>
                    <a:solidFill>
                      <a:schemeClr val="dk2"/>
                    </a:solidFill>
                  </a:endParaRPr>
                </a:p>
              </p:txBody>
            </p:sp>
            <p:grpSp>
              <p:nvGrpSpPr>
                <p:cNvPr id="1165" name="Google Shape;1165;p101"/>
                <p:cNvGrpSpPr/>
                <p:nvPr/>
              </p:nvGrpSpPr>
              <p:grpSpPr>
                <a:xfrm>
                  <a:off x="557034" y="742624"/>
                  <a:ext cx="3315029" cy="3076787"/>
                  <a:chOff x="557034" y="742624"/>
                  <a:chExt cx="3315029" cy="3076787"/>
                </a:xfrm>
              </p:grpSpPr>
              <p:cxnSp>
                <p:nvCxnSpPr>
                  <p:cNvPr id="1166" name="Google Shape;1166;p101"/>
                  <p:cNvCxnSpPr/>
                  <p:nvPr/>
                </p:nvCxnSpPr>
                <p:spPr>
                  <a:xfrm rot="10800000">
                    <a:off x="3333727" y="1688754"/>
                    <a:ext cx="503700" cy="381300"/>
                  </a:xfrm>
                  <a:prstGeom prst="straightConnector1">
                    <a:avLst/>
                  </a:prstGeom>
                  <a:noFill/>
                  <a:ln cap="flat" cmpd="sng" w="19050">
                    <a:solidFill>
                      <a:schemeClr val="dk2"/>
                    </a:solidFill>
                    <a:prstDash val="solid"/>
                    <a:round/>
                    <a:headEnd len="med" w="med" type="triangle"/>
                    <a:tailEnd len="med" w="med" type="none"/>
                  </a:ln>
                </p:spPr>
              </p:cxnSp>
              <p:grpSp>
                <p:nvGrpSpPr>
                  <p:cNvPr id="1167" name="Google Shape;1167;p101"/>
                  <p:cNvGrpSpPr/>
                  <p:nvPr/>
                </p:nvGrpSpPr>
                <p:grpSpPr>
                  <a:xfrm>
                    <a:off x="557034" y="742624"/>
                    <a:ext cx="2852691" cy="3076787"/>
                    <a:chOff x="557034" y="742624"/>
                    <a:chExt cx="2852691" cy="3076787"/>
                  </a:xfrm>
                </p:grpSpPr>
                <p:grpSp>
                  <p:nvGrpSpPr>
                    <p:cNvPr id="1168" name="Google Shape;1168;p101"/>
                    <p:cNvGrpSpPr/>
                    <p:nvPr/>
                  </p:nvGrpSpPr>
                  <p:grpSpPr>
                    <a:xfrm>
                      <a:off x="557034" y="1581123"/>
                      <a:ext cx="1698075" cy="1338431"/>
                      <a:chOff x="539716" y="1581123"/>
                      <a:chExt cx="1698075" cy="1338431"/>
                    </a:xfrm>
                  </p:grpSpPr>
                  <p:grpSp>
                    <p:nvGrpSpPr>
                      <p:cNvPr id="1169" name="Google Shape;1169;p101"/>
                      <p:cNvGrpSpPr/>
                      <p:nvPr/>
                    </p:nvGrpSpPr>
                    <p:grpSpPr>
                      <a:xfrm>
                        <a:off x="1683391" y="1581123"/>
                        <a:ext cx="554400" cy="488650"/>
                        <a:chOff x="1427225" y="2750100"/>
                        <a:chExt cx="554400" cy="488650"/>
                      </a:xfrm>
                    </p:grpSpPr>
                    <p:cxnSp>
                      <p:nvCxnSpPr>
                        <p:cNvPr id="1170" name="Google Shape;1170;p101"/>
                        <p:cNvCxnSpPr/>
                        <p:nvPr/>
                      </p:nvCxnSpPr>
                      <p:spPr>
                        <a:xfrm flipH="1">
                          <a:off x="1478825" y="2874550"/>
                          <a:ext cx="502800" cy="364200"/>
                        </a:xfrm>
                        <a:prstGeom prst="straightConnector1">
                          <a:avLst/>
                        </a:prstGeom>
                        <a:noFill/>
                        <a:ln cap="flat" cmpd="sng" w="19050">
                          <a:solidFill>
                            <a:schemeClr val="dk2"/>
                          </a:solidFill>
                          <a:prstDash val="solid"/>
                          <a:round/>
                          <a:headEnd len="med" w="med" type="none"/>
                          <a:tailEnd len="med" w="med" type="triangle"/>
                        </a:ln>
                      </p:spPr>
                    </p:cxnSp>
                    <p:cxnSp>
                      <p:nvCxnSpPr>
                        <p:cNvPr id="1171" name="Google Shape;1171;p101"/>
                        <p:cNvCxnSpPr/>
                        <p:nvPr/>
                      </p:nvCxnSpPr>
                      <p:spPr>
                        <a:xfrm flipH="1" rot="10800000">
                          <a:off x="1427225" y="2750100"/>
                          <a:ext cx="502800" cy="364200"/>
                        </a:xfrm>
                        <a:prstGeom prst="straightConnector1">
                          <a:avLst/>
                        </a:prstGeom>
                        <a:noFill/>
                        <a:ln cap="flat" cmpd="sng" w="19050">
                          <a:solidFill>
                            <a:schemeClr val="dk2"/>
                          </a:solidFill>
                          <a:prstDash val="solid"/>
                          <a:round/>
                          <a:headEnd len="med" w="med" type="none"/>
                          <a:tailEnd len="med" w="med" type="triangle"/>
                        </a:ln>
                      </p:spPr>
                    </p:cxnSp>
                  </p:grpSp>
                  <p:sp>
                    <p:nvSpPr>
                      <p:cNvPr id="1172" name="Google Shape;1172;p101"/>
                      <p:cNvSpPr/>
                      <p:nvPr/>
                    </p:nvSpPr>
                    <p:spPr>
                      <a:xfrm>
                        <a:off x="539716" y="1673654"/>
                        <a:ext cx="1245900" cy="1245900"/>
                      </a:xfrm>
                      <a:prstGeom prst="ellipse">
                        <a:avLst/>
                      </a:prstGeom>
                      <a:solidFill>
                        <a:srgbClr val="666666">
                          <a:alpha val="14530"/>
                        </a:srgbClr>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rPr>
                          <a:t>Coach</a:t>
                        </a:r>
                        <a:endParaRPr>
                          <a:solidFill>
                            <a:schemeClr val="dk2"/>
                          </a:solidFill>
                        </a:endParaRPr>
                      </a:p>
                    </p:txBody>
                  </p:sp>
                </p:grpSp>
                <p:grpSp>
                  <p:nvGrpSpPr>
                    <p:cNvPr id="1173" name="Google Shape;1173;p101"/>
                    <p:cNvGrpSpPr/>
                    <p:nvPr/>
                  </p:nvGrpSpPr>
                  <p:grpSpPr>
                    <a:xfrm>
                      <a:off x="2163825" y="742624"/>
                      <a:ext cx="1245900" cy="3076787"/>
                      <a:chOff x="2163825" y="742624"/>
                      <a:chExt cx="1245900" cy="3076787"/>
                    </a:xfrm>
                  </p:grpSpPr>
                  <p:grpSp>
                    <p:nvGrpSpPr>
                      <p:cNvPr id="1174" name="Google Shape;1174;p101"/>
                      <p:cNvGrpSpPr/>
                      <p:nvPr/>
                    </p:nvGrpSpPr>
                    <p:grpSpPr>
                      <a:xfrm>
                        <a:off x="2163825" y="742624"/>
                        <a:ext cx="1245900" cy="3076787"/>
                        <a:chOff x="2349525" y="1165188"/>
                        <a:chExt cx="1245900" cy="3076788"/>
                      </a:xfrm>
                    </p:grpSpPr>
                    <p:grpSp>
                      <p:nvGrpSpPr>
                        <p:cNvPr id="1175" name="Google Shape;1175;p101"/>
                        <p:cNvGrpSpPr/>
                        <p:nvPr/>
                      </p:nvGrpSpPr>
                      <p:grpSpPr>
                        <a:xfrm>
                          <a:off x="2349525" y="1165188"/>
                          <a:ext cx="1245900" cy="3076788"/>
                          <a:chOff x="1894200" y="1927188"/>
                          <a:chExt cx="1245900" cy="3076788"/>
                        </a:xfrm>
                      </p:grpSpPr>
                      <p:sp>
                        <p:nvSpPr>
                          <p:cNvPr id="1176" name="Google Shape;1176;p101"/>
                          <p:cNvSpPr/>
                          <p:nvPr/>
                        </p:nvSpPr>
                        <p:spPr>
                          <a:xfrm>
                            <a:off x="1894200" y="3758075"/>
                            <a:ext cx="1245900" cy="1245900"/>
                          </a:xfrm>
                          <a:prstGeom prst="ellipse">
                            <a:avLst/>
                          </a:prstGeom>
                          <a:solidFill>
                            <a:srgbClr val="666666">
                              <a:alpha val="14530"/>
                            </a:srgbClr>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rPr>
                              <a:t>Student</a:t>
                            </a:r>
                            <a:endParaRPr>
                              <a:solidFill>
                                <a:schemeClr val="dk2"/>
                              </a:solidFill>
                            </a:endParaRPr>
                          </a:p>
                        </p:txBody>
                      </p:sp>
                      <p:sp>
                        <p:nvSpPr>
                          <p:cNvPr id="1177" name="Google Shape;1177;p101"/>
                          <p:cNvSpPr/>
                          <p:nvPr/>
                        </p:nvSpPr>
                        <p:spPr>
                          <a:xfrm>
                            <a:off x="1894200" y="1927188"/>
                            <a:ext cx="1245900" cy="1245900"/>
                          </a:xfrm>
                          <a:prstGeom prst="ellipse">
                            <a:avLst/>
                          </a:prstGeom>
                          <a:solidFill>
                            <a:srgbClr val="666666">
                              <a:alpha val="14530"/>
                            </a:srgbClr>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rPr>
                              <a:t>Teacher</a:t>
                            </a:r>
                            <a:endParaRPr>
                              <a:solidFill>
                                <a:schemeClr val="dk2"/>
                              </a:solidFill>
                            </a:endParaRPr>
                          </a:p>
                        </p:txBody>
                      </p:sp>
                    </p:grpSp>
                    <p:cxnSp>
                      <p:nvCxnSpPr>
                        <p:cNvPr id="1178" name="Google Shape;1178;p101"/>
                        <p:cNvCxnSpPr/>
                        <p:nvPr/>
                      </p:nvCxnSpPr>
                      <p:spPr>
                        <a:xfrm rot="-5400000">
                          <a:off x="2905462" y="2526380"/>
                          <a:ext cx="809400" cy="213900"/>
                        </a:xfrm>
                        <a:prstGeom prst="curvedConnector3">
                          <a:avLst>
                            <a:gd fmla="val 43205" name="adj1"/>
                          </a:avLst>
                        </a:prstGeom>
                        <a:noFill/>
                        <a:ln cap="flat" cmpd="sng" w="19050">
                          <a:solidFill>
                            <a:schemeClr val="dk2"/>
                          </a:solidFill>
                          <a:prstDash val="solid"/>
                          <a:round/>
                          <a:headEnd len="med" w="med" type="triangle"/>
                          <a:tailEnd len="med" w="med" type="none"/>
                        </a:ln>
                      </p:spPr>
                    </p:cxnSp>
                  </p:grpSp>
                  <p:sp>
                    <p:nvSpPr>
                      <p:cNvPr id="1179" name="Google Shape;1179;p101"/>
                      <p:cNvSpPr/>
                      <p:nvPr/>
                    </p:nvSpPr>
                    <p:spPr>
                      <a:xfrm flipH="1" rot="10800000">
                        <a:off x="2590125" y="2091823"/>
                        <a:ext cx="393300" cy="367200"/>
                      </a:xfrm>
                      <a:prstGeom prst="triangle">
                        <a:avLst>
                          <a:gd fmla="val 50000" name="adj"/>
                        </a:avLst>
                      </a:prstGeom>
                      <a:solidFill>
                        <a:srgbClr val="0000FF"/>
                      </a:solid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180" name="Google Shape;1180;p101"/>
                    <p:cNvCxnSpPr/>
                    <p:nvPr/>
                  </p:nvCxnSpPr>
                  <p:spPr>
                    <a:xfrm flipH="1" rot="5400000">
                      <a:off x="2048533" y="2103816"/>
                      <a:ext cx="809400" cy="213900"/>
                    </a:xfrm>
                    <a:prstGeom prst="curvedConnector3">
                      <a:avLst>
                        <a:gd fmla="val 43205" name="adj1"/>
                      </a:avLst>
                    </a:prstGeom>
                    <a:noFill/>
                    <a:ln cap="flat" cmpd="sng" w="19050">
                      <a:solidFill>
                        <a:schemeClr val="dk2"/>
                      </a:solidFill>
                      <a:prstDash val="solid"/>
                      <a:round/>
                      <a:headEnd len="med" w="med" type="none"/>
                      <a:tailEnd len="med" w="med" type="triangle"/>
                    </a:ln>
                  </p:spPr>
                </p:cxnSp>
              </p:grpSp>
              <p:cxnSp>
                <p:nvCxnSpPr>
                  <p:cNvPr id="1181" name="Google Shape;1181;p101"/>
                  <p:cNvCxnSpPr/>
                  <p:nvPr/>
                </p:nvCxnSpPr>
                <p:spPr>
                  <a:xfrm>
                    <a:off x="3368363" y="1570990"/>
                    <a:ext cx="503700" cy="381300"/>
                  </a:xfrm>
                  <a:prstGeom prst="straightConnector1">
                    <a:avLst/>
                  </a:prstGeom>
                  <a:noFill/>
                  <a:ln cap="flat" cmpd="sng" w="19050">
                    <a:solidFill>
                      <a:schemeClr val="dk2"/>
                    </a:solidFill>
                    <a:prstDash val="solid"/>
                    <a:round/>
                    <a:headEnd len="med" w="med" type="triangle"/>
                    <a:tailEnd len="med" w="med" type="none"/>
                  </a:ln>
                </p:spPr>
              </p:cxnSp>
            </p:grpSp>
          </p:grpSp>
          <p:grpSp>
            <p:nvGrpSpPr>
              <p:cNvPr id="1182" name="Google Shape;1182;p101"/>
              <p:cNvGrpSpPr/>
              <p:nvPr/>
            </p:nvGrpSpPr>
            <p:grpSpPr>
              <a:xfrm>
                <a:off x="4255752" y="-8"/>
                <a:ext cx="1659600" cy="1484100"/>
                <a:chOff x="4179577" y="257042"/>
                <a:chExt cx="1659600" cy="1484100"/>
              </a:xfrm>
            </p:grpSpPr>
            <p:sp>
              <p:nvSpPr>
                <p:cNvPr id="1183" name="Google Shape;1183;p101"/>
                <p:cNvSpPr txBox="1"/>
                <p:nvPr/>
              </p:nvSpPr>
              <p:spPr>
                <a:xfrm rot="-1188091">
                  <a:off x="4398772" y="680583"/>
                  <a:ext cx="1221208" cy="63703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500">
                      <a:solidFill>
                        <a:srgbClr val="FF0000"/>
                      </a:solidFill>
                    </a:rPr>
                    <a:t>Theory of</a:t>
                  </a:r>
                  <a:endParaRPr b="1" sz="1500">
                    <a:solidFill>
                      <a:srgbClr val="FF0000"/>
                    </a:solidFill>
                  </a:endParaRPr>
                </a:p>
                <a:p>
                  <a:pPr indent="0" lvl="0" marL="0" rtl="0" algn="ctr">
                    <a:spcBef>
                      <a:spcPts val="0"/>
                    </a:spcBef>
                    <a:spcAft>
                      <a:spcPts val="0"/>
                    </a:spcAft>
                    <a:buNone/>
                  </a:pPr>
                  <a:r>
                    <a:rPr b="1" lang="en" sz="1500">
                      <a:solidFill>
                        <a:srgbClr val="FF0000"/>
                      </a:solidFill>
                    </a:rPr>
                    <a:t>change</a:t>
                  </a:r>
                  <a:endParaRPr b="1" sz="1500">
                    <a:solidFill>
                      <a:srgbClr val="FF0000"/>
                    </a:solidFill>
                  </a:endParaRPr>
                </a:p>
              </p:txBody>
            </p:sp>
            <p:sp>
              <p:nvSpPr>
                <p:cNvPr id="1184" name="Google Shape;1184;p101"/>
                <p:cNvSpPr/>
                <p:nvPr/>
              </p:nvSpPr>
              <p:spPr>
                <a:xfrm rot="-1189061">
                  <a:off x="4321382" y="458535"/>
                  <a:ext cx="1375991" cy="1081114"/>
                </a:xfrm>
                <a:prstGeom prst="ellipse">
                  <a:avLst/>
                </a:prstGeom>
                <a:noFill/>
                <a:ln cap="flat" cmpd="sng" w="3810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85" name="Google Shape;1185;p101"/>
              <p:cNvSpPr/>
              <p:nvPr/>
            </p:nvSpPr>
            <p:spPr>
              <a:xfrm rot="-1186439">
                <a:off x="6866549" y="2836904"/>
                <a:ext cx="519641" cy="424269"/>
              </a:xfrm>
              <a:prstGeom prst="ellipse">
                <a:avLst/>
              </a:prstGeom>
              <a:noFill/>
              <a:ln cap="flat" cmpd="sng" w="1905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86" name="Google Shape;1186;p101"/>
              <p:cNvCxnSpPr>
                <a:stCxn id="1179" idx="5"/>
                <a:endCxn id="1184" idx="2"/>
              </p:cNvCxnSpPr>
              <p:nvPr/>
            </p:nvCxnSpPr>
            <p:spPr>
              <a:xfrm flipH="1" rot="10800000">
                <a:off x="2885100" y="975399"/>
                <a:ext cx="1553100" cy="1014600"/>
              </a:xfrm>
              <a:prstGeom prst="curvedConnector3">
                <a:avLst>
                  <a:gd fmla="val 52350" name="adj1"/>
                </a:avLst>
              </a:prstGeom>
              <a:noFill/>
              <a:ln cap="flat" cmpd="sng" w="28575">
                <a:solidFill>
                  <a:srgbClr val="0000FF"/>
                </a:solidFill>
                <a:prstDash val="solid"/>
                <a:round/>
                <a:headEnd len="med" w="med" type="triangle"/>
                <a:tailEnd len="med" w="med" type="triangle"/>
              </a:ln>
            </p:spPr>
          </p:cxnSp>
        </p:grpSp>
        <p:cxnSp>
          <p:nvCxnSpPr>
            <p:cNvPr id="1187" name="Google Shape;1187;p101"/>
            <p:cNvCxnSpPr/>
            <p:nvPr/>
          </p:nvCxnSpPr>
          <p:spPr>
            <a:xfrm flipH="1" rot="5400000">
              <a:off x="5362220" y="1156938"/>
              <a:ext cx="1598400" cy="1786500"/>
            </a:xfrm>
            <a:prstGeom prst="curvedConnector3">
              <a:avLst>
                <a:gd fmla="val 36872" name="adj1"/>
              </a:avLst>
            </a:prstGeom>
            <a:noFill/>
            <a:ln cap="flat" cmpd="sng" w="28575">
              <a:solidFill>
                <a:srgbClr val="0000FF"/>
              </a:solidFill>
              <a:prstDash val="solid"/>
              <a:round/>
              <a:headEnd len="med" w="med" type="triangle"/>
              <a:tailEnd len="med" w="med" type="triangle"/>
            </a:ln>
          </p:spPr>
        </p:cxnSp>
      </p:grpSp>
      <p:pic>
        <p:nvPicPr>
          <p:cNvPr id="1188" name="Google Shape;1188;p101"/>
          <p:cNvPicPr preferRelativeResize="0"/>
          <p:nvPr/>
        </p:nvPicPr>
        <p:blipFill>
          <a:blip r:embed="rId4">
            <a:alphaModFix/>
          </a:blip>
          <a:stretch>
            <a:fillRect/>
          </a:stretch>
        </p:blipFill>
        <p:spPr>
          <a:xfrm>
            <a:off x="0" y="4594800"/>
            <a:ext cx="783838" cy="54870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2" name="Shape 1192"/>
        <p:cNvGrpSpPr/>
        <p:nvPr/>
      </p:nvGrpSpPr>
      <p:grpSpPr>
        <a:xfrm>
          <a:off x="0" y="0"/>
          <a:ext cx="0" cy="0"/>
          <a:chOff x="0" y="0"/>
          <a:chExt cx="0" cy="0"/>
        </a:xfrm>
      </p:grpSpPr>
      <p:sp>
        <p:nvSpPr>
          <p:cNvPr id="1193" name="Google Shape;1193;p102"/>
          <p:cNvSpPr txBox="1"/>
          <p:nvPr>
            <p:ph type="title"/>
          </p:nvPr>
        </p:nvSpPr>
        <p:spPr>
          <a:xfrm>
            <a:off x="5920575" y="0"/>
            <a:ext cx="3200400" cy="173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500">
                <a:solidFill>
                  <a:srgbClr val="666666"/>
                </a:solidFill>
              </a:rPr>
              <a:t>But what does this have to do with student growth in general, and with using student growth data for educator evaluation in particular?</a:t>
            </a:r>
            <a:endParaRPr b="1" sz="1500">
              <a:solidFill>
                <a:srgbClr val="666666"/>
              </a:solidFill>
            </a:endParaRPr>
          </a:p>
          <a:p>
            <a:pPr indent="0" lvl="0" marL="0" rtl="0" algn="l">
              <a:spcBef>
                <a:spcPts val="0"/>
              </a:spcBef>
              <a:spcAft>
                <a:spcPts val="0"/>
              </a:spcAft>
              <a:buNone/>
            </a:pPr>
            <a:r>
              <a:t/>
            </a:r>
            <a:endParaRPr b="1" sz="1500">
              <a:solidFill>
                <a:srgbClr val="FF0000"/>
              </a:solidFill>
            </a:endParaRPr>
          </a:p>
          <a:p>
            <a:pPr indent="0" lvl="0" marL="0" rtl="0" algn="l">
              <a:spcBef>
                <a:spcPts val="0"/>
              </a:spcBef>
              <a:spcAft>
                <a:spcPts val="0"/>
              </a:spcAft>
              <a:buNone/>
            </a:pPr>
            <a:r>
              <a:rPr b="1" lang="en" sz="1500">
                <a:solidFill>
                  <a:srgbClr val="666666"/>
                </a:solidFill>
              </a:rPr>
              <a:t>What is the spirit of the law?</a:t>
            </a:r>
            <a:endParaRPr b="1" sz="1500">
              <a:solidFill>
                <a:srgbClr val="666666"/>
              </a:solidFill>
            </a:endParaRPr>
          </a:p>
          <a:p>
            <a:pPr indent="0" lvl="0" marL="0" rtl="0" algn="l">
              <a:spcBef>
                <a:spcPts val="0"/>
              </a:spcBef>
              <a:spcAft>
                <a:spcPts val="0"/>
              </a:spcAft>
              <a:buNone/>
            </a:pPr>
            <a:r>
              <a:t/>
            </a:r>
            <a:endParaRPr b="1" sz="1500">
              <a:solidFill>
                <a:srgbClr val="FF0000"/>
              </a:solidFill>
            </a:endParaRPr>
          </a:p>
        </p:txBody>
      </p:sp>
      <p:sp>
        <p:nvSpPr>
          <p:cNvPr id="1194" name="Google Shape;1194;p102"/>
          <p:cNvSpPr txBox="1"/>
          <p:nvPr>
            <p:ph type="title"/>
          </p:nvPr>
        </p:nvSpPr>
        <p:spPr>
          <a:xfrm>
            <a:off x="5920575" y="3518775"/>
            <a:ext cx="3200400" cy="161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500">
                <a:solidFill>
                  <a:srgbClr val="666666"/>
                </a:solidFill>
              </a:rPr>
              <a:t>What would I do if I were a district leader?</a:t>
            </a:r>
            <a:endParaRPr b="1" sz="1500">
              <a:solidFill>
                <a:srgbClr val="666666"/>
              </a:solidFill>
            </a:endParaRPr>
          </a:p>
          <a:p>
            <a:pPr indent="0" lvl="0" marL="0" rtl="0" algn="l">
              <a:spcBef>
                <a:spcPts val="0"/>
              </a:spcBef>
              <a:spcAft>
                <a:spcPts val="0"/>
              </a:spcAft>
              <a:buNone/>
            </a:pPr>
            <a:r>
              <a:t/>
            </a:r>
            <a:endParaRPr b="1" sz="1500">
              <a:solidFill>
                <a:srgbClr val="666666"/>
              </a:solidFill>
            </a:endParaRPr>
          </a:p>
          <a:p>
            <a:pPr indent="0" lvl="0" marL="0" rtl="0" algn="l">
              <a:spcBef>
                <a:spcPts val="0"/>
              </a:spcBef>
              <a:spcAft>
                <a:spcPts val="0"/>
              </a:spcAft>
              <a:buNone/>
            </a:pPr>
            <a:r>
              <a:t/>
            </a:r>
            <a:endParaRPr b="1" sz="1500">
              <a:solidFill>
                <a:srgbClr val="666666"/>
              </a:solidFill>
            </a:endParaRPr>
          </a:p>
        </p:txBody>
      </p:sp>
      <p:pic>
        <p:nvPicPr>
          <p:cNvPr id="1195" name="Google Shape;1195;p102"/>
          <p:cNvPicPr preferRelativeResize="0"/>
          <p:nvPr/>
        </p:nvPicPr>
        <p:blipFill rotWithShape="1">
          <a:blip r:embed="rId3">
            <a:alphaModFix/>
          </a:blip>
          <a:srcRect b="5221" l="0" r="0" t="5221"/>
          <a:stretch/>
        </p:blipFill>
        <p:spPr>
          <a:xfrm>
            <a:off x="6009275" y="1799350"/>
            <a:ext cx="3034802" cy="1734002"/>
          </a:xfrm>
          <a:prstGeom prst="rect">
            <a:avLst/>
          </a:prstGeom>
          <a:noFill/>
          <a:ln cap="flat" cmpd="sng" w="9525">
            <a:solidFill>
              <a:srgbClr val="999999"/>
            </a:solidFill>
            <a:prstDash val="solid"/>
            <a:round/>
            <a:headEnd len="sm" w="sm" type="none"/>
            <a:tailEnd len="sm" w="sm" type="none"/>
          </a:ln>
        </p:spPr>
      </p:pic>
      <p:sp>
        <p:nvSpPr>
          <p:cNvPr id="1196" name="Google Shape;1196;p102"/>
          <p:cNvSpPr/>
          <p:nvPr/>
        </p:nvSpPr>
        <p:spPr>
          <a:xfrm rot="-1186439">
            <a:off x="6866549" y="2836510"/>
            <a:ext cx="519641" cy="424269"/>
          </a:xfrm>
          <a:prstGeom prst="ellipse">
            <a:avLst/>
          </a:prstGeom>
          <a:noFill/>
          <a:ln cap="flat" cmpd="sng" w="1905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102"/>
          <p:cNvSpPr txBox="1"/>
          <p:nvPr/>
        </p:nvSpPr>
        <p:spPr>
          <a:xfrm>
            <a:off x="1190625" y="4159100"/>
            <a:ext cx="7955400" cy="996600"/>
          </a:xfrm>
          <a:prstGeom prst="rect">
            <a:avLst/>
          </a:prstGeom>
          <a:noFill/>
          <a:ln>
            <a:noFill/>
          </a:ln>
        </p:spPr>
        <p:txBody>
          <a:bodyPr anchorCtr="0" anchor="ctr" bIns="91425" lIns="91425" spcFirstLastPara="1" rIns="91425" wrap="square" tIns="18275">
            <a:noAutofit/>
          </a:bodyPr>
          <a:lstStyle/>
          <a:p>
            <a:pPr indent="0" lvl="0" marL="0" rtl="0" algn="l">
              <a:spcBef>
                <a:spcPts val="0"/>
              </a:spcBef>
              <a:spcAft>
                <a:spcPts val="0"/>
              </a:spcAft>
              <a:buNone/>
            </a:pPr>
            <a:r>
              <a:rPr lang="en" sz="1600">
                <a:solidFill>
                  <a:srgbClr val="FF0000"/>
                </a:solidFill>
              </a:rPr>
              <a:t>This jives with student learning objectives, </a:t>
            </a:r>
            <a:r>
              <a:rPr lang="en" sz="1600" u="sng">
                <a:solidFill>
                  <a:srgbClr val="FF0000"/>
                </a:solidFill>
              </a:rPr>
              <a:t>if implemented well</a:t>
            </a:r>
            <a:r>
              <a:rPr lang="en" sz="1600">
                <a:solidFill>
                  <a:srgbClr val="FF0000"/>
                </a:solidFill>
              </a:rPr>
              <a:t>. More on this later from Brian.</a:t>
            </a:r>
            <a:endParaRPr sz="1600">
              <a:solidFill>
                <a:srgbClr val="FF0000"/>
              </a:solidFill>
            </a:endParaRPr>
          </a:p>
        </p:txBody>
      </p:sp>
      <p:grpSp>
        <p:nvGrpSpPr>
          <p:cNvPr id="1198" name="Google Shape;1198;p102"/>
          <p:cNvGrpSpPr/>
          <p:nvPr/>
        </p:nvGrpSpPr>
        <p:grpSpPr>
          <a:xfrm>
            <a:off x="557034" y="-8"/>
            <a:ext cx="6885536" cy="3533996"/>
            <a:chOff x="557034" y="-8"/>
            <a:chExt cx="6885536" cy="3533996"/>
          </a:xfrm>
        </p:grpSpPr>
        <p:grpSp>
          <p:nvGrpSpPr>
            <p:cNvPr id="1199" name="Google Shape;1199;p102"/>
            <p:cNvGrpSpPr/>
            <p:nvPr/>
          </p:nvGrpSpPr>
          <p:grpSpPr>
            <a:xfrm>
              <a:off x="557034" y="-8"/>
              <a:ext cx="6885536" cy="3533996"/>
              <a:chOff x="557034" y="-8"/>
              <a:chExt cx="6885536" cy="3533996"/>
            </a:xfrm>
          </p:grpSpPr>
          <p:grpSp>
            <p:nvGrpSpPr>
              <p:cNvPr id="1200" name="Google Shape;1200;p102"/>
              <p:cNvGrpSpPr/>
              <p:nvPr/>
            </p:nvGrpSpPr>
            <p:grpSpPr>
              <a:xfrm>
                <a:off x="557034" y="457200"/>
                <a:ext cx="4475859" cy="3076788"/>
                <a:chOff x="557034" y="742624"/>
                <a:chExt cx="4475859" cy="3076787"/>
              </a:xfrm>
            </p:grpSpPr>
            <p:sp>
              <p:nvSpPr>
                <p:cNvPr id="1201" name="Google Shape;1201;p102"/>
                <p:cNvSpPr/>
                <p:nvPr/>
              </p:nvSpPr>
              <p:spPr>
                <a:xfrm>
                  <a:off x="3786993" y="1673868"/>
                  <a:ext cx="1245900" cy="1245900"/>
                </a:xfrm>
                <a:prstGeom prst="ellipse">
                  <a:avLst/>
                </a:prstGeom>
                <a:solidFill>
                  <a:srgbClr val="666666">
                    <a:alpha val="14530"/>
                  </a:srgbClr>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rPr>
                    <a:t>Teacher</a:t>
                  </a:r>
                  <a:endParaRPr>
                    <a:solidFill>
                      <a:schemeClr val="dk2"/>
                    </a:solidFill>
                  </a:endParaRPr>
                </a:p>
              </p:txBody>
            </p:sp>
            <p:grpSp>
              <p:nvGrpSpPr>
                <p:cNvPr id="1202" name="Google Shape;1202;p102"/>
                <p:cNvGrpSpPr/>
                <p:nvPr/>
              </p:nvGrpSpPr>
              <p:grpSpPr>
                <a:xfrm>
                  <a:off x="557034" y="742624"/>
                  <a:ext cx="3315029" cy="3076787"/>
                  <a:chOff x="557034" y="742624"/>
                  <a:chExt cx="3315029" cy="3076787"/>
                </a:xfrm>
              </p:grpSpPr>
              <p:cxnSp>
                <p:nvCxnSpPr>
                  <p:cNvPr id="1203" name="Google Shape;1203;p102"/>
                  <p:cNvCxnSpPr/>
                  <p:nvPr/>
                </p:nvCxnSpPr>
                <p:spPr>
                  <a:xfrm rot="10800000">
                    <a:off x="3333727" y="1688754"/>
                    <a:ext cx="503700" cy="381300"/>
                  </a:xfrm>
                  <a:prstGeom prst="straightConnector1">
                    <a:avLst/>
                  </a:prstGeom>
                  <a:noFill/>
                  <a:ln cap="flat" cmpd="sng" w="19050">
                    <a:solidFill>
                      <a:schemeClr val="dk2"/>
                    </a:solidFill>
                    <a:prstDash val="solid"/>
                    <a:round/>
                    <a:headEnd len="med" w="med" type="triangle"/>
                    <a:tailEnd len="med" w="med" type="none"/>
                  </a:ln>
                </p:spPr>
              </p:cxnSp>
              <p:grpSp>
                <p:nvGrpSpPr>
                  <p:cNvPr id="1204" name="Google Shape;1204;p102"/>
                  <p:cNvGrpSpPr/>
                  <p:nvPr/>
                </p:nvGrpSpPr>
                <p:grpSpPr>
                  <a:xfrm>
                    <a:off x="557034" y="742624"/>
                    <a:ext cx="2852691" cy="3076787"/>
                    <a:chOff x="557034" y="742624"/>
                    <a:chExt cx="2852691" cy="3076787"/>
                  </a:xfrm>
                </p:grpSpPr>
                <p:grpSp>
                  <p:nvGrpSpPr>
                    <p:cNvPr id="1205" name="Google Shape;1205;p102"/>
                    <p:cNvGrpSpPr/>
                    <p:nvPr/>
                  </p:nvGrpSpPr>
                  <p:grpSpPr>
                    <a:xfrm>
                      <a:off x="557034" y="1581123"/>
                      <a:ext cx="1698075" cy="1338431"/>
                      <a:chOff x="539716" y="1581123"/>
                      <a:chExt cx="1698075" cy="1338431"/>
                    </a:xfrm>
                  </p:grpSpPr>
                  <p:grpSp>
                    <p:nvGrpSpPr>
                      <p:cNvPr id="1206" name="Google Shape;1206;p102"/>
                      <p:cNvGrpSpPr/>
                      <p:nvPr/>
                    </p:nvGrpSpPr>
                    <p:grpSpPr>
                      <a:xfrm>
                        <a:off x="1683391" y="1581123"/>
                        <a:ext cx="554400" cy="488650"/>
                        <a:chOff x="1427225" y="2750100"/>
                        <a:chExt cx="554400" cy="488650"/>
                      </a:xfrm>
                    </p:grpSpPr>
                    <p:cxnSp>
                      <p:nvCxnSpPr>
                        <p:cNvPr id="1207" name="Google Shape;1207;p102"/>
                        <p:cNvCxnSpPr/>
                        <p:nvPr/>
                      </p:nvCxnSpPr>
                      <p:spPr>
                        <a:xfrm flipH="1">
                          <a:off x="1478825" y="2874550"/>
                          <a:ext cx="502800" cy="364200"/>
                        </a:xfrm>
                        <a:prstGeom prst="straightConnector1">
                          <a:avLst/>
                        </a:prstGeom>
                        <a:noFill/>
                        <a:ln cap="flat" cmpd="sng" w="19050">
                          <a:solidFill>
                            <a:schemeClr val="dk2"/>
                          </a:solidFill>
                          <a:prstDash val="solid"/>
                          <a:round/>
                          <a:headEnd len="med" w="med" type="none"/>
                          <a:tailEnd len="med" w="med" type="triangle"/>
                        </a:ln>
                      </p:spPr>
                    </p:cxnSp>
                    <p:cxnSp>
                      <p:nvCxnSpPr>
                        <p:cNvPr id="1208" name="Google Shape;1208;p102"/>
                        <p:cNvCxnSpPr/>
                        <p:nvPr/>
                      </p:nvCxnSpPr>
                      <p:spPr>
                        <a:xfrm flipH="1" rot="10800000">
                          <a:off x="1427225" y="2750100"/>
                          <a:ext cx="502800" cy="364200"/>
                        </a:xfrm>
                        <a:prstGeom prst="straightConnector1">
                          <a:avLst/>
                        </a:prstGeom>
                        <a:noFill/>
                        <a:ln cap="flat" cmpd="sng" w="19050">
                          <a:solidFill>
                            <a:schemeClr val="dk2"/>
                          </a:solidFill>
                          <a:prstDash val="solid"/>
                          <a:round/>
                          <a:headEnd len="med" w="med" type="none"/>
                          <a:tailEnd len="med" w="med" type="triangle"/>
                        </a:ln>
                      </p:spPr>
                    </p:cxnSp>
                  </p:grpSp>
                  <p:sp>
                    <p:nvSpPr>
                      <p:cNvPr id="1209" name="Google Shape;1209;p102"/>
                      <p:cNvSpPr/>
                      <p:nvPr/>
                    </p:nvSpPr>
                    <p:spPr>
                      <a:xfrm>
                        <a:off x="539716" y="1673654"/>
                        <a:ext cx="1245900" cy="1245900"/>
                      </a:xfrm>
                      <a:prstGeom prst="ellipse">
                        <a:avLst/>
                      </a:prstGeom>
                      <a:solidFill>
                        <a:srgbClr val="666666">
                          <a:alpha val="14530"/>
                        </a:srgbClr>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rPr>
                          <a:t>Coach</a:t>
                        </a:r>
                        <a:endParaRPr>
                          <a:solidFill>
                            <a:schemeClr val="dk2"/>
                          </a:solidFill>
                        </a:endParaRPr>
                      </a:p>
                    </p:txBody>
                  </p:sp>
                </p:grpSp>
                <p:grpSp>
                  <p:nvGrpSpPr>
                    <p:cNvPr id="1210" name="Google Shape;1210;p102"/>
                    <p:cNvGrpSpPr/>
                    <p:nvPr/>
                  </p:nvGrpSpPr>
                  <p:grpSpPr>
                    <a:xfrm>
                      <a:off x="2163825" y="742624"/>
                      <a:ext cx="1245900" cy="3076787"/>
                      <a:chOff x="2163825" y="742624"/>
                      <a:chExt cx="1245900" cy="3076787"/>
                    </a:xfrm>
                  </p:grpSpPr>
                  <p:grpSp>
                    <p:nvGrpSpPr>
                      <p:cNvPr id="1211" name="Google Shape;1211;p102"/>
                      <p:cNvGrpSpPr/>
                      <p:nvPr/>
                    </p:nvGrpSpPr>
                    <p:grpSpPr>
                      <a:xfrm>
                        <a:off x="2163825" y="742624"/>
                        <a:ext cx="1245900" cy="3076787"/>
                        <a:chOff x="2349525" y="1165188"/>
                        <a:chExt cx="1245900" cy="3076788"/>
                      </a:xfrm>
                    </p:grpSpPr>
                    <p:grpSp>
                      <p:nvGrpSpPr>
                        <p:cNvPr id="1212" name="Google Shape;1212;p102"/>
                        <p:cNvGrpSpPr/>
                        <p:nvPr/>
                      </p:nvGrpSpPr>
                      <p:grpSpPr>
                        <a:xfrm>
                          <a:off x="2349525" y="1165188"/>
                          <a:ext cx="1245900" cy="3076788"/>
                          <a:chOff x="1894200" y="1927188"/>
                          <a:chExt cx="1245900" cy="3076788"/>
                        </a:xfrm>
                      </p:grpSpPr>
                      <p:sp>
                        <p:nvSpPr>
                          <p:cNvPr id="1213" name="Google Shape;1213;p102"/>
                          <p:cNvSpPr/>
                          <p:nvPr/>
                        </p:nvSpPr>
                        <p:spPr>
                          <a:xfrm>
                            <a:off x="1894200" y="3758075"/>
                            <a:ext cx="1245900" cy="1245900"/>
                          </a:xfrm>
                          <a:prstGeom prst="ellipse">
                            <a:avLst/>
                          </a:prstGeom>
                          <a:solidFill>
                            <a:srgbClr val="666666">
                              <a:alpha val="14530"/>
                            </a:srgbClr>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rPr>
                              <a:t>Student</a:t>
                            </a:r>
                            <a:endParaRPr>
                              <a:solidFill>
                                <a:schemeClr val="dk2"/>
                              </a:solidFill>
                            </a:endParaRPr>
                          </a:p>
                        </p:txBody>
                      </p:sp>
                      <p:sp>
                        <p:nvSpPr>
                          <p:cNvPr id="1214" name="Google Shape;1214;p102"/>
                          <p:cNvSpPr/>
                          <p:nvPr/>
                        </p:nvSpPr>
                        <p:spPr>
                          <a:xfrm>
                            <a:off x="1894200" y="1927188"/>
                            <a:ext cx="1245900" cy="1245900"/>
                          </a:xfrm>
                          <a:prstGeom prst="ellipse">
                            <a:avLst/>
                          </a:prstGeom>
                          <a:solidFill>
                            <a:srgbClr val="666666">
                              <a:alpha val="14530"/>
                            </a:srgbClr>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rPr>
                              <a:t>Teacher</a:t>
                            </a:r>
                            <a:endParaRPr>
                              <a:solidFill>
                                <a:schemeClr val="dk2"/>
                              </a:solidFill>
                            </a:endParaRPr>
                          </a:p>
                        </p:txBody>
                      </p:sp>
                    </p:grpSp>
                    <p:cxnSp>
                      <p:nvCxnSpPr>
                        <p:cNvPr id="1215" name="Google Shape;1215;p102"/>
                        <p:cNvCxnSpPr/>
                        <p:nvPr/>
                      </p:nvCxnSpPr>
                      <p:spPr>
                        <a:xfrm rot="-5400000">
                          <a:off x="2905462" y="2526380"/>
                          <a:ext cx="809400" cy="213900"/>
                        </a:xfrm>
                        <a:prstGeom prst="curvedConnector3">
                          <a:avLst>
                            <a:gd fmla="val 43205" name="adj1"/>
                          </a:avLst>
                        </a:prstGeom>
                        <a:noFill/>
                        <a:ln cap="flat" cmpd="sng" w="19050">
                          <a:solidFill>
                            <a:schemeClr val="dk2"/>
                          </a:solidFill>
                          <a:prstDash val="solid"/>
                          <a:round/>
                          <a:headEnd len="med" w="med" type="triangle"/>
                          <a:tailEnd len="med" w="med" type="none"/>
                        </a:ln>
                      </p:spPr>
                    </p:cxnSp>
                  </p:grpSp>
                  <p:sp>
                    <p:nvSpPr>
                      <p:cNvPr id="1216" name="Google Shape;1216;p102"/>
                      <p:cNvSpPr/>
                      <p:nvPr/>
                    </p:nvSpPr>
                    <p:spPr>
                      <a:xfrm flipH="1" rot="10800000">
                        <a:off x="2590125" y="2091823"/>
                        <a:ext cx="393300" cy="367200"/>
                      </a:xfrm>
                      <a:prstGeom prst="triangle">
                        <a:avLst>
                          <a:gd fmla="val 50000" name="adj"/>
                        </a:avLst>
                      </a:prstGeom>
                      <a:solidFill>
                        <a:srgbClr val="0000FF"/>
                      </a:solid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217" name="Google Shape;1217;p102"/>
                    <p:cNvCxnSpPr/>
                    <p:nvPr/>
                  </p:nvCxnSpPr>
                  <p:spPr>
                    <a:xfrm flipH="1" rot="5400000">
                      <a:off x="2048533" y="2103816"/>
                      <a:ext cx="809400" cy="213900"/>
                    </a:xfrm>
                    <a:prstGeom prst="curvedConnector3">
                      <a:avLst>
                        <a:gd fmla="val 43205" name="adj1"/>
                      </a:avLst>
                    </a:prstGeom>
                    <a:noFill/>
                    <a:ln cap="flat" cmpd="sng" w="19050">
                      <a:solidFill>
                        <a:schemeClr val="dk2"/>
                      </a:solidFill>
                      <a:prstDash val="solid"/>
                      <a:round/>
                      <a:headEnd len="med" w="med" type="none"/>
                      <a:tailEnd len="med" w="med" type="triangle"/>
                    </a:ln>
                  </p:spPr>
                </p:cxnSp>
              </p:grpSp>
              <p:cxnSp>
                <p:nvCxnSpPr>
                  <p:cNvPr id="1218" name="Google Shape;1218;p102"/>
                  <p:cNvCxnSpPr/>
                  <p:nvPr/>
                </p:nvCxnSpPr>
                <p:spPr>
                  <a:xfrm>
                    <a:off x="3368363" y="1570990"/>
                    <a:ext cx="503700" cy="381300"/>
                  </a:xfrm>
                  <a:prstGeom prst="straightConnector1">
                    <a:avLst/>
                  </a:prstGeom>
                  <a:noFill/>
                  <a:ln cap="flat" cmpd="sng" w="19050">
                    <a:solidFill>
                      <a:schemeClr val="dk2"/>
                    </a:solidFill>
                    <a:prstDash val="solid"/>
                    <a:round/>
                    <a:headEnd len="med" w="med" type="triangle"/>
                    <a:tailEnd len="med" w="med" type="none"/>
                  </a:ln>
                </p:spPr>
              </p:cxnSp>
            </p:grpSp>
          </p:grpSp>
          <p:grpSp>
            <p:nvGrpSpPr>
              <p:cNvPr id="1219" name="Google Shape;1219;p102"/>
              <p:cNvGrpSpPr/>
              <p:nvPr/>
            </p:nvGrpSpPr>
            <p:grpSpPr>
              <a:xfrm>
                <a:off x="4255752" y="-8"/>
                <a:ext cx="1659600" cy="1484100"/>
                <a:chOff x="4179577" y="257042"/>
                <a:chExt cx="1659600" cy="1484100"/>
              </a:xfrm>
            </p:grpSpPr>
            <p:sp>
              <p:nvSpPr>
                <p:cNvPr id="1220" name="Google Shape;1220;p102"/>
                <p:cNvSpPr txBox="1"/>
                <p:nvPr/>
              </p:nvSpPr>
              <p:spPr>
                <a:xfrm rot="-1188091">
                  <a:off x="4398772" y="680583"/>
                  <a:ext cx="1221208" cy="63703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500">
                      <a:solidFill>
                        <a:srgbClr val="FF0000"/>
                      </a:solidFill>
                    </a:rPr>
                    <a:t>Theory of</a:t>
                  </a:r>
                  <a:endParaRPr b="1" sz="1500">
                    <a:solidFill>
                      <a:srgbClr val="FF0000"/>
                    </a:solidFill>
                  </a:endParaRPr>
                </a:p>
                <a:p>
                  <a:pPr indent="0" lvl="0" marL="0" rtl="0" algn="ctr">
                    <a:spcBef>
                      <a:spcPts val="0"/>
                    </a:spcBef>
                    <a:spcAft>
                      <a:spcPts val="0"/>
                    </a:spcAft>
                    <a:buNone/>
                  </a:pPr>
                  <a:r>
                    <a:rPr b="1" lang="en" sz="1500">
                      <a:solidFill>
                        <a:srgbClr val="FF0000"/>
                      </a:solidFill>
                    </a:rPr>
                    <a:t>change</a:t>
                  </a:r>
                  <a:endParaRPr b="1" sz="1500">
                    <a:solidFill>
                      <a:srgbClr val="FF0000"/>
                    </a:solidFill>
                  </a:endParaRPr>
                </a:p>
              </p:txBody>
            </p:sp>
            <p:sp>
              <p:nvSpPr>
                <p:cNvPr id="1221" name="Google Shape;1221;p102"/>
                <p:cNvSpPr/>
                <p:nvPr/>
              </p:nvSpPr>
              <p:spPr>
                <a:xfrm rot="-1189061">
                  <a:off x="4321382" y="458535"/>
                  <a:ext cx="1375991" cy="1081114"/>
                </a:xfrm>
                <a:prstGeom prst="ellipse">
                  <a:avLst/>
                </a:prstGeom>
                <a:noFill/>
                <a:ln cap="flat" cmpd="sng" w="3810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22" name="Google Shape;1222;p102"/>
              <p:cNvSpPr/>
              <p:nvPr/>
            </p:nvSpPr>
            <p:spPr>
              <a:xfrm rot="-1186439">
                <a:off x="6866549" y="2836904"/>
                <a:ext cx="519641" cy="424269"/>
              </a:xfrm>
              <a:prstGeom prst="ellipse">
                <a:avLst/>
              </a:prstGeom>
              <a:noFill/>
              <a:ln cap="flat" cmpd="sng" w="1905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23" name="Google Shape;1223;p102"/>
              <p:cNvCxnSpPr>
                <a:stCxn id="1216" idx="5"/>
                <a:endCxn id="1221" idx="2"/>
              </p:cNvCxnSpPr>
              <p:nvPr/>
            </p:nvCxnSpPr>
            <p:spPr>
              <a:xfrm flipH="1" rot="10800000">
                <a:off x="2885100" y="975399"/>
                <a:ext cx="1553100" cy="1014600"/>
              </a:xfrm>
              <a:prstGeom prst="curvedConnector3">
                <a:avLst>
                  <a:gd fmla="val 52350" name="adj1"/>
                </a:avLst>
              </a:prstGeom>
              <a:noFill/>
              <a:ln cap="flat" cmpd="sng" w="28575">
                <a:solidFill>
                  <a:srgbClr val="0000FF"/>
                </a:solidFill>
                <a:prstDash val="solid"/>
                <a:round/>
                <a:headEnd len="med" w="med" type="triangle"/>
                <a:tailEnd len="med" w="med" type="triangle"/>
              </a:ln>
            </p:spPr>
          </p:cxnSp>
        </p:grpSp>
        <p:cxnSp>
          <p:nvCxnSpPr>
            <p:cNvPr id="1224" name="Google Shape;1224;p102"/>
            <p:cNvCxnSpPr/>
            <p:nvPr/>
          </p:nvCxnSpPr>
          <p:spPr>
            <a:xfrm flipH="1" rot="5400000">
              <a:off x="5362220" y="1156938"/>
              <a:ext cx="1598400" cy="1786500"/>
            </a:xfrm>
            <a:prstGeom prst="curvedConnector3">
              <a:avLst>
                <a:gd fmla="val 36872" name="adj1"/>
              </a:avLst>
            </a:prstGeom>
            <a:noFill/>
            <a:ln cap="flat" cmpd="sng" w="28575">
              <a:solidFill>
                <a:srgbClr val="0000FF"/>
              </a:solidFill>
              <a:prstDash val="solid"/>
              <a:round/>
              <a:headEnd len="med" w="med" type="triangle"/>
              <a:tailEnd len="med" w="med" type="triangle"/>
            </a:ln>
          </p:spPr>
        </p:cxnSp>
      </p:grpSp>
      <p:pic>
        <p:nvPicPr>
          <p:cNvPr id="1225" name="Google Shape;1225;p102"/>
          <p:cNvPicPr preferRelativeResize="0"/>
          <p:nvPr/>
        </p:nvPicPr>
        <p:blipFill>
          <a:blip r:embed="rId4">
            <a:alphaModFix/>
          </a:blip>
          <a:stretch>
            <a:fillRect/>
          </a:stretch>
        </p:blipFill>
        <p:spPr>
          <a:xfrm>
            <a:off x="0" y="4594800"/>
            <a:ext cx="783838" cy="548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0" name="Shape 400"/>
        <p:cNvGrpSpPr/>
        <p:nvPr/>
      </p:nvGrpSpPr>
      <p:grpSpPr>
        <a:xfrm>
          <a:off x="0" y="0"/>
          <a:ext cx="0" cy="0"/>
          <a:chOff x="0" y="0"/>
          <a:chExt cx="0" cy="0"/>
        </a:xfrm>
      </p:grpSpPr>
      <p:sp>
        <p:nvSpPr>
          <p:cNvPr id="401" name="Google Shape;401;p58"/>
          <p:cNvSpPr txBox="1"/>
          <p:nvPr>
            <p:ph type="title"/>
          </p:nvPr>
        </p:nvSpPr>
        <p:spPr>
          <a:xfrm>
            <a:off x="457200" y="114300"/>
            <a:ext cx="7086600" cy="7428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2"/>
              </a:buClr>
              <a:buSzPts val="3200"/>
              <a:buFont typeface="Bookman Old Style"/>
              <a:buNone/>
            </a:pPr>
            <a:r>
              <a:rPr lang="en"/>
              <a:t>MCEE Vision - September 2013</a:t>
            </a:r>
            <a:endParaRPr/>
          </a:p>
        </p:txBody>
      </p:sp>
      <p:sp>
        <p:nvSpPr>
          <p:cNvPr id="402" name="Google Shape;402;p58"/>
          <p:cNvSpPr txBox="1"/>
          <p:nvPr>
            <p:ph idx="1" type="body"/>
          </p:nvPr>
        </p:nvSpPr>
        <p:spPr>
          <a:xfrm>
            <a:off x="457200" y="914400"/>
            <a:ext cx="8229600" cy="3703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SzPts val="2432"/>
              <a:buNone/>
            </a:pPr>
            <a:r>
              <a:rPr lang="en" sz="2400"/>
              <a:t>Develop a fair, transparent, and feasible evaluation system for teachers and school administrators. The system will be based on rigorous standards of professional practice and of measurement.  The goals of this system are to contribute to enhanced instruction, improve student achievement, and support ongoing professional learning.</a:t>
            </a:r>
            <a:endParaRPr sz="2400"/>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9" name="Shape 1229"/>
        <p:cNvGrpSpPr/>
        <p:nvPr/>
      </p:nvGrpSpPr>
      <p:grpSpPr>
        <a:xfrm>
          <a:off x="0" y="0"/>
          <a:ext cx="0" cy="0"/>
          <a:chOff x="0" y="0"/>
          <a:chExt cx="0" cy="0"/>
        </a:xfrm>
      </p:grpSpPr>
      <p:sp>
        <p:nvSpPr>
          <p:cNvPr id="1230" name="Google Shape;1230;p103"/>
          <p:cNvSpPr txBox="1"/>
          <p:nvPr>
            <p:ph type="title"/>
          </p:nvPr>
        </p:nvSpPr>
        <p:spPr>
          <a:xfrm>
            <a:off x="5920575" y="0"/>
            <a:ext cx="3200400" cy="173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500">
                <a:solidFill>
                  <a:srgbClr val="666666"/>
                </a:solidFill>
              </a:rPr>
              <a:t>But what does this have to do with student growth in general, and with using student growth data for educator evaluation in particular?</a:t>
            </a:r>
            <a:endParaRPr b="1" sz="1500">
              <a:solidFill>
                <a:srgbClr val="666666"/>
              </a:solidFill>
            </a:endParaRPr>
          </a:p>
          <a:p>
            <a:pPr indent="0" lvl="0" marL="0" rtl="0" algn="l">
              <a:spcBef>
                <a:spcPts val="0"/>
              </a:spcBef>
              <a:spcAft>
                <a:spcPts val="0"/>
              </a:spcAft>
              <a:buNone/>
            </a:pPr>
            <a:r>
              <a:t/>
            </a:r>
            <a:endParaRPr b="1" sz="1500">
              <a:solidFill>
                <a:srgbClr val="FF0000"/>
              </a:solidFill>
            </a:endParaRPr>
          </a:p>
          <a:p>
            <a:pPr indent="0" lvl="0" marL="0" rtl="0" algn="l">
              <a:spcBef>
                <a:spcPts val="0"/>
              </a:spcBef>
              <a:spcAft>
                <a:spcPts val="0"/>
              </a:spcAft>
              <a:buNone/>
            </a:pPr>
            <a:r>
              <a:rPr b="1" lang="en" sz="1500">
                <a:solidFill>
                  <a:srgbClr val="666666"/>
                </a:solidFill>
              </a:rPr>
              <a:t>What is the spirit of the law?</a:t>
            </a:r>
            <a:endParaRPr b="1" sz="1500">
              <a:solidFill>
                <a:srgbClr val="666666"/>
              </a:solidFill>
            </a:endParaRPr>
          </a:p>
          <a:p>
            <a:pPr indent="0" lvl="0" marL="0" rtl="0" algn="l">
              <a:spcBef>
                <a:spcPts val="0"/>
              </a:spcBef>
              <a:spcAft>
                <a:spcPts val="0"/>
              </a:spcAft>
              <a:buNone/>
            </a:pPr>
            <a:r>
              <a:t/>
            </a:r>
            <a:endParaRPr b="1" sz="1500">
              <a:solidFill>
                <a:srgbClr val="FF0000"/>
              </a:solidFill>
            </a:endParaRPr>
          </a:p>
        </p:txBody>
      </p:sp>
      <p:sp>
        <p:nvSpPr>
          <p:cNvPr id="1231" name="Google Shape;1231;p103"/>
          <p:cNvSpPr txBox="1"/>
          <p:nvPr>
            <p:ph type="title"/>
          </p:nvPr>
        </p:nvSpPr>
        <p:spPr>
          <a:xfrm>
            <a:off x="5920575" y="3518775"/>
            <a:ext cx="3200400" cy="161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500">
                <a:solidFill>
                  <a:srgbClr val="FF0000"/>
                </a:solidFill>
              </a:rPr>
              <a:t>But what is the letter of the law?</a:t>
            </a:r>
            <a:endParaRPr b="1" sz="1500">
              <a:solidFill>
                <a:srgbClr val="666666"/>
              </a:solidFill>
            </a:endParaRPr>
          </a:p>
        </p:txBody>
      </p:sp>
      <p:pic>
        <p:nvPicPr>
          <p:cNvPr id="1232" name="Google Shape;1232;p103"/>
          <p:cNvPicPr preferRelativeResize="0"/>
          <p:nvPr/>
        </p:nvPicPr>
        <p:blipFill rotWithShape="1">
          <a:blip r:embed="rId3">
            <a:alphaModFix/>
          </a:blip>
          <a:srcRect b="5221" l="0" r="0" t="5221"/>
          <a:stretch/>
        </p:blipFill>
        <p:spPr>
          <a:xfrm>
            <a:off x="6009275" y="1799350"/>
            <a:ext cx="3034802" cy="1734002"/>
          </a:xfrm>
          <a:prstGeom prst="rect">
            <a:avLst/>
          </a:prstGeom>
          <a:noFill/>
          <a:ln cap="flat" cmpd="sng" w="9525">
            <a:solidFill>
              <a:srgbClr val="999999"/>
            </a:solidFill>
            <a:prstDash val="solid"/>
            <a:round/>
            <a:headEnd len="sm" w="sm" type="none"/>
            <a:tailEnd len="sm" w="sm" type="none"/>
          </a:ln>
        </p:spPr>
      </p:pic>
      <p:grpSp>
        <p:nvGrpSpPr>
          <p:cNvPr id="1233" name="Google Shape;1233;p103"/>
          <p:cNvGrpSpPr/>
          <p:nvPr/>
        </p:nvGrpSpPr>
        <p:grpSpPr>
          <a:xfrm>
            <a:off x="557034" y="-8"/>
            <a:ext cx="6885536" cy="3533996"/>
            <a:chOff x="557034" y="-8"/>
            <a:chExt cx="6885536" cy="3533996"/>
          </a:xfrm>
        </p:grpSpPr>
        <p:grpSp>
          <p:nvGrpSpPr>
            <p:cNvPr id="1234" name="Google Shape;1234;p103"/>
            <p:cNvGrpSpPr/>
            <p:nvPr/>
          </p:nvGrpSpPr>
          <p:grpSpPr>
            <a:xfrm>
              <a:off x="557034" y="-8"/>
              <a:ext cx="6885536" cy="3533996"/>
              <a:chOff x="557034" y="-8"/>
              <a:chExt cx="6885536" cy="3533996"/>
            </a:xfrm>
          </p:grpSpPr>
          <p:grpSp>
            <p:nvGrpSpPr>
              <p:cNvPr id="1235" name="Google Shape;1235;p103"/>
              <p:cNvGrpSpPr/>
              <p:nvPr/>
            </p:nvGrpSpPr>
            <p:grpSpPr>
              <a:xfrm>
                <a:off x="557034" y="457200"/>
                <a:ext cx="4475859" cy="3076788"/>
                <a:chOff x="557034" y="742624"/>
                <a:chExt cx="4475859" cy="3076787"/>
              </a:xfrm>
            </p:grpSpPr>
            <p:sp>
              <p:nvSpPr>
                <p:cNvPr id="1236" name="Google Shape;1236;p103"/>
                <p:cNvSpPr/>
                <p:nvPr/>
              </p:nvSpPr>
              <p:spPr>
                <a:xfrm>
                  <a:off x="3786993" y="1673868"/>
                  <a:ext cx="1245900" cy="1245900"/>
                </a:xfrm>
                <a:prstGeom prst="ellipse">
                  <a:avLst/>
                </a:prstGeom>
                <a:solidFill>
                  <a:srgbClr val="666666">
                    <a:alpha val="14530"/>
                  </a:srgbClr>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rPr>
                    <a:t>Teacher</a:t>
                  </a:r>
                  <a:endParaRPr>
                    <a:solidFill>
                      <a:schemeClr val="dk2"/>
                    </a:solidFill>
                  </a:endParaRPr>
                </a:p>
              </p:txBody>
            </p:sp>
            <p:grpSp>
              <p:nvGrpSpPr>
                <p:cNvPr id="1237" name="Google Shape;1237;p103"/>
                <p:cNvGrpSpPr/>
                <p:nvPr/>
              </p:nvGrpSpPr>
              <p:grpSpPr>
                <a:xfrm>
                  <a:off x="557034" y="742624"/>
                  <a:ext cx="3315029" cy="3076787"/>
                  <a:chOff x="557034" y="742624"/>
                  <a:chExt cx="3315029" cy="3076787"/>
                </a:xfrm>
              </p:grpSpPr>
              <p:cxnSp>
                <p:nvCxnSpPr>
                  <p:cNvPr id="1238" name="Google Shape;1238;p103"/>
                  <p:cNvCxnSpPr/>
                  <p:nvPr/>
                </p:nvCxnSpPr>
                <p:spPr>
                  <a:xfrm rot="10800000">
                    <a:off x="3333727" y="1688754"/>
                    <a:ext cx="503700" cy="381300"/>
                  </a:xfrm>
                  <a:prstGeom prst="straightConnector1">
                    <a:avLst/>
                  </a:prstGeom>
                  <a:noFill/>
                  <a:ln cap="flat" cmpd="sng" w="19050">
                    <a:solidFill>
                      <a:schemeClr val="dk2"/>
                    </a:solidFill>
                    <a:prstDash val="solid"/>
                    <a:round/>
                    <a:headEnd len="med" w="med" type="triangle"/>
                    <a:tailEnd len="med" w="med" type="none"/>
                  </a:ln>
                </p:spPr>
              </p:cxnSp>
              <p:grpSp>
                <p:nvGrpSpPr>
                  <p:cNvPr id="1239" name="Google Shape;1239;p103"/>
                  <p:cNvGrpSpPr/>
                  <p:nvPr/>
                </p:nvGrpSpPr>
                <p:grpSpPr>
                  <a:xfrm>
                    <a:off x="557034" y="742624"/>
                    <a:ext cx="2852691" cy="3076787"/>
                    <a:chOff x="557034" y="742624"/>
                    <a:chExt cx="2852691" cy="3076787"/>
                  </a:xfrm>
                </p:grpSpPr>
                <p:grpSp>
                  <p:nvGrpSpPr>
                    <p:cNvPr id="1240" name="Google Shape;1240;p103"/>
                    <p:cNvGrpSpPr/>
                    <p:nvPr/>
                  </p:nvGrpSpPr>
                  <p:grpSpPr>
                    <a:xfrm>
                      <a:off x="557034" y="1581123"/>
                      <a:ext cx="1698075" cy="1338431"/>
                      <a:chOff x="539716" y="1581123"/>
                      <a:chExt cx="1698075" cy="1338431"/>
                    </a:xfrm>
                  </p:grpSpPr>
                  <p:grpSp>
                    <p:nvGrpSpPr>
                      <p:cNvPr id="1241" name="Google Shape;1241;p103"/>
                      <p:cNvGrpSpPr/>
                      <p:nvPr/>
                    </p:nvGrpSpPr>
                    <p:grpSpPr>
                      <a:xfrm>
                        <a:off x="1683391" y="1581123"/>
                        <a:ext cx="554400" cy="488650"/>
                        <a:chOff x="1427225" y="2750100"/>
                        <a:chExt cx="554400" cy="488650"/>
                      </a:xfrm>
                    </p:grpSpPr>
                    <p:cxnSp>
                      <p:nvCxnSpPr>
                        <p:cNvPr id="1242" name="Google Shape;1242;p103"/>
                        <p:cNvCxnSpPr/>
                        <p:nvPr/>
                      </p:nvCxnSpPr>
                      <p:spPr>
                        <a:xfrm flipH="1">
                          <a:off x="1478825" y="2874550"/>
                          <a:ext cx="502800" cy="364200"/>
                        </a:xfrm>
                        <a:prstGeom prst="straightConnector1">
                          <a:avLst/>
                        </a:prstGeom>
                        <a:noFill/>
                        <a:ln cap="flat" cmpd="sng" w="19050">
                          <a:solidFill>
                            <a:schemeClr val="dk2"/>
                          </a:solidFill>
                          <a:prstDash val="solid"/>
                          <a:round/>
                          <a:headEnd len="med" w="med" type="none"/>
                          <a:tailEnd len="med" w="med" type="triangle"/>
                        </a:ln>
                      </p:spPr>
                    </p:cxnSp>
                    <p:cxnSp>
                      <p:nvCxnSpPr>
                        <p:cNvPr id="1243" name="Google Shape;1243;p103"/>
                        <p:cNvCxnSpPr/>
                        <p:nvPr/>
                      </p:nvCxnSpPr>
                      <p:spPr>
                        <a:xfrm flipH="1" rot="10800000">
                          <a:off x="1427225" y="2750100"/>
                          <a:ext cx="502800" cy="364200"/>
                        </a:xfrm>
                        <a:prstGeom prst="straightConnector1">
                          <a:avLst/>
                        </a:prstGeom>
                        <a:noFill/>
                        <a:ln cap="flat" cmpd="sng" w="19050">
                          <a:solidFill>
                            <a:schemeClr val="dk2"/>
                          </a:solidFill>
                          <a:prstDash val="solid"/>
                          <a:round/>
                          <a:headEnd len="med" w="med" type="none"/>
                          <a:tailEnd len="med" w="med" type="triangle"/>
                        </a:ln>
                      </p:spPr>
                    </p:cxnSp>
                  </p:grpSp>
                  <p:sp>
                    <p:nvSpPr>
                      <p:cNvPr id="1244" name="Google Shape;1244;p103"/>
                      <p:cNvSpPr/>
                      <p:nvPr/>
                    </p:nvSpPr>
                    <p:spPr>
                      <a:xfrm>
                        <a:off x="539716" y="1673654"/>
                        <a:ext cx="1245900" cy="1245900"/>
                      </a:xfrm>
                      <a:prstGeom prst="ellipse">
                        <a:avLst/>
                      </a:prstGeom>
                      <a:solidFill>
                        <a:srgbClr val="666666">
                          <a:alpha val="14530"/>
                        </a:srgbClr>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rPr>
                          <a:t>Coach</a:t>
                        </a:r>
                        <a:endParaRPr>
                          <a:solidFill>
                            <a:schemeClr val="dk2"/>
                          </a:solidFill>
                        </a:endParaRPr>
                      </a:p>
                    </p:txBody>
                  </p:sp>
                </p:grpSp>
                <p:grpSp>
                  <p:nvGrpSpPr>
                    <p:cNvPr id="1245" name="Google Shape;1245;p103"/>
                    <p:cNvGrpSpPr/>
                    <p:nvPr/>
                  </p:nvGrpSpPr>
                  <p:grpSpPr>
                    <a:xfrm>
                      <a:off x="2163825" y="742624"/>
                      <a:ext cx="1245900" cy="3076787"/>
                      <a:chOff x="2163825" y="742624"/>
                      <a:chExt cx="1245900" cy="3076787"/>
                    </a:xfrm>
                  </p:grpSpPr>
                  <p:grpSp>
                    <p:nvGrpSpPr>
                      <p:cNvPr id="1246" name="Google Shape;1246;p103"/>
                      <p:cNvGrpSpPr/>
                      <p:nvPr/>
                    </p:nvGrpSpPr>
                    <p:grpSpPr>
                      <a:xfrm>
                        <a:off x="2163825" y="742624"/>
                        <a:ext cx="1245900" cy="3076787"/>
                        <a:chOff x="2349525" y="1165188"/>
                        <a:chExt cx="1245900" cy="3076788"/>
                      </a:xfrm>
                    </p:grpSpPr>
                    <p:grpSp>
                      <p:nvGrpSpPr>
                        <p:cNvPr id="1247" name="Google Shape;1247;p103"/>
                        <p:cNvGrpSpPr/>
                        <p:nvPr/>
                      </p:nvGrpSpPr>
                      <p:grpSpPr>
                        <a:xfrm>
                          <a:off x="2349525" y="1165188"/>
                          <a:ext cx="1245900" cy="3076788"/>
                          <a:chOff x="1894200" y="1927188"/>
                          <a:chExt cx="1245900" cy="3076788"/>
                        </a:xfrm>
                      </p:grpSpPr>
                      <p:sp>
                        <p:nvSpPr>
                          <p:cNvPr id="1248" name="Google Shape;1248;p103"/>
                          <p:cNvSpPr/>
                          <p:nvPr/>
                        </p:nvSpPr>
                        <p:spPr>
                          <a:xfrm>
                            <a:off x="1894200" y="3758075"/>
                            <a:ext cx="1245900" cy="1245900"/>
                          </a:xfrm>
                          <a:prstGeom prst="ellipse">
                            <a:avLst/>
                          </a:prstGeom>
                          <a:solidFill>
                            <a:srgbClr val="666666">
                              <a:alpha val="14530"/>
                            </a:srgbClr>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rPr>
                              <a:t>Student</a:t>
                            </a:r>
                            <a:endParaRPr>
                              <a:solidFill>
                                <a:schemeClr val="dk2"/>
                              </a:solidFill>
                            </a:endParaRPr>
                          </a:p>
                        </p:txBody>
                      </p:sp>
                      <p:sp>
                        <p:nvSpPr>
                          <p:cNvPr id="1249" name="Google Shape;1249;p103"/>
                          <p:cNvSpPr/>
                          <p:nvPr/>
                        </p:nvSpPr>
                        <p:spPr>
                          <a:xfrm>
                            <a:off x="1894200" y="1927188"/>
                            <a:ext cx="1245900" cy="1245900"/>
                          </a:xfrm>
                          <a:prstGeom prst="ellipse">
                            <a:avLst/>
                          </a:prstGeom>
                          <a:solidFill>
                            <a:srgbClr val="666666">
                              <a:alpha val="14530"/>
                            </a:srgbClr>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rPr>
                              <a:t>Teacher</a:t>
                            </a:r>
                            <a:endParaRPr>
                              <a:solidFill>
                                <a:schemeClr val="dk2"/>
                              </a:solidFill>
                            </a:endParaRPr>
                          </a:p>
                        </p:txBody>
                      </p:sp>
                    </p:grpSp>
                    <p:cxnSp>
                      <p:nvCxnSpPr>
                        <p:cNvPr id="1250" name="Google Shape;1250;p103"/>
                        <p:cNvCxnSpPr/>
                        <p:nvPr/>
                      </p:nvCxnSpPr>
                      <p:spPr>
                        <a:xfrm rot="-5400000">
                          <a:off x="2905462" y="2526380"/>
                          <a:ext cx="809400" cy="213900"/>
                        </a:xfrm>
                        <a:prstGeom prst="curvedConnector3">
                          <a:avLst>
                            <a:gd fmla="val 43205" name="adj1"/>
                          </a:avLst>
                        </a:prstGeom>
                        <a:noFill/>
                        <a:ln cap="flat" cmpd="sng" w="19050">
                          <a:solidFill>
                            <a:schemeClr val="dk2"/>
                          </a:solidFill>
                          <a:prstDash val="solid"/>
                          <a:round/>
                          <a:headEnd len="med" w="med" type="triangle"/>
                          <a:tailEnd len="med" w="med" type="none"/>
                        </a:ln>
                      </p:spPr>
                    </p:cxnSp>
                  </p:grpSp>
                  <p:sp>
                    <p:nvSpPr>
                      <p:cNvPr id="1251" name="Google Shape;1251;p103"/>
                      <p:cNvSpPr/>
                      <p:nvPr/>
                    </p:nvSpPr>
                    <p:spPr>
                      <a:xfrm flipH="1" rot="10800000">
                        <a:off x="2590125" y="2091823"/>
                        <a:ext cx="393300" cy="367200"/>
                      </a:xfrm>
                      <a:prstGeom prst="triangle">
                        <a:avLst>
                          <a:gd fmla="val 50000" name="adj"/>
                        </a:avLst>
                      </a:prstGeom>
                      <a:solidFill>
                        <a:srgbClr val="0000FF"/>
                      </a:solid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252" name="Google Shape;1252;p103"/>
                    <p:cNvCxnSpPr/>
                    <p:nvPr/>
                  </p:nvCxnSpPr>
                  <p:spPr>
                    <a:xfrm flipH="1" rot="5400000">
                      <a:off x="2048533" y="2103816"/>
                      <a:ext cx="809400" cy="213900"/>
                    </a:xfrm>
                    <a:prstGeom prst="curvedConnector3">
                      <a:avLst>
                        <a:gd fmla="val 43205" name="adj1"/>
                      </a:avLst>
                    </a:prstGeom>
                    <a:noFill/>
                    <a:ln cap="flat" cmpd="sng" w="19050">
                      <a:solidFill>
                        <a:schemeClr val="dk2"/>
                      </a:solidFill>
                      <a:prstDash val="solid"/>
                      <a:round/>
                      <a:headEnd len="med" w="med" type="none"/>
                      <a:tailEnd len="med" w="med" type="triangle"/>
                    </a:ln>
                  </p:spPr>
                </p:cxnSp>
              </p:grpSp>
              <p:cxnSp>
                <p:nvCxnSpPr>
                  <p:cNvPr id="1253" name="Google Shape;1253;p103"/>
                  <p:cNvCxnSpPr/>
                  <p:nvPr/>
                </p:nvCxnSpPr>
                <p:spPr>
                  <a:xfrm>
                    <a:off x="3368363" y="1570990"/>
                    <a:ext cx="503700" cy="381300"/>
                  </a:xfrm>
                  <a:prstGeom prst="straightConnector1">
                    <a:avLst/>
                  </a:prstGeom>
                  <a:noFill/>
                  <a:ln cap="flat" cmpd="sng" w="19050">
                    <a:solidFill>
                      <a:schemeClr val="dk2"/>
                    </a:solidFill>
                    <a:prstDash val="solid"/>
                    <a:round/>
                    <a:headEnd len="med" w="med" type="triangle"/>
                    <a:tailEnd len="med" w="med" type="none"/>
                  </a:ln>
                </p:spPr>
              </p:cxnSp>
            </p:grpSp>
          </p:grpSp>
          <p:grpSp>
            <p:nvGrpSpPr>
              <p:cNvPr id="1254" name="Google Shape;1254;p103"/>
              <p:cNvGrpSpPr/>
              <p:nvPr/>
            </p:nvGrpSpPr>
            <p:grpSpPr>
              <a:xfrm>
                <a:off x="4255752" y="-8"/>
                <a:ext cx="1659600" cy="1484100"/>
                <a:chOff x="4179577" y="257042"/>
                <a:chExt cx="1659600" cy="1484100"/>
              </a:xfrm>
            </p:grpSpPr>
            <p:sp>
              <p:nvSpPr>
                <p:cNvPr id="1255" name="Google Shape;1255;p103"/>
                <p:cNvSpPr txBox="1"/>
                <p:nvPr/>
              </p:nvSpPr>
              <p:spPr>
                <a:xfrm rot="-1188091">
                  <a:off x="4398772" y="680583"/>
                  <a:ext cx="1221208" cy="63703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500">
                      <a:solidFill>
                        <a:srgbClr val="FF0000"/>
                      </a:solidFill>
                    </a:rPr>
                    <a:t>Theory of</a:t>
                  </a:r>
                  <a:endParaRPr b="1" sz="1500">
                    <a:solidFill>
                      <a:srgbClr val="FF0000"/>
                    </a:solidFill>
                  </a:endParaRPr>
                </a:p>
                <a:p>
                  <a:pPr indent="0" lvl="0" marL="0" rtl="0" algn="ctr">
                    <a:spcBef>
                      <a:spcPts val="0"/>
                    </a:spcBef>
                    <a:spcAft>
                      <a:spcPts val="0"/>
                    </a:spcAft>
                    <a:buNone/>
                  </a:pPr>
                  <a:r>
                    <a:rPr b="1" lang="en" sz="1500">
                      <a:solidFill>
                        <a:srgbClr val="FF0000"/>
                      </a:solidFill>
                    </a:rPr>
                    <a:t>change</a:t>
                  </a:r>
                  <a:endParaRPr b="1" sz="1500">
                    <a:solidFill>
                      <a:srgbClr val="FF0000"/>
                    </a:solidFill>
                  </a:endParaRPr>
                </a:p>
              </p:txBody>
            </p:sp>
            <p:sp>
              <p:nvSpPr>
                <p:cNvPr id="1256" name="Google Shape;1256;p103"/>
                <p:cNvSpPr/>
                <p:nvPr/>
              </p:nvSpPr>
              <p:spPr>
                <a:xfrm rot="-1189061">
                  <a:off x="4321382" y="458535"/>
                  <a:ext cx="1375991" cy="1081114"/>
                </a:xfrm>
                <a:prstGeom prst="ellipse">
                  <a:avLst/>
                </a:prstGeom>
                <a:noFill/>
                <a:ln cap="flat" cmpd="sng" w="3810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7" name="Google Shape;1257;p103"/>
              <p:cNvSpPr/>
              <p:nvPr/>
            </p:nvSpPr>
            <p:spPr>
              <a:xfrm rot="-1186439">
                <a:off x="6866549" y="2836904"/>
                <a:ext cx="519641" cy="424269"/>
              </a:xfrm>
              <a:prstGeom prst="ellipse">
                <a:avLst/>
              </a:prstGeom>
              <a:noFill/>
              <a:ln cap="flat" cmpd="sng" w="1905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58" name="Google Shape;1258;p103"/>
              <p:cNvCxnSpPr>
                <a:stCxn id="1251" idx="5"/>
                <a:endCxn id="1256" idx="2"/>
              </p:cNvCxnSpPr>
              <p:nvPr/>
            </p:nvCxnSpPr>
            <p:spPr>
              <a:xfrm flipH="1" rot="10800000">
                <a:off x="2885100" y="975399"/>
                <a:ext cx="1553100" cy="1014600"/>
              </a:xfrm>
              <a:prstGeom prst="curvedConnector3">
                <a:avLst>
                  <a:gd fmla="val 52350" name="adj1"/>
                </a:avLst>
              </a:prstGeom>
              <a:noFill/>
              <a:ln cap="flat" cmpd="sng" w="28575">
                <a:solidFill>
                  <a:srgbClr val="0000FF"/>
                </a:solidFill>
                <a:prstDash val="solid"/>
                <a:round/>
                <a:headEnd len="med" w="med" type="triangle"/>
                <a:tailEnd len="med" w="med" type="triangle"/>
              </a:ln>
            </p:spPr>
          </p:cxnSp>
        </p:grpSp>
        <p:cxnSp>
          <p:nvCxnSpPr>
            <p:cNvPr id="1259" name="Google Shape;1259;p103"/>
            <p:cNvCxnSpPr/>
            <p:nvPr/>
          </p:nvCxnSpPr>
          <p:spPr>
            <a:xfrm flipH="1" rot="5400000">
              <a:off x="5362220" y="1156938"/>
              <a:ext cx="1598400" cy="1786500"/>
            </a:xfrm>
            <a:prstGeom prst="curvedConnector3">
              <a:avLst>
                <a:gd fmla="val 36872" name="adj1"/>
              </a:avLst>
            </a:prstGeom>
            <a:noFill/>
            <a:ln cap="flat" cmpd="sng" w="28575">
              <a:solidFill>
                <a:srgbClr val="0000FF"/>
              </a:solidFill>
              <a:prstDash val="solid"/>
              <a:round/>
              <a:headEnd len="med" w="med" type="triangle"/>
              <a:tailEnd len="med" w="med" type="triangle"/>
            </a:ln>
          </p:spPr>
        </p:cxnSp>
      </p:grpSp>
      <p:pic>
        <p:nvPicPr>
          <p:cNvPr id="1260" name="Google Shape;1260;p103"/>
          <p:cNvPicPr preferRelativeResize="0"/>
          <p:nvPr/>
        </p:nvPicPr>
        <p:blipFill>
          <a:blip r:embed="rId4">
            <a:alphaModFix/>
          </a:blip>
          <a:stretch>
            <a:fillRect/>
          </a:stretch>
        </p:blipFill>
        <p:spPr>
          <a:xfrm>
            <a:off x="0" y="4594800"/>
            <a:ext cx="783838" cy="54870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4" name="Shape 1264"/>
        <p:cNvGrpSpPr/>
        <p:nvPr/>
      </p:nvGrpSpPr>
      <p:grpSpPr>
        <a:xfrm>
          <a:off x="0" y="0"/>
          <a:ext cx="0" cy="0"/>
          <a:chOff x="0" y="0"/>
          <a:chExt cx="0" cy="0"/>
        </a:xfrm>
      </p:grpSpPr>
      <p:sp>
        <p:nvSpPr>
          <p:cNvPr id="1265" name="Google Shape;1265;p104"/>
          <p:cNvSpPr txBox="1"/>
          <p:nvPr>
            <p:ph type="title"/>
          </p:nvPr>
        </p:nvSpPr>
        <p:spPr>
          <a:xfrm>
            <a:off x="5920575" y="0"/>
            <a:ext cx="3200400" cy="173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500">
                <a:solidFill>
                  <a:srgbClr val="666666"/>
                </a:solidFill>
              </a:rPr>
              <a:t>But what does this have to do with student growth in general and with using student growth data for educator evaluation in particular?</a:t>
            </a:r>
            <a:endParaRPr b="1" sz="1500">
              <a:solidFill>
                <a:srgbClr val="666666"/>
              </a:solidFill>
            </a:endParaRPr>
          </a:p>
          <a:p>
            <a:pPr indent="0" lvl="0" marL="0" rtl="0" algn="l">
              <a:spcBef>
                <a:spcPts val="0"/>
              </a:spcBef>
              <a:spcAft>
                <a:spcPts val="0"/>
              </a:spcAft>
              <a:buNone/>
            </a:pPr>
            <a:r>
              <a:t/>
            </a:r>
            <a:endParaRPr b="1" sz="1500">
              <a:solidFill>
                <a:srgbClr val="FF0000"/>
              </a:solidFill>
            </a:endParaRPr>
          </a:p>
          <a:p>
            <a:pPr indent="0" lvl="0" marL="0" rtl="0" algn="l">
              <a:spcBef>
                <a:spcPts val="0"/>
              </a:spcBef>
              <a:spcAft>
                <a:spcPts val="0"/>
              </a:spcAft>
              <a:buNone/>
            </a:pPr>
            <a:r>
              <a:rPr b="1" lang="en" sz="1500">
                <a:solidFill>
                  <a:srgbClr val="666666"/>
                </a:solidFill>
              </a:rPr>
              <a:t>What is the spirit of the law?</a:t>
            </a:r>
            <a:endParaRPr b="1" sz="1500">
              <a:solidFill>
                <a:srgbClr val="666666"/>
              </a:solidFill>
            </a:endParaRPr>
          </a:p>
          <a:p>
            <a:pPr indent="0" lvl="0" marL="0" rtl="0" algn="l">
              <a:spcBef>
                <a:spcPts val="0"/>
              </a:spcBef>
              <a:spcAft>
                <a:spcPts val="0"/>
              </a:spcAft>
              <a:buNone/>
            </a:pPr>
            <a:r>
              <a:t/>
            </a:r>
            <a:endParaRPr b="1" sz="1500">
              <a:solidFill>
                <a:srgbClr val="FF0000"/>
              </a:solidFill>
            </a:endParaRPr>
          </a:p>
        </p:txBody>
      </p:sp>
      <p:sp>
        <p:nvSpPr>
          <p:cNvPr id="1266" name="Google Shape;1266;p104"/>
          <p:cNvSpPr txBox="1"/>
          <p:nvPr>
            <p:ph type="title"/>
          </p:nvPr>
        </p:nvSpPr>
        <p:spPr>
          <a:xfrm>
            <a:off x="5920575" y="3518775"/>
            <a:ext cx="3200400" cy="161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500">
                <a:solidFill>
                  <a:srgbClr val="666666"/>
                </a:solidFill>
              </a:rPr>
              <a:t>But what is the letter of the law? </a:t>
            </a:r>
            <a:r>
              <a:rPr b="1" lang="en" sz="1500">
                <a:solidFill>
                  <a:srgbClr val="FF0000"/>
                </a:solidFill>
              </a:rPr>
              <a:t>Actual student growth scores as part of educator evaluation.</a:t>
            </a:r>
            <a:endParaRPr b="1" sz="1500">
              <a:solidFill>
                <a:srgbClr val="FF0000"/>
              </a:solidFill>
            </a:endParaRPr>
          </a:p>
        </p:txBody>
      </p:sp>
      <p:pic>
        <p:nvPicPr>
          <p:cNvPr id="1267" name="Google Shape;1267;p104"/>
          <p:cNvPicPr preferRelativeResize="0"/>
          <p:nvPr/>
        </p:nvPicPr>
        <p:blipFill rotWithShape="1">
          <a:blip r:embed="rId3">
            <a:alphaModFix/>
          </a:blip>
          <a:srcRect b="5221" l="0" r="0" t="5221"/>
          <a:stretch/>
        </p:blipFill>
        <p:spPr>
          <a:xfrm>
            <a:off x="6009275" y="1799350"/>
            <a:ext cx="3034802" cy="1734002"/>
          </a:xfrm>
          <a:prstGeom prst="rect">
            <a:avLst/>
          </a:prstGeom>
          <a:noFill/>
          <a:ln cap="flat" cmpd="sng" w="9525">
            <a:solidFill>
              <a:srgbClr val="999999"/>
            </a:solidFill>
            <a:prstDash val="solid"/>
            <a:round/>
            <a:headEnd len="sm" w="sm" type="none"/>
            <a:tailEnd len="sm" w="sm" type="none"/>
          </a:ln>
        </p:spPr>
      </p:pic>
      <p:grpSp>
        <p:nvGrpSpPr>
          <p:cNvPr id="1268" name="Google Shape;1268;p104"/>
          <p:cNvGrpSpPr/>
          <p:nvPr/>
        </p:nvGrpSpPr>
        <p:grpSpPr>
          <a:xfrm>
            <a:off x="557034" y="-8"/>
            <a:ext cx="6885536" cy="3533996"/>
            <a:chOff x="557034" y="-8"/>
            <a:chExt cx="6885536" cy="3533996"/>
          </a:xfrm>
        </p:grpSpPr>
        <p:grpSp>
          <p:nvGrpSpPr>
            <p:cNvPr id="1269" name="Google Shape;1269;p104"/>
            <p:cNvGrpSpPr/>
            <p:nvPr/>
          </p:nvGrpSpPr>
          <p:grpSpPr>
            <a:xfrm>
              <a:off x="557034" y="-8"/>
              <a:ext cx="6885536" cy="3533996"/>
              <a:chOff x="557034" y="-8"/>
              <a:chExt cx="6885536" cy="3533996"/>
            </a:xfrm>
          </p:grpSpPr>
          <p:grpSp>
            <p:nvGrpSpPr>
              <p:cNvPr id="1270" name="Google Shape;1270;p104"/>
              <p:cNvGrpSpPr/>
              <p:nvPr/>
            </p:nvGrpSpPr>
            <p:grpSpPr>
              <a:xfrm>
                <a:off x="557034" y="457200"/>
                <a:ext cx="4475859" cy="3076788"/>
                <a:chOff x="557034" y="742624"/>
                <a:chExt cx="4475859" cy="3076787"/>
              </a:xfrm>
            </p:grpSpPr>
            <p:sp>
              <p:nvSpPr>
                <p:cNvPr id="1271" name="Google Shape;1271;p104"/>
                <p:cNvSpPr/>
                <p:nvPr/>
              </p:nvSpPr>
              <p:spPr>
                <a:xfrm>
                  <a:off x="3786993" y="1673868"/>
                  <a:ext cx="1245900" cy="1245900"/>
                </a:xfrm>
                <a:prstGeom prst="ellipse">
                  <a:avLst/>
                </a:prstGeom>
                <a:solidFill>
                  <a:srgbClr val="666666">
                    <a:alpha val="14530"/>
                  </a:srgbClr>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rPr>
                    <a:t>Teacher</a:t>
                  </a:r>
                  <a:endParaRPr>
                    <a:solidFill>
                      <a:schemeClr val="dk2"/>
                    </a:solidFill>
                  </a:endParaRPr>
                </a:p>
              </p:txBody>
            </p:sp>
            <p:grpSp>
              <p:nvGrpSpPr>
                <p:cNvPr id="1272" name="Google Shape;1272;p104"/>
                <p:cNvGrpSpPr/>
                <p:nvPr/>
              </p:nvGrpSpPr>
              <p:grpSpPr>
                <a:xfrm>
                  <a:off x="557034" y="742624"/>
                  <a:ext cx="3315029" cy="3076787"/>
                  <a:chOff x="557034" y="742624"/>
                  <a:chExt cx="3315029" cy="3076787"/>
                </a:xfrm>
              </p:grpSpPr>
              <p:cxnSp>
                <p:nvCxnSpPr>
                  <p:cNvPr id="1273" name="Google Shape;1273;p104"/>
                  <p:cNvCxnSpPr/>
                  <p:nvPr/>
                </p:nvCxnSpPr>
                <p:spPr>
                  <a:xfrm rot="10800000">
                    <a:off x="3333727" y="1688754"/>
                    <a:ext cx="503700" cy="381300"/>
                  </a:xfrm>
                  <a:prstGeom prst="straightConnector1">
                    <a:avLst/>
                  </a:prstGeom>
                  <a:noFill/>
                  <a:ln cap="flat" cmpd="sng" w="19050">
                    <a:solidFill>
                      <a:schemeClr val="dk2"/>
                    </a:solidFill>
                    <a:prstDash val="solid"/>
                    <a:round/>
                    <a:headEnd len="med" w="med" type="triangle"/>
                    <a:tailEnd len="med" w="med" type="none"/>
                  </a:ln>
                </p:spPr>
              </p:cxnSp>
              <p:grpSp>
                <p:nvGrpSpPr>
                  <p:cNvPr id="1274" name="Google Shape;1274;p104"/>
                  <p:cNvGrpSpPr/>
                  <p:nvPr/>
                </p:nvGrpSpPr>
                <p:grpSpPr>
                  <a:xfrm>
                    <a:off x="557034" y="742624"/>
                    <a:ext cx="2852691" cy="3076787"/>
                    <a:chOff x="557034" y="742624"/>
                    <a:chExt cx="2852691" cy="3076787"/>
                  </a:xfrm>
                </p:grpSpPr>
                <p:grpSp>
                  <p:nvGrpSpPr>
                    <p:cNvPr id="1275" name="Google Shape;1275;p104"/>
                    <p:cNvGrpSpPr/>
                    <p:nvPr/>
                  </p:nvGrpSpPr>
                  <p:grpSpPr>
                    <a:xfrm>
                      <a:off x="557034" y="1581123"/>
                      <a:ext cx="1698075" cy="1338431"/>
                      <a:chOff x="539716" y="1581123"/>
                      <a:chExt cx="1698075" cy="1338431"/>
                    </a:xfrm>
                  </p:grpSpPr>
                  <p:grpSp>
                    <p:nvGrpSpPr>
                      <p:cNvPr id="1276" name="Google Shape;1276;p104"/>
                      <p:cNvGrpSpPr/>
                      <p:nvPr/>
                    </p:nvGrpSpPr>
                    <p:grpSpPr>
                      <a:xfrm>
                        <a:off x="1683391" y="1581123"/>
                        <a:ext cx="554400" cy="488650"/>
                        <a:chOff x="1427225" y="2750100"/>
                        <a:chExt cx="554400" cy="488650"/>
                      </a:xfrm>
                    </p:grpSpPr>
                    <p:cxnSp>
                      <p:nvCxnSpPr>
                        <p:cNvPr id="1277" name="Google Shape;1277;p104"/>
                        <p:cNvCxnSpPr/>
                        <p:nvPr/>
                      </p:nvCxnSpPr>
                      <p:spPr>
                        <a:xfrm flipH="1">
                          <a:off x="1478825" y="2874550"/>
                          <a:ext cx="502800" cy="364200"/>
                        </a:xfrm>
                        <a:prstGeom prst="straightConnector1">
                          <a:avLst/>
                        </a:prstGeom>
                        <a:noFill/>
                        <a:ln cap="flat" cmpd="sng" w="19050">
                          <a:solidFill>
                            <a:schemeClr val="dk2"/>
                          </a:solidFill>
                          <a:prstDash val="solid"/>
                          <a:round/>
                          <a:headEnd len="med" w="med" type="none"/>
                          <a:tailEnd len="med" w="med" type="triangle"/>
                        </a:ln>
                      </p:spPr>
                    </p:cxnSp>
                    <p:cxnSp>
                      <p:nvCxnSpPr>
                        <p:cNvPr id="1278" name="Google Shape;1278;p104"/>
                        <p:cNvCxnSpPr/>
                        <p:nvPr/>
                      </p:nvCxnSpPr>
                      <p:spPr>
                        <a:xfrm flipH="1" rot="10800000">
                          <a:off x="1427225" y="2750100"/>
                          <a:ext cx="502800" cy="364200"/>
                        </a:xfrm>
                        <a:prstGeom prst="straightConnector1">
                          <a:avLst/>
                        </a:prstGeom>
                        <a:noFill/>
                        <a:ln cap="flat" cmpd="sng" w="19050">
                          <a:solidFill>
                            <a:schemeClr val="dk2"/>
                          </a:solidFill>
                          <a:prstDash val="solid"/>
                          <a:round/>
                          <a:headEnd len="med" w="med" type="none"/>
                          <a:tailEnd len="med" w="med" type="triangle"/>
                        </a:ln>
                      </p:spPr>
                    </p:cxnSp>
                  </p:grpSp>
                  <p:sp>
                    <p:nvSpPr>
                      <p:cNvPr id="1279" name="Google Shape;1279;p104"/>
                      <p:cNvSpPr/>
                      <p:nvPr/>
                    </p:nvSpPr>
                    <p:spPr>
                      <a:xfrm>
                        <a:off x="539716" y="1673654"/>
                        <a:ext cx="1245900" cy="1245900"/>
                      </a:xfrm>
                      <a:prstGeom prst="ellipse">
                        <a:avLst/>
                      </a:prstGeom>
                      <a:solidFill>
                        <a:srgbClr val="666666">
                          <a:alpha val="14530"/>
                        </a:srgbClr>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rPr>
                          <a:t>Coach</a:t>
                        </a:r>
                        <a:endParaRPr>
                          <a:solidFill>
                            <a:schemeClr val="dk2"/>
                          </a:solidFill>
                        </a:endParaRPr>
                      </a:p>
                    </p:txBody>
                  </p:sp>
                </p:grpSp>
                <p:grpSp>
                  <p:nvGrpSpPr>
                    <p:cNvPr id="1280" name="Google Shape;1280;p104"/>
                    <p:cNvGrpSpPr/>
                    <p:nvPr/>
                  </p:nvGrpSpPr>
                  <p:grpSpPr>
                    <a:xfrm>
                      <a:off x="2163825" y="742624"/>
                      <a:ext cx="1245900" cy="3076787"/>
                      <a:chOff x="2163825" y="742624"/>
                      <a:chExt cx="1245900" cy="3076787"/>
                    </a:xfrm>
                  </p:grpSpPr>
                  <p:grpSp>
                    <p:nvGrpSpPr>
                      <p:cNvPr id="1281" name="Google Shape;1281;p104"/>
                      <p:cNvGrpSpPr/>
                      <p:nvPr/>
                    </p:nvGrpSpPr>
                    <p:grpSpPr>
                      <a:xfrm>
                        <a:off x="2163825" y="742624"/>
                        <a:ext cx="1245900" cy="3076787"/>
                        <a:chOff x="2349525" y="1165188"/>
                        <a:chExt cx="1245900" cy="3076788"/>
                      </a:xfrm>
                    </p:grpSpPr>
                    <p:grpSp>
                      <p:nvGrpSpPr>
                        <p:cNvPr id="1282" name="Google Shape;1282;p104"/>
                        <p:cNvGrpSpPr/>
                        <p:nvPr/>
                      </p:nvGrpSpPr>
                      <p:grpSpPr>
                        <a:xfrm>
                          <a:off x="2349525" y="1165188"/>
                          <a:ext cx="1245900" cy="3076788"/>
                          <a:chOff x="1894200" y="1927188"/>
                          <a:chExt cx="1245900" cy="3076788"/>
                        </a:xfrm>
                      </p:grpSpPr>
                      <p:sp>
                        <p:nvSpPr>
                          <p:cNvPr id="1283" name="Google Shape;1283;p104"/>
                          <p:cNvSpPr/>
                          <p:nvPr/>
                        </p:nvSpPr>
                        <p:spPr>
                          <a:xfrm>
                            <a:off x="1894200" y="3758075"/>
                            <a:ext cx="1245900" cy="1245900"/>
                          </a:xfrm>
                          <a:prstGeom prst="ellipse">
                            <a:avLst/>
                          </a:prstGeom>
                          <a:solidFill>
                            <a:srgbClr val="666666">
                              <a:alpha val="14530"/>
                            </a:srgbClr>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rPr>
                              <a:t>Student</a:t>
                            </a:r>
                            <a:endParaRPr>
                              <a:solidFill>
                                <a:schemeClr val="dk2"/>
                              </a:solidFill>
                            </a:endParaRPr>
                          </a:p>
                        </p:txBody>
                      </p:sp>
                      <p:sp>
                        <p:nvSpPr>
                          <p:cNvPr id="1284" name="Google Shape;1284;p104"/>
                          <p:cNvSpPr/>
                          <p:nvPr/>
                        </p:nvSpPr>
                        <p:spPr>
                          <a:xfrm>
                            <a:off x="1894200" y="1927188"/>
                            <a:ext cx="1245900" cy="1245900"/>
                          </a:xfrm>
                          <a:prstGeom prst="ellipse">
                            <a:avLst/>
                          </a:prstGeom>
                          <a:solidFill>
                            <a:srgbClr val="666666">
                              <a:alpha val="14530"/>
                            </a:srgbClr>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rPr>
                              <a:t>Teacher</a:t>
                            </a:r>
                            <a:endParaRPr>
                              <a:solidFill>
                                <a:schemeClr val="dk2"/>
                              </a:solidFill>
                            </a:endParaRPr>
                          </a:p>
                        </p:txBody>
                      </p:sp>
                    </p:grpSp>
                    <p:cxnSp>
                      <p:nvCxnSpPr>
                        <p:cNvPr id="1285" name="Google Shape;1285;p104"/>
                        <p:cNvCxnSpPr/>
                        <p:nvPr/>
                      </p:nvCxnSpPr>
                      <p:spPr>
                        <a:xfrm rot="-5400000">
                          <a:off x="2905462" y="2526380"/>
                          <a:ext cx="809400" cy="213900"/>
                        </a:xfrm>
                        <a:prstGeom prst="curvedConnector3">
                          <a:avLst>
                            <a:gd fmla="val 43205" name="adj1"/>
                          </a:avLst>
                        </a:prstGeom>
                        <a:noFill/>
                        <a:ln cap="flat" cmpd="sng" w="19050">
                          <a:solidFill>
                            <a:schemeClr val="dk2"/>
                          </a:solidFill>
                          <a:prstDash val="solid"/>
                          <a:round/>
                          <a:headEnd len="med" w="med" type="triangle"/>
                          <a:tailEnd len="med" w="med" type="none"/>
                        </a:ln>
                      </p:spPr>
                    </p:cxnSp>
                  </p:grpSp>
                  <p:sp>
                    <p:nvSpPr>
                      <p:cNvPr id="1286" name="Google Shape;1286;p104"/>
                      <p:cNvSpPr/>
                      <p:nvPr/>
                    </p:nvSpPr>
                    <p:spPr>
                      <a:xfrm flipH="1" rot="10800000">
                        <a:off x="2590125" y="2091823"/>
                        <a:ext cx="393300" cy="367200"/>
                      </a:xfrm>
                      <a:prstGeom prst="triangle">
                        <a:avLst>
                          <a:gd fmla="val 50000" name="adj"/>
                        </a:avLst>
                      </a:prstGeom>
                      <a:solidFill>
                        <a:srgbClr val="0000FF"/>
                      </a:solid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287" name="Google Shape;1287;p104"/>
                    <p:cNvCxnSpPr/>
                    <p:nvPr/>
                  </p:nvCxnSpPr>
                  <p:spPr>
                    <a:xfrm flipH="1" rot="5400000">
                      <a:off x="2048533" y="2103816"/>
                      <a:ext cx="809400" cy="213900"/>
                    </a:xfrm>
                    <a:prstGeom prst="curvedConnector3">
                      <a:avLst>
                        <a:gd fmla="val 43205" name="adj1"/>
                      </a:avLst>
                    </a:prstGeom>
                    <a:noFill/>
                    <a:ln cap="flat" cmpd="sng" w="19050">
                      <a:solidFill>
                        <a:schemeClr val="dk2"/>
                      </a:solidFill>
                      <a:prstDash val="solid"/>
                      <a:round/>
                      <a:headEnd len="med" w="med" type="none"/>
                      <a:tailEnd len="med" w="med" type="triangle"/>
                    </a:ln>
                  </p:spPr>
                </p:cxnSp>
              </p:grpSp>
              <p:cxnSp>
                <p:nvCxnSpPr>
                  <p:cNvPr id="1288" name="Google Shape;1288;p104"/>
                  <p:cNvCxnSpPr/>
                  <p:nvPr/>
                </p:nvCxnSpPr>
                <p:spPr>
                  <a:xfrm>
                    <a:off x="3368363" y="1570990"/>
                    <a:ext cx="503700" cy="381300"/>
                  </a:xfrm>
                  <a:prstGeom prst="straightConnector1">
                    <a:avLst/>
                  </a:prstGeom>
                  <a:noFill/>
                  <a:ln cap="flat" cmpd="sng" w="19050">
                    <a:solidFill>
                      <a:schemeClr val="dk2"/>
                    </a:solidFill>
                    <a:prstDash val="solid"/>
                    <a:round/>
                    <a:headEnd len="med" w="med" type="triangle"/>
                    <a:tailEnd len="med" w="med" type="none"/>
                  </a:ln>
                </p:spPr>
              </p:cxnSp>
            </p:grpSp>
          </p:grpSp>
          <p:grpSp>
            <p:nvGrpSpPr>
              <p:cNvPr id="1289" name="Google Shape;1289;p104"/>
              <p:cNvGrpSpPr/>
              <p:nvPr/>
            </p:nvGrpSpPr>
            <p:grpSpPr>
              <a:xfrm>
                <a:off x="4255752" y="-8"/>
                <a:ext cx="1659600" cy="1484100"/>
                <a:chOff x="4179577" y="257042"/>
                <a:chExt cx="1659600" cy="1484100"/>
              </a:xfrm>
            </p:grpSpPr>
            <p:sp>
              <p:nvSpPr>
                <p:cNvPr id="1290" name="Google Shape;1290;p104"/>
                <p:cNvSpPr txBox="1"/>
                <p:nvPr/>
              </p:nvSpPr>
              <p:spPr>
                <a:xfrm rot="-1188091">
                  <a:off x="4398772" y="680583"/>
                  <a:ext cx="1221208" cy="63703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500">
                      <a:solidFill>
                        <a:srgbClr val="FF0000"/>
                      </a:solidFill>
                    </a:rPr>
                    <a:t>Theory of</a:t>
                  </a:r>
                  <a:endParaRPr b="1" sz="1500">
                    <a:solidFill>
                      <a:srgbClr val="FF0000"/>
                    </a:solidFill>
                  </a:endParaRPr>
                </a:p>
                <a:p>
                  <a:pPr indent="0" lvl="0" marL="0" rtl="0" algn="ctr">
                    <a:spcBef>
                      <a:spcPts val="0"/>
                    </a:spcBef>
                    <a:spcAft>
                      <a:spcPts val="0"/>
                    </a:spcAft>
                    <a:buNone/>
                  </a:pPr>
                  <a:r>
                    <a:rPr b="1" lang="en" sz="1500">
                      <a:solidFill>
                        <a:srgbClr val="FF0000"/>
                      </a:solidFill>
                    </a:rPr>
                    <a:t>change</a:t>
                  </a:r>
                  <a:endParaRPr b="1" sz="1500">
                    <a:solidFill>
                      <a:srgbClr val="FF0000"/>
                    </a:solidFill>
                  </a:endParaRPr>
                </a:p>
              </p:txBody>
            </p:sp>
            <p:sp>
              <p:nvSpPr>
                <p:cNvPr id="1291" name="Google Shape;1291;p104"/>
                <p:cNvSpPr/>
                <p:nvPr/>
              </p:nvSpPr>
              <p:spPr>
                <a:xfrm rot="-1189061">
                  <a:off x="4321382" y="458535"/>
                  <a:ext cx="1375991" cy="1081114"/>
                </a:xfrm>
                <a:prstGeom prst="ellipse">
                  <a:avLst/>
                </a:prstGeom>
                <a:noFill/>
                <a:ln cap="flat" cmpd="sng" w="3810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92" name="Google Shape;1292;p104"/>
              <p:cNvSpPr/>
              <p:nvPr/>
            </p:nvSpPr>
            <p:spPr>
              <a:xfrm rot="-1186439">
                <a:off x="6866549" y="2836904"/>
                <a:ext cx="519641" cy="424269"/>
              </a:xfrm>
              <a:prstGeom prst="ellipse">
                <a:avLst/>
              </a:prstGeom>
              <a:noFill/>
              <a:ln cap="flat" cmpd="sng" w="1905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93" name="Google Shape;1293;p104"/>
              <p:cNvCxnSpPr>
                <a:stCxn id="1286" idx="5"/>
                <a:endCxn id="1291" idx="2"/>
              </p:cNvCxnSpPr>
              <p:nvPr/>
            </p:nvCxnSpPr>
            <p:spPr>
              <a:xfrm flipH="1" rot="10800000">
                <a:off x="2885100" y="975399"/>
                <a:ext cx="1553100" cy="1014600"/>
              </a:xfrm>
              <a:prstGeom prst="curvedConnector3">
                <a:avLst>
                  <a:gd fmla="val 52350" name="adj1"/>
                </a:avLst>
              </a:prstGeom>
              <a:noFill/>
              <a:ln cap="flat" cmpd="sng" w="28575">
                <a:solidFill>
                  <a:srgbClr val="0000FF"/>
                </a:solidFill>
                <a:prstDash val="solid"/>
                <a:round/>
                <a:headEnd len="med" w="med" type="triangle"/>
                <a:tailEnd len="med" w="med" type="triangle"/>
              </a:ln>
            </p:spPr>
          </p:cxnSp>
        </p:grpSp>
        <p:cxnSp>
          <p:nvCxnSpPr>
            <p:cNvPr id="1294" name="Google Shape;1294;p104"/>
            <p:cNvCxnSpPr/>
            <p:nvPr/>
          </p:nvCxnSpPr>
          <p:spPr>
            <a:xfrm flipH="1" rot="5400000">
              <a:off x="5362220" y="1156938"/>
              <a:ext cx="1598400" cy="1786500"/>
            </a:xfrm>
            <a:prstGeom prst="curvedConnector3">
              <a:avLst>
                <a:gd fmla="val 36872" name="adj1"/>
              </a:avLst>
            </a:prstGeom>
            <a:noFill/>
            <a:ln cap="flat" cmpd="sng" w="28575">
              <a:solidFill>
                <a:srgbClr val="0000FF"/>
              </a:solidFill>
              <a:prstDash val="solid"/>
              <a:round/>
              <a:headEnd len="med" w="med" type="triangle"/>
              <a:tailEnd len="med" w="med" type="triangle"/>
            </a:ln>
          </p:spPr>
        </p:cxnSp>
      </p:grpSp>
      <p:pic>
        <p:nvPicPr>
          <p:cNvPr id="1295" name="Google Shape;1295;p104"/>
          <p:cNvPicPr preferRelativeResize="0"/>
          <p:nvPr/>
        </p:nvPicPr>
        <p:blipFill>
          <a:blip r:embed="rId4">
            <a:alphaModFix/>
          </a:blip>
          <a:stretch>
            <a:fillRect/>
          </a:stretch>
        </p:blipFill>
        <p:spPr>
          <a:xfrm>
            <a:off x="0" y="4594800"/>
            <a:ext cx="783838" cy="54870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9" name="Shape 1299"/>
        <p:cNvGrpSpPr/>
        <p:nvPr/>
      </p:nvGrpSpPr>
      <p:grpSpPr>
        <a:xfrm>
          <a:off x="0" y="0"/>
          <a:ext cx="0" cy="0"/>
          <a:chOff x="0" y="0"/>
          <a:chExt cx="0" cy="0"/>
        </a:xfrm>
      </p:grpSpPr>
      <p:sp>
        <p:nvSpPr>
          <p:cNvPr id="1300" name="Google Shape;1300;p105"/>
          <p:cNvSpPr txBox="1"/>
          <p:nvPr>
            <p:ph type="title"/>
          </p:nvPr>
        </p:nvSpPr>
        <p:spPr>
          <a:xfrm>
            <a:off x="5920575" y="0"/>
            <a:ext cx="3200400" cy="173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500">
                <a:solidFill>
                  <a:srgbClr val="666666"/>
                </a:solidFill>
              </a:rPr>
              <a:t>But what does this have to do with student growth in general and with using student growth data for educator evaluation in particular?</a:t>
            </a:r>
            <a:endParaRPr b="1" sz="1500">
              <a:solidFill>
                <a:srgbClr val="666666"/>
              </a:solidFill>
            </a:endParaRPr>
          </a:p>
          <a:p>
            <a:pPr indent="0" lvl="0" marL="0" rtl="0" algn="l">
              <a:spcBef>
                <a:spcPts val="0"/>
              </a:spcBef>
              <a:spcAft>
                <a:spcPts val="0"/>
              </a:spcAft>
              <a:buNone/>
            </a:pPr>
            <a:r>
              <a:t/>
            </a:r>
            <a:endParaRPr b="1" sz="1500">
              <a:solidFill>
                <a:srgbClr val="FF0000"/>
              </a:solidFill>
            </a:endParaRPr>
          </a:p>
          <a:p>
            <a:pPr indent="0" lvl="0" marL="0" rtl="0" algn="l">
              <a:spcBef>
                <a:spcPts val="0"/>
              </a:spcBef>
              <a:spcAft>
                <a:spcPts val="0"/>
              </a:spcAft>
              <a:buNone/>
            </a:pPr>
            <a:r>
              <a:rPr b="1" lang="en" sz="1500">
                <a:solidFill>
                  <a:srgbClr val="666666"/>
                </a:solidFill>
              </a:rPr>
              <a:t>What is the spirit of the law?</a:t>
            </a:r>
            <a:endParaRPr b="1" sz="1500">
              <a:solidFill>
                <a:srgbClr val="666666"/>
              </a:solidFill>
            </a:endParaRPr>
          </a:p>
          <a:p>
            <a:pPr indent="0" lvl="0" marL="0" rtl="0" algn="l">
              <a:spcBef>
                <a:spcPts val="0"/>
              </a:spcBef>
              <a:spcAft>
                <a:spcPts val="0"/>
              </a:spcAft>
              <a:buNone/>
            </a:pPr>
            <a:r>
              <a:t/>
            </a:r>
            <a:endParaRPr b="1" sz="1500">
              <a:solidFill>
                <a:srgbClr val="FF0000"/>
              </a:solidFill>
            </a:endParaRPr>
          </a:p>
        </p:txBody>
      </p:sp>
      <p:sp>
        <p:nvSpPr>
          <p:cNvPr id="1301" name="Google Shape;1301;p105"/>
          <p:cNvSpPr txBox="1"/>
          <p:nvPr>
            <p:ph type="title"/>
          </p:nvPr>
        </p:nvSpPr>
        <p:spPr>
          <a:xfrm>
            <a:off x="5920575" y="3518775"/>
            <a:ext cx="3200400" cy="161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500">
                <a:solidFill>
                  <a:srgbClr val="666666"/>
                </a:solidFill>
              </a:rPr>
              <a:t>But what is the letter of the law? Actual student growth scores as part of educator evaluation.</a:t>
            </a:r>
            <a:endParaRPr b="1" sz="1500">
              <a:solidFill>
                <a:srgbClr val="666666"/>
              </a:solidFill>
            </a:endParaRPr>
          </a:p>
          <a:p>
            <a:pPr indent="0" lvl="0" marL="0" rtl="0" algn="l">
              <a:spcBef>
                <a:spcPts val="0"/>
              </a:spcBef>
              <a:spcAft>
                <a:spcPts val="0"/>
              </a:spcAft>
              <a:buNone/>
            </a:pPr>
            <a:r>
              <a:t/>
            </a:r>
            <a:endParaRPr b="1" sz="1500">
              <a:solidFill>
                <a:srgbClr val="666666"/>
              </a:solidFill>
            </a:endParaRPr>
          </a:p>
          <a:p>
            <a:pPr indent="0" lvl="0" marL="0" rtl="0" algn="l">
              <a:spcBef>
                <a:spcPts val="0"/>
              </a:spcBef>
              <a:spcAft>
                <a:spcPts val="0"/>
              </a:spcAft>
              <a:buNone/>
            </a:pPr>
            <a:r>
              <a:rPr b="1" lang="en" sz="1500">
                <a:solidFill>
                  <a:srgbClr val="FF0000"/>
                </a:solidFill>
              </a:rPr>
              <a:t>So what would I do if I were a district leader?</a:t>
            </a:r>
            <a:endParaRPr b="1" sz="1500">
              <a:solidFill>
                <a:srgbClr val="FF0000"/>
              </a:solidFill>
            </a:endParaRPr>
          </a:p>
        </p:txBody>
      </p:sp>
      <p:pic>
        <p:nvPicPr>
          <p:cNvPr id="1302" name="Google Shape;1302;p105"/>
          <p:cNvPicPr preferRelativeResize="0"/>
          <p:nvPr/>
        </p:nvPicPr>
        <p:blipFill rotWithShape="1">
          <a:blip r:embed="rId3">
            <a:alphaModFix/>
          </a:blip>
          <a:srcRect b="5221" l="0" r="0" t="5221"/>
          <a:stretch/>
        </p:blipFill>
        <p:spPr>
          <a:xfrm>
            <a:off x="6009275" y="1799350"/>
            <a:ext cx="3034802" cy="1734002"/>
          </a:xfrm>
          <a:prstGeom prst="rect">
            <a:avLst/>
          </a:prstGeom>
          <a:noFill/>
          <a:ln cap="flat" cmpd="sng" w="9525">
            <a:solidFill>
              <a:srgbClr val="999999"/>
            </a:solidFill>
            <a:prstDash val="solid"/>
            <a:round/>
            <a:headEnd len="sm" w="sm" type="none"/>
            <a:tailEnd len="sm" w="sm" type="none"/>
          </a:ln>
        </p:spPr>
      </p:pic>
      <p:grpSp>
        <p:nvGrpSpPr>
          <p:cNvPr id="1303" name="Google Shape;1303;p105"/>
          <p:cNvGrpSpPr/>
          <p:nvPr/>
        </p:nvGrpSpPr>
        <p:grpSpPr>
          <a:xfrm>
            <a:off x="557034" y="-8"/>
            <a:ext cx="6885536" cy="3533996"/>
            <a:chOff x="557034" y="-8"/>
            <a:chExt cx="6885536" cy="3533996"/>
          </a:xfrm>
        </p:grpSpPr>
        <p:grpSp>
          <p:nvGrpSpPr>
            <p:cNvPr id="1304" name="Google Shape;1304;p105"/>
            <p:cNvGrpSpPr/>
            <p:nvPr/>
          </p:nvGrpSpPr>
          <p:grpSpPr>
            <a:xfrm>
              <a:off x="557034" y="-8"/>
              <a:ext cx="6885536" cy="3533996"/>
              <a:chOff x="557034" y="-8"/>
              <a:chExt cx="6885536" cy="3533996"/>
            </a:xfrm>
          </p:grpSpPr>
          <p:grpSp>
            <p:nvGrpSpPr>
              <p:cNvPr id="1305" name="Google Shape;1305;p105"/>
              <p:cNvGrpSpPr/>
              <p:nvPr/>
            </p:nvGrpSpPr>
            <p:grpSpPr>
              <a:xfrm>
                <a:off x="557034" y="457200"/>
                <a:ext cx="4475859" cy="3076788"/>
                <a:chOff x="557034" y="742624"/>
                <a:chExt cx="4475859" cy="3076787"/>
              </a:xfrm>
            </p:grpSpPr>
            <p:sp>
              <p:nvSpPr>
                <p:cNvPr id="1306" name="Google Shape;1306;p105"/>
                <p:cNvSpPr/>
                <p:nvPr/>
              </p:nvSpPr>
              <p:spPr>
                <a:xfrm>
                  <a:off x="3786993" y="1673868"/>
                  <a:ext cx="1245900" cy="1245900"/>
                </a:xfrm>
                <a:prstGeom prst="ellipse">
                  <a:avLst/>
                </a:prstGeom>
                <a:solidFill>
                  <a:srgbClr val="666666">
                    <a:alpha val="14530"/>
                  </a:srgbClr>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rPr>
                    <a:t>Teacher</a:t>
                  </a:r>
                  <a:endParaRPr>
                    <a:solidFill>
                      <a:schemeClr val="dk2"/>
                    </a:solidFill>
                  </a:endParaRPr>
                </a:p>
              </p:txBody>
            </p:sp>
            <p:grpSp>
              <p:nvGrpSpPr>
                <p:cNvPr id="1307" name="Google Shape;1307;p105"/>
                <p:cNvGrpSpPr/>
                <p:nvPr/>
              </p:nvGrpSpPr>
              <p:grpSpPr>
                <a:xfrm>
                  <a:off x="557034" y="742624"/>
                  <a:ext cx="3315029" cy="3076787"/>
                  <a:chOff x="557034" y="742624"/>
                  <a:chExt cx="3315029" cy="3076787"/>
                </a:xfrm>
              </p:grpSpPr>
              <p:cxnSp>
                <p:nvCxnSpPr>
                  <p:cNvPr id="1308" name="Google Shape;1308;p105"/>
                  <p:cNvCxnSpPr/>
                  <p:nvPr/>
                </p:nvCxnSpPr>
                <p:spPr>
                  <a:xfrm rot="10800000">
                    <a:off x="3333727" y="1688754"/>
                    <a:ext cx="503700" cy="381300"/>
                  </a:xfrm>
                  <a:prstGeom prst="straightConnector1">
                    <a:avLst/>
                  </a:prstGeom>
                  <a:noFill/>
                  <a:ln cap="flat" cmpd="sng" w="19050">
                    <a:solidFill>
                      <a:schemeClr val="dk2"/>
                    </a:solidFill>
                    <a:prstDash val="solid"/>
                    <a:round/>
                    <a:headEnd len="med" w="med" type="triangle"/>
                    <a:tailEnd len="med" w="med" type="none"/>
                  </a:ln>
                </p:spPr>
              </p:cxnSp>
              <p:grpSp>
                <p:nvGrpSpPr>
                  <p:cNvPr id="1309" name="Google Shape;1309;p105"/>
                  <p:cNvGrpSpPr/>
                  <p:nvPr/>
                </p:nvGrpSpPr>
                <p:grpSpPr>
                  <a:xfrm>
                    <a:off x="557034" y="742624"/>
                    <a:ext cx="2852691" cy="3076787"/>
                    <a:chOff x="557034" y="742624"/>
                    <a:chExt cx="2852691" cy="3076787"/>
                  </a:xfrm>
                </p:grpSpPr>
                <p:grpSp>
                  <p:nvGrpSpPr>
                    <p:cNvPr id="1310" name="Google Shape;1310;p105"/>
                    <p:cNvGrpSpPr/>
                    <p:nvPr/>
                  </p:nvGrpSpPr>
                  <p:grpSpPr>
                    <a:xfrm>
                      <a:off x="557034" y="1581123"/>
                      <a:ext cx="1698075" cy="1338431"/>
                      <a:chOff x="539716" y="1581123"/>
                      <a:chExt cx="1698075" cy="1338431"/>
                    </a:xfrm>
                  </p:grpSpPr>
                  <p:grpSp>
                    <p:nvGrpSpPr>
                      <p:cNvPr id="1311" name="Google Shape;1311;p105"/>
                      <p:cNvGrpSpPr/>
                      <p:nvPr/>
                    </p:nvGrpSpPr>
                    <p:grpSpPr>
                      <a:xfrm>
                        <a:off x="1683391" y="1581123"/>
                        <a:ext cx="554400" cy="488650"/>
                        <a:chOff x="1427225" y="2750100"/>
                        <a:chExt cx="554400" cy="488650"/>
                      </a:xfrm>
                    </p:grpSpPr>
                    <p:cxnSp>
                      <p:nvCxnSpPr>
                        <p:cNvPr id="1312" name="Google Shape;1312;p105"/>
                        <p:cNvCxnSpPr/>
                        <p:nvPr/>
                      </p:nvCxnSpPr>
                      <p:spPr>
                        <a:xfrm flipH="1">
                          <a:off x="1478825" y="2874550"/>
                          <a:ext cx="502800" cy="364200"/>
                        </a:xfrm>
                        <a:prstGeom prst="straightConnector1">
                          <a:avLst/>
                        </a:prstGeom>
                        <a:noFill/>
                        <a:ln cap="flat" cmpd="sng" w="19050">
                          <a:solidFill>
                            <a:schemeClr val="dk2"/>
                          </a:solidFill>
                          <a:prstDash val="solid"/>
                          <a:round/>
                          <a:headEnd len="med" w="med" type="none"/>
                          <a:tailEnd len="med" w="med" type="triangle"/>
                        </a:ln>
                      </p:spPr>
                    </p:cxnSp>
                    <p:cxnSp>
                      <p:nvCxnSpPr>
                        <p:cNvPr id="1313" name="Google Shape;1313;p105"/>
                        <p:cNvCxnSpPr/>
                        <p:nvPr/>
                      </p:nvCxnSpPr>
                      <p:spPr>
                        <a:xfrm flipH="1" rot="10800000">
                          <a:off x="1427225" y="2750100"/>
                          <a:ext cx="502800" cy="364200"/>
                        </a:xfrm>
                        <a:prstGeom prst="straightConnector1">
                          <a:avLst/>
                        </a:prstGeom>
                        <a:noFill/>
                        <a:ln cap="flat" cmpd="sng" w="19050">
                          <a:solidFill>
                            <a:schemeClr val="dk2"/>
                          </a:solidFill>
                          <a:prstDash val="solid"/>
                          <a:round/>
                          <a:headEnd len="med" w="med" type="none"/>
                          <a:tailEnd len="med" w="med" type="triangle"/>
                        </a:ln>
                      </p:spPr>
                    </p:cxnSp>
                  </p:grpSp>
                  <p:sp>
                    <p:nvSpPr>
                      <p:cNvPr id="1314" name="Google Shape;1314;p105"/>
                      <p:cNvSpPr/>
                      <p:nvPr/>
                    </p:nvSpPr>
                    <p:spPr>
                      <a:xfrm>
                        <a:off x="539716" y="1673654"/>
                        <a:ext cx="1245900" cy="1245900"/>
                      </a:xfrm>
                      <a:prstGeom prst="ellipse">
                        <a:avLst/>
                      </a:prstGeom>
                      <a:solidFill>
                        <a:srgbClr val="666666">
                          <a:alpha val="14530"/>
                        </a:srgbClr>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rPr>
                          <a:t>Coach</a:t>
                        </a:r>
                        <a:endParaRPr>
                          <a:solidFill>
                            <a:schemeClr val="dk2"/>
                          </a:solidFill>
                        </a:endParaRPr>
                      </a:p>
                    </p:txBody>
                  </p:sp>
                </p:grpSp>
                <p:grpSp>
                  <p:nvGrpSpPr>
                    <p:cNvPr id="1315" name="Google Shape;1315;p105"/>
                    <p:cNvGrpSpPr/>
                    <p:nvPr/>
                  </p:nvGrpSpPr>
                  <p:grpSpPr>
                    <a:xfrm>
                      <a:off x="2163825" y="742624"/>
                      <a:ext cx="1245900" cy="3076787"/>
                      <a:chOff x="2163825" y="742624"/>
                      <a:chExt cx="1245900" cy="3076787"/>
                    </a:xfrm>
                  </p:grpSpPr>
                  <p:grpSp>
                    <p:nvGrpSpPr>
                      <p:cNvPr id="1316" name="Google Shape;1316;p105"/>
                      <p:cNvGrpSpPr/>
                      <p:nvPr/>
                    </p:nvGrpSpPr>
                    <p:grpSpPr>
                      <a:xfrm>
                        <a:off x="2163825" y="742624"/>
                        <a:ext cx="1245900" cy="3076787"/>
                        <a:chOff x="2349525" y="1165188"/>
                        <a:chExt cx="1245900" cy="3076788"/>
                      </a:xfrm>
                    </p:grpSpPr>
                    <p:grpSp>
                      <p:nvGrpSpPr>
                        <p:cNvPr id="1317" name="Google Shape;1317;p105"/>
                        <p:cNvGrpSpPr/>
                        <p:nvPr/>
                      </p:nvGrpSpPr>
                      <p:grpSpPr>
                        <a:xfrm>
                          <a:off x="2349525" y="1165188"/>
                          <a:ext cx="1245900" cy="3076788"/>
                          <a:chOff x="1894200" y="1927188"/>
                          <a:chExt cx="1245900" cy="3076788"/>
                        </a:xfrm>
                      </p:grpSpPr>
                      <p:sp>
                        <p:nvSpPr>
                          <p:cNvPr id="1318" name="Google Shape;1318;p105"/>
                          <p:cNvSpPr/>
                          <p:nvPr/>
                        </p:nvSpPr>
                        <p:spPr>
                          <a:xfrm>
                            <a:off x="1894200" y="3758075"/>
                            <a:ext cx="1245900" cy="1245900"/>
                          </a:xfrm>
                          <a:prstGeom prst="ellipse">
                            <a:avLst/>
                          </a:prstGeom>
                          <a:solidFill>
                            <a:srgbClr val="666666">
                              <a:alpha val="14530"/>
                            </a:srgbClr>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rPr>
                              <a:t>Student</a:t>
                            </a:r>
                            <a:endParaRPr>
                              <a:solidFill>
                                <a:schemeClr val="dk2"/>
                              </a:solidFill>
                            </a:endParaRPr>
                          </a:p>
                        </p:txBody>
                      </p:sp>
                      <p:sp>
                        <p:nvSpPr>
                          <p:cNvPr id="1319" name="Google Shape;1319;p105"/>
                          <p:cNvSpPr/>
                          <p:nvPr/>
                        </p:nvSpPr>
                        <p:spPr>
                          <a:xfrm>
                            <a:off x="1894200" y="1927188"/>
                            <a:ext cx="1245900" cy="1245900"/>
                          </a:xfrm>
                          <a:prstGeom prst="ellipse">
                            <a:avLst/>
                          </a:prstGeom>
                          <a:solidFill>
                            <a:srgbClr val="666666">
                              <a:alpha val="14530"/>
                            </a:srgbClr>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rPr>
                              <a:t>Teacher</a:t>
                            </a:r>
                            <a:endParaRPr>
                              <a:solidFill>
                                <a:schemeClr val="dk2"/>
                              </a:solidFill>
                            </a:endParaRPr>
                          </a:p>
                        </p:txBody>
                      </p:sp>
                    </p:grpSp>
                    <p:cxnSp>
                      <p:nvCxnSpPr>
                        <p:cNvPr id="1320" name="Google Shape;1320;p105"/>
                        <p:cNvCxnSpPr/>
                        <p:nvPr/>
                      </p:nvCxnSpPr>
                      <p:spPr>
                        <a:xfrm rot="-5400000">
                          <a:off x="2905462" y="2526380"/>
                          <a:ext cx="809400" cy="213900"/>
                        </a:xfrm>
                        <a:prstGeom prst="curvedConnector3">
                          <a:avLst>
                            <a:gd fmla="val 43205" name="adj1"/>
                          </a:avLst>
                        </a:prstGeom>
                        <a:noFill/>
                        <a:ln cap="flat" cmpd="sng" w="19050">
                          <a:solidFill>
                            <a:schemeClr val="dk2"/>
                          </a:solidFill>
                          <a:prstDash val="solid"/>
                          <a:round/>
                          <a:headEnd len="med" w="med" type="triangle"/>
                          <a:tailEnd len="med" w="med" type="none"/>
                        </a:ln>
                      </p:spPr>
                    </p:cxnSp>
                  </p:grpSp>
                  <p:sp>
                    <p:nvSpPr>
                      <p:cNvPr id="1321" name="Google Shape;1321;p105"/>
                      <p:cNvSpPr/>
                      <p:nvPr/>
                    </p:nvSpPr>
                    <p:spPr>
                      <a:xfrm flipH="1" rot="10800000">
                        <a:off x="2590125" y="2091823"/>
                        <a:ext cx="393300" cy="367200"/>
                      </a:xfrm>
                      <a:prstGeom prst="triangle">
                        <a:avLst>
                          <a:gd fmla="val 50000" name="adj"/>
                        </a:avLst>
                      </a:prstGeom>
                      <a:solidFill>
                        <a:srgbClr val="0000FF"/>
                      </a:solid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322" name="Google Shape;1322;p105"/>
                    <p:cNvCxnSpPr/>
                    <p:nvPr/>
                  </p:nvCxnSpPr>
                  <p:spPr>
                    <a:xfrm flipH="1" rot="5400000">
                      <a:off x="2048533" y="2103816"/>
                      <a:ext cx="809400" cy="213900"/>
                    </a:xfrm>
                    <a:prstGeom prst="curvedConnector3">
                      <a:avLst>
                        <a:gd fmla="val 43205" name="adj1"/>
                      </a:avLst>
                    </a:prstGeom>
                    <a:noFill/>
                    <a:ln cap="flat" cmpd="sng" w="19050">
                      <a:solidFill>
                        <a:schemeClr val="dk2"/>
                      </a:solidFill>
                      <a:prstDash val="solid"/>
                      <a:round/>
                      <a:headEnd len="med" w="med" type="none"/>
                      <a:tailEnd len="med" w="med" type="triangle"/>
                    </a:ln>
                  </p:spPr>
                </p:cxnSp>
              </p:grpSp>
              <p:cxnSp>
                <p:nvCxnSpPr>
                  <p:cNvPr id="1323" name="Google Shape;1323;p105"/>
                  <p:cNvCxnSpPr/>
                  <p:nvPr/>
                </p:nvCxnSpPr>
                <p:spPr>
                  <a:xfrm>
                    <a:off x="3368363" y="1570990"/>
                    <a:ext cx="503700" cy="381300"/>
                  </a:xfrm>
                  <a:prstGeom prst="straightConnector1">
                    <a:avLst/>
                  </a:prstGeom>
                  <a:noFill/>
                  <a:ln cap="flat" cmpd="sng" w="19050">
                    <a:solidFill>
                      <a:schemeClr val="dk2"/>
                    </a:solidFill>
                    <a:prstDash val="solid"/>
                    <a:round/>
                    <a:headEnd len="med" w="med" type="triangle"/>
                    <a:tailEnd len="med" w="med" type="none"/>
                  </a:ln>
                </p:spPr>
              </p:cxnSp>
            </p:grpSp>
          </p:grpSp>
          <p:grpSp>
            <p:nvGrpSpPr>
              <p:cNvPr id="1324" name="Google Shape;1324;p105"/>
              <p:cNvGrpSpPr/>
              <p:nvPr/>
            </p:nvGrpSpPr>
            <p:grpSpPr>
              <a:xfrm>
                <a:off x="4255752" y="-8"/>
                <a:ext cx="1659600" cy="1484100"/>
                <a:chOff x="4179577" y="257042"/>
                <a:chExt cx="1659600" cy="1484100"/>
              </a:xfrm>
            </p:grpSpPr>
            <p:sp>
              <p:nvSpPr>
                <p:cNvPr id="1325" name="Google Shape;1325;p105"/>
                <p:cNvSpPr txBox="1"/>
                <p:nvPr/>
              </p:nvSpPr>
              <p:spPr>
                <a:xfrm rot="-1188091">
                  <a:off x="4398772" y="680583"/>
                  <a:ext cx="1221208" cy="63703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500">
                      <a:solidFill>
                        <a:srgbClr val="FF0000"/>
                      </a:solidFill>
                    </a:rPr>
                    <a:t>Theory of</a:t>
                  </a:r>
                  <a:endParaRPr b="1" sz="1500">
                    <a:solidFill>
                      <a:srgbClr val="FF0000"/>
                    </a:solidFill>
                  </a:endParaRPr>
                </a:p>
                <a:p>
                  <a:pPr indent="0" lvl="0" marL="0" rtl="0" algn="ctr">
                    <a:spcBef>
                      <a:spcPts val="0"/>
                    </a:spcBef>
                    <a:spcAft>
                      <a:spcPts val="0"/>
                    </a:spcAft>
                    <a:buNone/>
                  </a:pPr>
                  <a:r>
                    <a:rPr b="1" lang="en" sz="1500">
                      <a:solidFill>
                        <a:srgbClr val="FF0000"/>
                      </a:solidFill>
                    </a:rPr>
                    <a:t>change</a:t>
                  </a:r>
                  <a:endParaRPr b="1" sz="1500">
                    <a:solidFill>
                      <a:srgbClr val="FF0000"/>
                    </a:solidFill>
                  </a:endParaRPr>
                </a:p>
              </p:txBody>
            </p:sp>
            <p:sp>
              <p:nvSpPr>
                <p:cNvPr id="1326" name="Google Shape;1326;p105"/>
                <p:cNvSpPr/>
                <p:nvPr/>
              </p:nvSpPr>
              <p:spPr>
                <a:xfrm rot="-1189061">
                  <a:off x="4321382" y="458535"/>
                  <a:ext cx="1375991" cy="1081114"/>
                </a:xfrm>
                <a:prstGeom prst="ellipse">
                  <a:avLst/>
                </a:prstGeom>
                <a:noFill/>
                <a:ln cap="flat" cmpd="sng" w="3810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27" name="Google Shape;1327;p105"/>
              <p:cNvSpPr/>
              <p:nvPr/>
            </p:nvSpPr>
            <p:spPr>
              <a:xfrm rot="-1186439">
                <a:off x="6866549" y="2836904"/>
                <a:ext cx="519641" cy="424269"/>
              </a:xfrm>
              <a:prstGeom prst="ellipse">
                <a:avLst/>
              </a:prstGeom>
              <a:noFill/>
              <a:ln cap="flat" cmpd="sng" w="1905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328" name="Google Shape;1328;p105"/>
              <p:cNvCxnSpPr>
                <a:stCxn id="1321" idx="5"/>
                <a:endCxn id="1326" idx="2"/>
              </p:cNvCxnSpPr>
              <p:nvPr/>
            </p:nvCxnSpPr>
            <p:spPr>
              <a:xfrm flipH="1" rot="10800000">
                <a:off x="2885100" y="975399"/>
                <a:ext cx="1553100" cy="1014600"/>
              </a:xfrm>
              <a:prstGeom prst="curvedConnector3">
                <a:avLst>
                  <a:gd fmla="val 52350" name="adj1"/>
                </a:avLst>
              </a:prstGeom>
              <a:noFill/>
              <a:ln cap="flat" cmpd="sng" w="28575">
                <a:solidFill>
                  <a:srgbClr val="0000FF"/>
                </a:solidFill>
                <a:prstDash val="solid"/>
                <a:round/>
                <a:headEnd len="med" w="med" type="triangle"/>
                <a:tailEnd len="med" w="med" type="triangle"/>
              </a:ln>
            </p:spPr>
          </p:cxnSp>
        </p:grpSp>
        <p:cxnSp>
          <p:nvCxnSpPr>
            <p:cNvPr id="1329" name="Google Shape;1329;p105"/>
            <p:cNvCxnSpPr/>
            <p:nvPr/>
          </p:nvCxnSpPr>
          <p:spPr>
            <a:xfrm flipH="1" rot="5400000">
              <a:off x="5362220" y="1156938"/>
              <a:ext cx="1598400" cy="1786500"/>
            </a:xfrm>
            <a:prstGeom prst="curvedConnector3">
              <a:avLst>
                <a:gd fmla="val 36872" name="adj1"/>
              </a:avLst>
            </a:prstGeom>
            <a:noFill/>
            <a:ln cap="flat" cmpd="sng" w="28575">
              <a:solidFill>
                <a:srgbClr val="0000FF"/>
              </a:solidFill>
              <a:prstDash val="solid"/>
              <a:round/>
              <a:headEnd len="med" w="med" type="triangle"/>
              <a:tailEnd len="med" w="med" type="triangle"/>
            </a:ln>
          </p:spPr>
        </p:cxnSp>
      </p:grpSp>
      <p:pic>
        <p:nvPicPr>
          <p:cNvPr id="1330" name="Google Shape;1330;p105"/>
          <p:cNvPicPr preferRelativeResize="0"/>
          <p:nvPr/>
        </p:nvPicPr>
        <p:blipFill>
          <a:blip r:embed="rId4">
            <a:alphaModFix/>
          </a:blip>
          <a:stretch>
            <a:fillRect/>
          </a:stretch>
        </p:blipFill>
        <p:spPr>
          <a:xfrm>
            <a:off x="0" y="4594800"/>
            <a:ext cx="783838" cy="54870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4" name="Shape 1334"/>
        <p:cNvGrpSpPr/>
        <p:nvPr/>
      </p:nvGrpSpPr>
      <p:grpSpPr>
        <a:xfrm>
          <a:off x="0" y="0"/>
          <a:ext cx="0" cy="0"/>
          <a:chOff x="0" y="0"/>
          <a:chExt cx="0" cy="0"/>
        </a:xfrm>
      </p:grpSpPr>
      <p:sp>
        <p:nvSpPr>
          <p:cNvPr id="1335" name="Google Shape;1335;p106"/>
          <p:cNvSpPr txBox="1"/>
          <p:nvPr>
            <p:ph type="title"/>
          </p:nvPr>
        </p:nvSpPr>
        <p:spPr>
          <a:xfrm>
            <a:off x="5920575" y="0"/>
            <a:ext cx="3200400" cy="173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500">
                <a:solidFill>
                  <a:srgbClr val="666666"/>
                </a:solidFill>
              </a:rPr>
              <a:t>But what does this have to do with student growth in general and with using student growth data for educator evaluation in particular?</a:t>
            </a:r>
            <a:endParaRPr b="1" sz="1500">
              <a:solidFill>
                <a:srgbClr val="666666"/>
              </a:solidFill>
            </a:endParaRPr>
          </a:p>
          <a:p>
            <a:pPr indent="0" lvl="0" marL="0" rtl="0" algn="l">
              <a:spcBef>
                <a:spcPts val="0"/>
              </a:spcBef>
              <a:spcAft>
                <a:spcPts val="0"/>
              </a:spcAft>
              <a:buNone/>
            </a:pPr>
            <a:r>
              <a:t/>
            </a:r>
            <a:endParaRPr b="1" sz="1500">
              <a:solidFill>
                <a:srgbClr val="FF0000"/>
              </a:solidFill>
            </a:endParaRPr>
          </a:p>
          <a:p>
            <a:pPr indent="0" lvl="0" marL="0" rtl="0" algn="l">
              <a:spcBef>
                <a:spcPts val="0"/>
              </a:spcBef>
              <a:spcAft>
                <a:spcPts val="0"/>
              </a:spcAft>
              <a:buNone/>
            </a:pPr>
            <a:r>
              <a:rPr b="1" lang="en" sz="1500">
                <a:solidFill>
                  <a:srgbClr val="666666"/>
                </a:solidFill>
              </a:rPr>
              <a:t>What is the spirit of the law?</a:t>
            </a:r>
            <a:endParaRPr b="1" sz="1500">
              <a:solidFill>
                <a:srgbClr val="666666"/>
              </a:solidFill>
            </a:endParaRPr>
          </a:p>
          <a:p>
            <a:pPr indent="0" lvl="0" marL="0" rtl="0" algn="l">
              <a:spcBef>
                <a:spcPts val="0"/>
              </a:spcBef>
              <a:spcAft>
                <a:spcPts val="0"/>
              </a:spcAft>
              <a:buNone/>
            </a:pPr>
            <a:r>
              <a:t/>
            </a:r>
            <a:endParaRPr b="1" sz="1500">
              <a:solidFill>
                <a:srgbClr val="FF0000"/>
              </a:solidFill>
            </a:endParaRPr>
          </a:p>
        </p:txBody>
      </p:sp>
      <p:sp>
        <p:nvSpPr>
          <p:cNvPr id="1336" name="Google Shape;1336;p106"/>
          <p:cNvSpPr txBox="1"/>
          <p:nvPr>
            <p:ph type="title"/>
          </p:nvPr>
        </p:nvSpPr>
        <p:spPr>
          <a:xfrm>
            <a:off x="5920575" y="3518775"/>
            <a:ext cx="3200400" cy="161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500">
                <a:solidFill>
                  <a:srgbClr val="666666"/>
                </a:solidFill>
              </a:rPr>
              <a:t>But what is the letter of the law? Actual student growth scores as part of educator evaluation.</a:t>
            </a:r>
            <a:endParaRPr b="1" sz="1500">
              <a:solidFill>
                <a:srgbClr val="666666"/>
              </a:solidFill>
            </a:endParaRPr>
          </a:p>
          <a:p>
            <a:pPr indent="0" lvl="0" marL="0" rtl="0" algn="l">
              <a:spcBef>
                <a:spcPts val="0"/>
              </a:spcBef>
              <a:spcAft>
                <a:spcPts val="0"/>
              </a:spcAft>
              <a:buNone/>
            </a:pPr>
            <a:r>
              <a:t/>
            </a:r>
            <a:endParaRPr b="1" sz="1500">
              <a:solidFill>
                <a:srgbClr val="666666"/>
              </a:solidFill>
            </a:endParaRPr>
          </a:p>
          <a:p>
            <a:pPr indent="0" lvl="0" marL="0" rtl="0" algn="l">
              <a:spcBef>
                <a:spcPts val="0"/>
              </a:spcBef>
              <a:spcAft>
                <a:spcPts val="0"/>
              </a:spcAft>
              <a:buNone/>
            </a:pPr>
            <a:r>
              <a:rPr b="1" lang="en" sz="1500">
                <a:solidFill>
                  <a:srgbClr val="666666"/>
                </a:solidFill>
              </a:rPr>
              <a:t>So what would I do if I were a district leader?</a:t>
            </a:r>
            <a:endParaRPr b="1" sz="1500">
              <a:solidFill>
                <a:srgbClr val="666666"/>
              </a:solidFill>
            </a:endParaRPr>
          </a:p>
        </p:txBody>
      </p:sp>
      <p:pic>
        <p:nvPicPr>
          <p:cNvPr id="1337" name="Google Shape;1337;p106"/>
          <p:cNvPicPr preferRelativeResize="0"/>
          <p:nvPr/>
        </p:nvPicPr>
        <p:blipFill rotWithShape="1">
          <a:blip r:embed="rId3">
            <a:alphaModFix/>
          </a:blip>
          <a:srcRect b="5221" l="0" r="0" t="5221"/>
          <a:stretch/>
        </p:blipFill>
        <p:spPr>
          <a:xfrm>
            <a:off x="6009275" y="1799350"/>
            <a:ext cx="3034802" cy="1734002"/>
          </a:xfrm>
          <a:prstGeom prst="rect">
            <a:avLst/>
          </a:prstGeom>
          <a:noFill/>
          <a:ln cap="flat" cmpd="sng" w="9525">
            <a:solidFill>
              <a:srgbClr val="999999"/>
            </a:solidFill>
            <a:prstDash val="solid"/>
            <a:round/>
            <a:headEnd len="sm" w="sm" type="none"/>
            <a:tailEnd len="sm" w="sm" type="none"/>
          </a:ln>
        </p:spPr>
      </p:pic>
      <p:sp>
        <p:nvSpPr>
          <p:cNvPr id="1338" name="Google Shape;1338;p106"/>
          <p:cNvSpPr txBox="1"/>
          <p:nvPr>
            <p:ph type="title"/>
          </p:nvPr>
        </p:nvSpPr>
        <p:spPr>
          <a:xfrm>
            <a:off x="1190625" y="4014025"/>
            <a:ext cx="4729800" cy="1141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FF0000"/>
                </a:solidFill>
              </a:rPr>
              <a:t>I would favor the spirit of the law as described previously, but also negotiate to include actual student growth scores as a small part of educator evaluation.</a:t>
            </a:r>
            <a:endParaRPr sz="1600">
              <a:solidFill>
                <a:srgbClr val="FF0000"/>
              </a:solidFill>
            </a:endParaRPr>
          </a:p>
        </p:txBody>
      </p:sp>
      <p:grpSp>
        <p:nvGrpSpPr>
          <p:cNvPr id="1339" name="Google Shape;1339;p106"/>
          <p:cNvGrpSpPr/>
          <p:nvPr/>
        </p:nvGrpSpPr>
        <p:grpSpPr>
          <a:xfrm>
            <a:off x="557034" y="-8"/>
            <a:ext cx="6885536" cy="3533996"/>
            <a:chOff x="557034" y="-8"/>
            <a:chExt cx="6885536" cy="3533996"/>
          </a:xfrm>
        </p:grpSpPr>
        <p:grpSp>
          <p:nvGrpSpPr>
            <p:cNvPr id="1340" name="Google Shape;1340;p106"/>
            <p:cNvGrpSpPr/>
            <p:nvPr/>
          </p:nvGrpSpPr>
          <p:grpSpPr>
            <a:xfrm>
              <a:off x="557034" y="-8"/>
              <a:ext cx="6885536" cy="3533996"/>
              <a:chOff x="557034" y="-8"/>
              <a:chExt cx="6885536" cy="3533996"/>
            </a:xfrm>
          </p:grpSpPr>
          <p:grpSp>
            <p:nvGrpSpPr>
              <p:cNvPr id="1341" name="Google Shape;1341;p106"/>
              <p:cNvGrpSpPr/>
              <p:nvPr/>
            </p:nvGrpSpPr>
            <p:grpSpPr>
              <a:xfrm>
                <a:off x="557034" y="457200"/>
                <a:ext cx="4475859" cy="3076788"/>
                <a:chOff x="557034" y="742624"/>
                <a:chExt cx="4475859" cy="3076787"/>
              </a:xfrm>
            </p:grpSpPr>
            <p:sp>
              <p:nvSpPr>
                <p:cNvPr id="1342" name="Google Shape;1342;p106"/>
                <p:cNvSpPr/>
                <p:nvPr/>
              </p:nvSpPr>
              <p:spPr>
                <a:xfrm>
                  <a:off x="3786993" y="1673868"/>
                  <a:ext cx="1245900" cy="1245900"/>
                </a:xfrm>
                <a:prstGeom prst="ellipse">
                  <a:avLst/>
                </a:prstGeom>
                <a:solidFill>
                  <a:srgbClr val="666666">
                    <a:alpha val="14530"/>
                  </a:srgbClr>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rPr>
                    <a:t>Teacher</a:t>
                  </a:r>
                  <a:endParaRPr>
                    <a:solidFill>
                      <a:schemeClr val="dk2"/>
                    </a:solidFill>
                  </a:endParaRPr>
                </a:p>
              </p:txBody>
            </p:sp>
            <p:grpSp>
              <p:nvGrpSpPr>
                <p:cNvPr id="1343" name="Google Shape;1343;p106"/>
                <p:cNvGrpSpPr/>
                <p:nvPr/>
              </p:nvGrpSpPr>
              <p:grpSpPr>
                <a:xfrm>
                  <a:off x="557034" y="742624"/>
                  <a:ext cx="3315029" cy="3076787"/>
                  <a:chOff x="557034" y="742624"/>
                  <a:chExt cx="3315029" cy="3076787"/>
                </a:xfrm>
              </p:grpSpPr>
              <p:cxnSp>
                <p:nvCxnSpPr>
                  <p:cNvPr id="1344" name="Google Shape;1344;p106"/>
                  <p:cNvCxnSpPr/>
                  <p:nvPr/>
                </p:nvCxnSpPr>
                <p:spPr>
                  <a:xfrm rot="10800000">
                    <a:off x="3333727" y="1688754"/>
                    <a:ext cx="503700" cy="381300"/>
                  </a:xfrm>
                  <a:prstGeom prst="straightConnector1">
                    <a:avLst/>
                  </a:prstGeom>
                  <a:noFill/>
                  <a:ln cap="flat" cmpd="sng" w="19050">
                    <a:solidFill>
                      <a:schemeClr val="dk2"/>
                    </a:solidFill>
                    <a:prstDash val="solid"/>
                    <a:round/>
                    <a:headEnd len="med" w="med" type="triangle"/>
                    <a:tailEnd len="med" w="med" type="none"/>
                  </a:ln>
                </p:spPr>
              </p:cxnSp>
              <p:grpSp>
                <p:nvGrpSpPr>
                  <p:cNvPr id="1345" name="Google Shape;1345;p106"/>
                  <p:cNvGrpSpPr/>
                  <p:nvPr/>
                </p:nvGrpSpPr>
                <p:grpSpPr>
                  <a:xfrm>
                    <a:off x="557034" y="742624"/>
                    <a:ext cx="2852691" cy="3076787"/>
                    <a:chOff x="557034" y="742624"/>
                    <a:chExt cx="2852691" cy="3076787"/>
                  </a:xfrm>
                </p:grpSpPr>
                <p:grpSp>
                  <p:nvGrpSpPr>
                    <p:cNvPr id="1346" name="Google Shape;1346;p106"/>
                    <p:cNvGrpSpPr/>
                    <p:nvPr/>
                  </p:nvGrpSpPr>
                  <p:grpSpPr>
                    <a:xfrm>
                      <a:off x="557034" y="1581123"/>
                      <a:ext cx="1698075" cy="1338431"/>
                      <a:chOff x="539716" y="1581123"/>
                      <a:chExt cx="1698075" cy="1338431"/>
                    </a:xfrm>
                  </p:grpSpPr>
                  <p:grpSp>
                    <p:nvGrpSpPr>
                      <p:cNvPr id="1347" name="Google Shape;1347;p106"/>
                      <p:cNvGrpSpPr/>
                      <p:nvPr/>
                    </p:nvGrpSpPr>
                    <p:grpSpPr>
                      <a:xfrm>
                        <a:off x="1683391" y="1581123"/>
                        <a:ext cx="554400" cy="488650"/>
                        <a:chOff x="1427225" y="2750100"/>
                        <a:chExt cx="554400" cy="488650"/>
                      </a:xfrm>
                    </p:grpSpPr>
                    <p:cxnSp>
                      <p:nvCxnSpPr>
                        <p:cNvPr id="1348" name="Google Shape;1348;p106"/>
                        <p:cNvCxnSpPr/>
                        <p:nvPr/>
                      </p:nvCxnSpPr>
                      <p:spPr>
                        <a:xfrm flipH="1">
                          <a:off x="1478825" y="2874550"/>
                          <a:ext cx="502800" cy="364200"/>
                        </a:xfrm>
                        <a:prstGeom prst="straightConnector1">
                          <a:avLst/>
                        </a:prstGeom>
                        <a:noFill/>
                        <a:ln cap="flat" cmpd="sng" w="19050">
                          <a:solidFill>
                            <a:schemeClr val="dk2"/>
                          </a:solidFill>
                          <a:prstDash val="solid"/>
                          <a:round/>
                          <a:headEnd len="med" w="med" type="none"/>
                          <a:tailEnd len="med" w="med" type="triangle"/>
                        </a:ln>
                      </p:spPr>
                    </p:cxnSp>
                    <p:cxnSp>
                      <p:nvCxnSpPr>
                        <p:cNvPr id="1349" name="Google Shape;1349;p106"/>
                        <p:cNvCxnSpPr/>
                        <p:nvPr/>
                      </p:nvCxnSpPr>
                      <p:spPr>
                        <a:xfrm flipH="1" rot="10800000">
                          <a:off x="1427225" y="2750100"/>
                          <a:ext cx="502800" cy="364200"/>
                        </a:xfrm>
                        <a:prstGeom prst="straightConnector1">
                          <a:avLst/>
                        </a:prstGeom>
                        <a:noFill/>
                        <a:ln cap="flat" cmpd="sng" w="19050">
                          <a:solidFill>
                            <a:schemeClr val="dk2"/>
                          </a:solidFill>
                          <a:prstDash val="solid"/>
                          <a:round/>
                          <a:headEnd len="med" w="med" type="none"/>
                          <a:tailEnd len="med" w="med" type="triangle"/>
                        </a:ln>
                      </p:spPr>
                    </p:cxnSp>
                  </p:grpSp>
                  <p:sp>
                    <p:nvSpPr>
                      <p:cNvPr id="1350" name="Google Shape;1350;p106"/>
                      <p:cNvSpPr/>
                      <p:nvPr/>
                    </p:nvSpPr>
                    <p:spPr>
                      <a:xfrm>
                        <a:off x="539716" y="1673654"/>
                        <a:ext cx="1245900" cy="1245900"/>
                      </a:xfrm>
                      <a:prstGeom prst="ellipse">
                        <a:avLst/>
                      </a:prstGeom>
                      <a:solidFill>
                        <a:srgbClr val="666666">
                          <a:alpha val="14530"/>
                        </a:srgbClr>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rPr>
                          <a:t>Coach</a:t>
                        </a:r>
                        <a:endParaRPr>
                          <a:solidFill>
                            <a:schemeClr val="dk2"/>
                          </a:solidFill>
                        </a:endParaRPr>
                      </a:p>
                    </p:txBody>
                  </p:sp>
                </p:grpSp>
                <p:grpSp>
                  <p:nvGrpSpPr>
                    <p:cNvPr id="1351" name="Google Shape;1351;p106"/>
                    <p:cNvGrpSpPr/>
                    <p:nvPr/>
                  </p:nvGrpSpPr>
                  <p:grpSpPr>
                    <a:xfrm>
                      <a:off x="2163825" y="742624"/>
                      <a:ext cx="1245900" cy="3076787"/>
                      <a:chOff x="2163825" y="742624"/>
                      <a:chExt cx="1245900" cy="3076787"/>
                    </a:xfrm>
                  </p:grpSpPr>
                  <p:grpSp>
                    <p:nvGrpSpPr>
                      <p:cNvPr id="1352" name="Google Shape;1352;p106"/>
                      <p:cNvGrpSpPr/>
                      <p:nvPr/>
                    </p:nvGrpSpPr>
                    <p:grpSpPr>
                      <a:xfrm>
                        <a:off x="2163825" y="742624"/>
                        <a:ext cx="1245900" cy="3076787"/>
                        <a:chOff x="2349525" y="1165188"/>
                        <a:chExt cx="1245900" cy="3076788"/>
                      </a:xfrm>
                    </p:grpSpPr>
                    <p:grpSp>
                      <p:nvGrpSpPr>
                        <p:cNvPr id="1353" name="Google Shape;1353;p106"/>
                        <p:cNvGrpSpPr/>
                        <p:nvPr/>
                      </p:nvGrpSpPr>
                      <p:grpSpPr>
                        <a:xfrm>
                          <a:off x="2349525" y="1165188"/>
                          <a:ext cx="1245900" cy="3076788"/>
                          <a:chOff x="1894200" y="1927188"/>
                          <a:chExt cx="1245900" cy="3076788"/>
                        </a:xfrm>
                      </p:grpSpPr>
                      <p:sp>
                        <p:nvSpPr>
                          <p:cNvPr id="1354" name="Google Shape;1354;p106"/>
                          <p:cNvSpPr/>
                          <p:nvPr/>
                        </p:nvSpPr>
                        <p:spPr>
                          <a:xfrm>
                            <a:off x="1894200" y="3758075"/>
                            <a:ext cx="1245900" cy="1245900"/>
                          </a:xfrm>
                          <a:prstGeom prst="ellipse">
                            <a:avLst/>
                          </a:prstGeom>
                          <a:solidFill>
                            <a:srgbClr val="666666">
                              <a:alpha val="14530"/>
                            </a:srgbClr>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rPr>
                              <a:t>Student</a:t>
                            </a:r>
                            <a:endParaRPr>
                              <a:solidFill>
                                <a:schemeClr val="dk2"/>
                              </a:solidFill>
                            </a:endParaRPr>
                          </a:p>
                        </p:txBody>
                      </p:sp>
                      <p:sp>
                        <p:nvSpPr>
                          <p:cNvPr id="1355" name="Google Shape;1355;p106"/>
                          <p:cNvSpPr/>
                          <p:nvPr/>
                        </p:nvSpPr>
                        <p:spPr>
                          <a:xfrm>
                            <a:off x="1894200" y="1927188"/>
                            <a:ext cx="1245900" cy="1245900"/>
                          </a:xfrm>
                          <a:prstGeom prst="ellipse">
                            <a:avLst/>
                          </a:prstGeom>
                          <a:solidFill>
                            <a:srgbClr val="666666">
                              <a:alpha val="14530"/>
                            </a:srgbClr>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rPr>
                              <a:t>Teacher</a:t>
                            </a:r>
                            <a:endParaRPr>
                              <a:solidFill>
                                <a:schemeClr val="dk2"/>
                              </a:solidFill>
                            </a:endParaRPr>
                          </a:p>
                        </p:txBody>
                      </p:sp>
                    </p:grpSp>
                    <p:cxnSp>
                      <p:nvCxnSpPr>
                        <p:cNvPr id="1356" name="Google Shape;1356;p106"/>
                        <p:cNvCxnSpPr/>
                        <p:nvPr/>
                      </p:nvCxnSpPr>
                      <p:spPr>
                        <a:xfrm rot="-5400000">
                          <a:off x="2905462" y="2526380"/>
                          <a:ext cx="809400" cy="213900"/>
                        </a:xfrm>
                        <a:prstGeom prst="curvedConnector3">
                          <a:avLst>
                            <a:gd fmla="val 43205" name="adj1"/>
                          </a:avLst>
                        </a:prstGeom>
                        <a:noFill/>
                        <a:ln cap="flat" cmpd="sng" w="19050">
                          <a:solidFill>
                            <a:schemeClr val="dk2"/>
                          </a:solidFill>
                          <a:prstDash val="solid"/>
                          <a:round/>
                          <a:headEnd len="med" w="med" type="triangle"/>
                          <a:tailEnd len="med" w="med" type="none"/>
                        </a:ln>
                      </p:spPr>
                    </p:cxnSp>
                  </p:grpSp>
                  <p:sp>
                    <p:nvSpPr>
                      <p:cNvPr id="1357" name="Google Shape;1357;p106"/>
                      <p:cNvSpPr/>
                      <p:nvPr/>
                    </p:nvSpPr>
                    <p:spPr>
                      <a:xfrm flipH="1" rot="10800000">
                        <a:off x="2590125" y="2091823"/>
                        <a:ext cx="393300" cy="367200"/>
                      </a:xfrm>
                      <a:prstGeom prst="triangle">
                        <a:avLst>
                          <a:gd fmla="val 50000" name="adj"/>
                        </a:avLst>
                      </a:prstGeom>
                      <a:solidFill>
                        <a:srgbClr val="0000FF"/>
                      </a:solid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358" name="Google Shape;1358;p106"/>
                    <p:cNvCxnSpPr/>
                    <p:nvPr/>
                  </p:nvCxnSpPr>
                  <p:spPr>
                    <a:xfrm flipH="1" rot="5400000">
                      <a:off x="2048533" y="2103816"/>
                      <a:ext cx="809400" cy="213900"/>
                    </a:xfrm>
                    <a:prstGeom prst="curvedConnector3">
                      <a:avLst>
                        <a:gd fmla="val 43205" name="adj1"/>
                      </a:avLst>
                    </a:prstGeom>
                    <a:noFill/>
                    <a:ln cap="flat" cmpd="sng" w="19050">
                      <a:solidFill>
                        <a:schemeClr val="dk2"/>
                      </a:solidFill>
                      <a:prstDash val="solid"/>
                      <a:round/>
                      <a:headEnd len="med" w="med" type="none"/>
                      <a:tailEnd len="med" w="med" type="triangle"/>
                    </a:ln>
                  </p:spPr>
                </p:cxnSp>
              </p:grpSp>
              <p:cxnSp>
                <p:nvCxnSpPr>
                  <p:cNvPr id="1359" name="Google Shape;1359;p106"/>
                  <p:cNvCxnSpPr/>
                  <p:nvPr/>
                </p:nvCxnSpPr>
                <p:spPr>
                  <a:xfrm>
                    <a:off x="3368363" y="1570990"/>
                    <a:ext cx="503700" cy="381300"/>
                  </a:xfrm>
                  <a:prstGeom prst="straightConnector1">
                    <a:avLst/>
                  </a:prstGeom>
                  <a:noFill/>
                  <a:ln cap="flat" cmpd="sng" w="19050">
                    <a:solidFill>
                      <a:schemeClr val="dk2"/>
                    </a:solidFill>
                    <a:prstDash val="solid"/>
                    <a:round/>
                    <a:headEnd len="med" w="med" type="triangle"/>
                    <a:tailEnd len="med" w="med" type="none"/>
                  </a:ln>
                </p:spPr>
              </p:cxnSp>
            </p:grpSp>
          </p:grpSp>
          <p:grpSp>
            <p:nvGrpSpPr>
              <p:cNvPr id="1360" name="Google Shape;1360;p106"/>
              <p:cNvGrpSpPr/>
              <p:nvPr/>
            </p:nvGrpSpPr>
            <p:grpSpPr>
              <a:xfrm>
                <a:off x="4255752" y="-8"/>
                <a:ext cx="1659600" cy="1484100"/>
                <a:chOff x="4179577" y="257042"/>
                <a:chExt cx="1659600" cy="1484100"/>
              </a:xfrm>
            </p:grpSpPr>
            <p:sp>
              <p:nvSpPr>
                <p:cNvPr id="1361" name="Google Shape;1361;p106"/>
                <p:cNvSpPr txBox="1"/>
                <p:nvPr/>
              </p:nvSpPr>
              <p:spPr>
                <a:xfrm rot="-1188091">
                  <a:off x="4398772" y="680583"/>
                  <a:ext cx="1221208" cy="63703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500">
                      <a:solidFill>
                        <a:srgbClr val="FF0000"/>
                      </a:solidFill>
                    </a:rPr>
                    <a:t>Theory of</a:t>
                  </a:r>
                  <a:endParaRPr b="1" sz="1500">
                    <a:solidFill>
                      <a:srgbClr val="FF0000"/>
                    </a:solidFill>
                  </a:endParaRPr>
                </a:p>
                <a:p>
                  <a:pPr indent="0" lvl="0" marL="0" rtl="0" algn="ctr">
                    <a:spcBef>
                      <a:spcPts val="0"/>
                    </a:spcBef>
                    <a:spcAft>
                      <a:spcPts val="0"/>
                    </a:spcAft>
                    <a:buNone/>
                  </a:pPr>
                  <a:r>
                    <a:rPr b="1" lang="en" sz="1500">
                      <a:solidFill>
                        <a:srgbClr val="FF0000"/>
                      </a:solidFill>
                    </a:rPr>
                    <a:t>change</a:t>
                  </a:r>
                  <a:endParaRPr b="1" sz="1500">
                    <a:solidFill>
                      <a:srgbClr val="FF0000"/>
                    </a:solidFill>
                  </a:endParaRPr>
                </a:p>
              </p:txBody>
            </p:sp>
            <p:sp>
              <p:nvSpPr>
                <p:cNvPr id="1362" name="Google Shape;1362;p106"/>
                <p:cNvSpPr/>
                <p:nvPr/>
              </p:nvSpPr>
              <p:spPr>
                <a:xfrm rot="-1189061">
                  <a:off x="4321382" y="458535"/>
                  <a:ext cx="1375991" cy="1081114"/>
                </a:xfrm>
                <a:prstGeom prst="ellipse">
                  <a:avLst/>
                </a:prstGeom>
                <a:noFill/>
                <a:ln cap="flat" cmpd="sng" w="3810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63" name="Google Shape;1363;p106"/>
              <p:cNvSpPr/>
              <p:nvPr/>
            </p:nvSpPr>
            <p:spPr>
              <a:xfrm rot="-1186439">
                <a:off x="6866549" y="2836904"/>
                <a:ext cx="519641" cy="424269"/>
              </a:xfrm>
              <a:prstGeom prst="ellipse">
                <a:avLst/>
              </a:prstGeom>
              <a:noFill/>
              <a:ln cap="flat" cmpd="sng" w="1905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364" name="Google Shape;1364;p106"/>
              <p:cNvCxnSpPr>
                <a:stCxn id="1357" idx="5"/>
                <a:endCxn id="1362" idx="2"/>
              </p:cNvCxnSpPr>
              <p:nvPr/>
            </p:nvCxnSpPr>
            <p:spPr>
              <a:xfrm flipH="1" rot="10800000">
                <a:off x="2885100" y="975399"/>
                <a:ext cx="1553100" cy="1014600"/>
              </a:xfrm>
              <a:prstGeom prst="curvedConnector3">
                <a:avLst>
                  <a:gd fmla="val 52350" name="adj1"/>
                </a:avLst>
              </a:prstGeom>
              <a:noFill/>
              <a:ln cap="flat" cmpd="sng" w="28575">
                <a:solidFill>
                  <a:srgbClr val="0000FF"/>
                </a:solidFill>
                <a:prstDash val="solid"/>
                <a:round/>
                <a:headEnd len="med" w="med" type="triangle"/>
                <a:tailEnd len="med" w="med" type="triangle"/>
              </a:ln>
            </p:spPr>
          </p:cxnSp>
        </p:grpSp>
        <p:cxnSp>
          <p:nvCxnSpPr>
            <p:cNvPr id="1365" name="Google Shape;1365;p106"/>
            <p:cNvCxnSpPr/>
            <p:nvPr/>
          </p:nvCxnSpPr>
          <p:spPr>
            <a:xfrm flipH="1" rot="5400000">
              <a:off x="5362220" y="1156938"/>
              <a:ext cx="1598400" cy="1786500"/>
            </a:xfrm>
            <a:prstGeom prst="curvedConnector3">
              <a:avLst>
                <a:gd fmla="val 36872" name="adj1"/>
              </a:avLst>
            </a:prstGeom>
            <a:noFill/>
            <a:ln cap="flat" cmpd="sng" w="28575">
              <a:solidFill>
                <a:srgbClr val="0000FF"/>
              </a:solidFill>
              <a:prstDash val="solid"/>
              <a:round/>
              <a:headEnd len="med" w="med" type="triangle"/>
              <a:tailEnd len="med" w="med" type="triangle"/>
            </a:ln>
          </p:spPr>
        </p:cxnSp>
      </p:grpSp>
      <p:pic>
        <p:nvPicPr>
          <p:cNvPr id="1366" name="Google Shape;1366;p106"/>
          <p:cNvPicPr preferRelativeResize="0"/>
          <p:nvPr/>
        </p:nvPicPr>
        <p:blipFill>
          <a:blip r:embed="rId4">
            <a:alphaModFix/>
          </a:blip>
          <a:stretch>
            <a:fillRect/>
          </a:stretch>
        </p:blipFill>
        <p:spPr>
          <a:xfrm>
            <a:off x="0" y="4594800"/>
            <a:ext cx="783838" cy="54870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0" name="Shape 1370"/>
        <p:cNvGrpSpPr/>
        <p:nvPr/>
      </p:nvGrpSpPr>
      <p:grpSpPr>
        <a:xfrm>
          <a:off x="0" y="0"/>
          <a:ext cx="0" cy="0"/>
          <a:chOff x="0" y="0"/>
          <a:chExt cx="0" cy="0"/>
        </a:xfrm>
      </p:grpSpPr>
      <p:sp>
        <p:nvSpPr>
          <p:cNvPr id="1371" name="Google Shape;1371;p107"/>
          <p:cNvSpPr txBox="1"/>
          <p:nvPr>
            <p:ph type="title"/>
          </p:nvPr>
        </p:nvSpPr>
        <p:spPr>
          <a:xfrm>
            <a:off x="5920575" y="0"/>
            <a:ext cx="3200400" cy="173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500">
                <a:solidFill>
                  <a:srgbClr val="666666"/>
                </a:solidFill>
              </a:rPr>
              <a:t>But what does this have to do with student growth in general and with using student growth data for educator evaluation in particular?</a:t>
            </a:r>
            <a:endParaRPr b="1" sz="1500">
              <a:solidFill>
                <a:srgbClr val="666666"/>
              </a:solidFill>
            </a:endParaRPr>
          </a:p>
          <a:p>
            <a:pPr indent="0" lvl="0" marL="0" rtl="0" algn="l">
              <a:spcBef>
                <a:spcPts val="0"/>
              </a:spcBef>
              <a:spcAft>
                <a:spcPts val="0"/>
              </a:spcAft>
              <a:buNone/>
            </a:pPr>
            <a:r>
              <a:t/>
            </a:r>
            <a:endParaRPr b="1" sz="1500">
              <a:solidFill>
                <a:srgbClr val="FF0000"/>
              </a:solidFill>
            </a:endParaRPr>
          </a:p>
          <a:p>
            <a:pPr indent="0" lvl="0" marL="0" rtl="0" algn="l">
              <a:spcBef>
                <a:spcPts val="0"/>
              </a:spcBef>
              <a:spcAft>
                <a:spcPts val="0"/>
              </a:spcAft>
              <a:buNone/>
            </a:pPr>
            <a:r>
              <a:rPr b="1" lang="en" sz="1500">
                <a:solidFill>
                  <a:srgbClr val="666666"/>
                </a:solidFill>
              </a:rPr>
              <a:t>What is the spirit of the law?</a:t>
            </a:r>
            <a:endParaRPr b="1" sz="1500">
              <a:solidFill>
                <a:srgbClr val="666666"/>
              </a:solidFill>
            </a:endParaRPr>
          </a:p>
          <a:p>
            <a:pPr indent="0" lvl="0" marL="0" rtl="0" algn="l">
              <a:spcBef>
                <a:spcPts val="0"/>
              </a:spcBef>
              <a:spcAft>
                <a:spcPts val="0"/>
              </a:spcAft>
              <a:buNone/>
            </a:pPr>
            <a:r>
              <a:t/>
            </a:r>
            <a:endParaRPr b="1" sz="1500">
              <a:solidFill>
                <a:srgbClr val="FF0000"/>
              </a:solidFill>
            </a:endParaRPr>
          </a:p>
        </p:txBody>
      </p:sp>
      <p:sp>
        <p:nvSpPr>
          <p:cNvPr id="1372" name="Google Shape;1372;p107"/>
          <p:cNvSpPr txBox="1"/>
          <p:nvPr>
            <p:ph type="title"/>
          </p:nvPr>
        </p:nvSpPr>
        <p:spPr>
          <a:xfrm>
            <a:off x="5920575" y="3518775"/>
            <a:ext cx="3200400" cy="161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500">
                <a:solidFill>
                  <a:srgbClr val="666666"/>
                </a:solidFill>
              </a:rPr>
              <a:t>But what is the letter of the law? Actual student growth scores as part of educator evaluation.</a:t>
            </a:r>
            <a:endParaRPr b="1" sz="1500">
              <a:solidFill>
                <a:srgbClr val="666666"/>
              </a:solidFill>
            </a:endParaRPr>
          </a:p>
          <a:p>
            <a:pPr indent="0" lvl="0" marL="0" rtl="0" algn="l">
              <a:spcBef>
                <a:spcPts val="0"/>
              </a:spcBef>
              <a:spcAft>
                <a:spcPts val="0"/>
              </a:spcAft>
              <a:buNone/>
            </a:pPr>
            <a:r>
              <a:t/>
            </a:r>
            <a:endParaRPr b="1" sz="1500">
              <a:solidFill>
                <a:srgbClr val="666666"/>
              </a:solidFill>
            </a:endParaRPr>
          </a:p>
          <a:p>
            <a:pPr indent="0" lvl="0" marL="0" rtl="0" algn="l">
              <a:spcBef>
                <a:spcPts val="0"/>
              </a:spcBef>
              <a:spcAft>
                <a:spcPts val="0"/>
              </a:spcAft>
              <a:buNone/>
            </a:pPr>
            <a:r>
              <a:rPr b="1" lang="en" sz="1500">
                <a:solidFill>
                  <a:srgbClr val="666666"/>
                </a:solidFill>
              </a:rPr>
              <a:t>So what would I do if I were a district leader?</a:t>
            </a:r>
            <a:endParaRPr b="1" sz="1500">
              <a:solidFill>
                <a:srgbClr val="666666"/>
              </a:solidFill>
            </a:endParaRPr>
          </a:p>
        </p:txBody>
      </p:sp>
      <p:pic>
        <p:nvPicPr>
          <p:cNvPr id="1373" name="Google Shape;1373;p107"/>
          <p:cNvPicPr preferRelativeResize="0"/>
          <p:nvPr/>
        </p:nvPicPr>
        <p:blipFill rotWithShape="1">
          <a:blip r:embed="rId3">
            <a:alphaModFix/>
          </a:blip>
          <a:srcRect b="5221" l="0" r="0" t="5221"/>
          <a:stretch/>
        </p:blipFill>
        <p:spPr>
          <a:xfrm>
            <a:off x="6009275" y="1799350"/>
            <a:ext cx="3034802" cy="1734002"/>
          </a:xfrm>
          <a:prstGeom prst="rect">
            <a:avLst/>
          </a:prstGeom>
          <a:noFill/>
          <a:ln cap="flat" cmpd="sng" w="9525">
            <a:solidFill>
              <a:srgbClr val="999999"/>
            </a:solidFill>
            <a:prstDash val="solid"/>
            <a:round/>
            <a:headEnd len="sm" w="sm" type="none"/>
            <a:tailEnd len="sm" w="sm" type="none"/>
          </a:ln>
        </p:spPr>
      </p:pic>
      <p:sp>
        <p:nvSpPr>
          <p:cNvPr id="1374" name="Google Shape;1374;p107"/>
          <p:cNvSpPr txBox="1"/>
          <p:nvPr/>
        </p:nvSpPr>
        <p:spPr>
          <a:xfrm>
            <a:off x="1190625" y="4159100"/>
            <a:ext cx="4648500" cy="99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500">
                <a:solidFill>
                  <a:srgbClr val="FF0000"/>
                </a:solidFill>
              </a:rPr>
              <a:t>But I am not an attorney</a:t>
            </a:r>
            <a:r>
              <a:rPr lang="en" sz="1500">
                <a:solidFill>
                  <a:srgbClr val="FF0000"/>
                </a:solidFill>
              </a:rPr>
              <a:t>. To avoid unacceptable risk, I would also consult</a:t>
            </a:r>
            <a:r>
              <a:rPr lang="en" sz="1500">
                <a:solidFill>
                  <a:srgbClr val="FF0000"/>
                </a:solidFill>
              </a:rPr>
              <a:t> legal counsel about ramifications were I pressed on the letter of the law.</a:t>
            </a:r>
            <a:endParaRPr sz="1500">
              <a:solidFill>
                <a:srgbClr val="FF0000"/>
              </a:solidFill>
            </a:endParaRPr>
          </a:p>
        </p:txBody>
      </p:sp>
      <p:grpSp>
        <p:nvGrpSpPr>
          <p:cNvPr id="1375" name="Google Shape;1375;p107"/>
          <p:cNvGrpSpPr/>
          <p:nvPr/>
        </p:nvGrpSpPr>
        <p:grpSpPr>
          <a:xfrm>
            <a:off x="557034" y="-8"/>
            <a:ext cx="6885536" cy="3533996"/>
            <a:chOff x="557034" y="-8"/>
            <a:chExt cx="6885536" cy="3533996"/>
          </a:xfrm>
        </p:grpSpPr>
        <p:grpSp>
          <p:nvGrpSpPr>
            <p:cNvPr id="1376" name="Google Shape;1376;p107"/>
            <p:cNvGrpSpPr/>
            <p:nvPr/>
          </p:nvGrpSpPr>
          <p:grpSpPr>
            <a:xfrm>
              <a:off x="557034" y="-8"/>
              <a:ext cx="6885536" cy="3533996"/>
              <a:chOff x="557034" y="-8"/>
              <a:chExt cx="6885536" cy="3533996"/>
            </a:xfrm>
          </p:grpSpPr>
          <p:grpSp>
            <p:nvGrpSpPr>
              <p:cNvPr id="1377" name="Google Shape;1377;p107"/>
              <p:cNvGrpSpPr/>
              <p:nvPr/>
            </p:nvGrpSpPr>
            <p:grpSpPr>
              <a:xfrm>
                <a:off x="557034" y="457200"/>
                <a:ext cx="4475859" cy="3076788"/>
                <a:chOff x="557034" y="742624"/>
                <a:chExt cx="4475859" cy="3076787"/>
              </a:xfrm>
            </p:grpSpPr>
            <p:sp>
              <p:nvSpPr>
                <p:cNvPr id="1378" name="Google Shape;1378;p107"/>
                <p:cNvSpPr/>
                <p:nvPr/>
              </p:nvSpPr>
              <p:spPr>
                <a:xfrm>
                  <a:off x="3786993" y="1673868"/>
                  <a:ext cx="1245900" cy="1245900"/>
                </a:xfrm>
                <a:prstGeom prst="ellipse">
                  <a:avLst/>
                </a:prstGeom>
                <a:solidFill>
                  <a:srgbClr val="666666">
                    <a:alpha val="14530"/>
                  </a:srgbClr>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rPr>
                    <a:t>Teacher</a:t>
                  </a:r>
                  <a:endParaRPr>
                    <a:solidFill>
                      <a:schemeClr val="dk2"/>
                    </a:solidFill>
                  </a:endParaRPr>
                </a:p>
              </p:txBody>
            </p:sp>
            <p:grpSp>
              <p:nvGrpSpPr>
                <p:cNvPr id="1379" name="Google Shape;1379;p107"/>
                <p:cNvGrpSpPr/>
                <p:nvPr/>
              </p:nvGrpSpPr>
              <p:grpSpPr>
                <a:xfrm>
                  <a:off x="557034" y="742624"/>
                  <a:ext cx="3315029" cy="3076787"/>
                  <a:chOff x="557034" y="742624"/>
                  <a:chExt cx="3315029" cy="3076787"/>
                </a:xfrm>
              </p:grpSpPr>
              <p:cxnSp>
                <p:nvCxnSpPr>
                  <p:cNvPr id="1380" name="Google Shape;1380;p107"/>
                  <p:cNvCxnSpPr/>
                  <p:nvPr/>
                </p:nvCxnSpPr>
                <p:spPr>
                  <a:xfrm rot="10800000">
                    <a:off x="3333727" y="1688754"/>
                    <a:ext cx="503700" cy="381300"/>
                  </a:xfrm>
                  <a:prstGeom prst="straightConnector1">
                    <a:avLst/>
                  </a:prstGeom>
                  <a:noFill/>
                  <a:ln cap="flat" cmpd="sng" w="19050">
                    <a:solidFill>
                      <a:schemeClr val="dk2"/>
                    </a:solidFill>
                    <a:prstDash val="solid"/>
                    <a:round/>
                    <a:headEnd len="med" w="med" type="triangle"/>
                    <a:tailEnd len="med" w="med" type="none"/>
                  </a:ln>
                </p:spPr>
              </p:cxnSp>
              <p:grpSp>
                <p:nvGrpSpPr>
                  <p:cNvPr id="1381" name="Google Shape;1381;p107"/>
                  <p:cNvGrpSpPr/>
                  <p:nvPr/>
                </p:nvGrpSpPr>
                <p:grpSpPr>
                  <a:xfrm>
                    <a:off x="557034" y="742624"/>
                    <a:ext cx="2852691" cy="3076787"/>
                    <a:chOff x="557034" y="742624"/>
                    <a:chExt cx="2852691" cy="3076787"/>
                  </a:xfrm>
                </p:grpSpPr>
                <p:grpSp>
                  <p:nvGrpSpPr>
                    <p:cNvPr id="1382" name="Google Shape;1382;p107"/>
                    <p:cNvGrpSpPr/>
                    <p:nvPr/>
                  </p:nvGrpSpPr>
                  <p:grpSpPr>
                    <a:xfrm>
                      <a:off x="557034" y="1581123"/>
                      <a:ext cx="1698075" cy="1338431"/>
                      <a:chOff x="539716" y="1581123"/>
                      <a:chExt cx="1698075" cy="1338431"/>
                    </a:xfrm>
                  </p:grpSpPr>
                  <p:grpSp>
                    <p:nvGrpSpPr>
                      <p:cNvPr id="1383" name="Google Shape;1383;p107"/>
                      <p:cNvGrpSpPr/>
                      <p:nvPr/>
                    </p:nvGrpSpPr>
                    <p:grpSpPr>
                      <a:xfrm>
                        <a:off x="1683391" y="1581123"/>
                        <a:ext cx="554400" cy="488650"/>
                        <a:chOff x="1427225" y="2750100"/>
                        <a:chExt cx="554400" cy="488650"/>
                      </a:xfrm>
                    </p:grpSpPr>
                    <p:cxnSp>
                      <p:nvCxnSpPr>
                        <p:cNvPr id="1384" name="Google Shape;1384;p107"/>
                        <p:cNvCxnSpPr/>
                        <p:nvPr/>
                      </p:nvCxnSpPr>
                      <p:spPr>
                        <a:xfrm flipH="1">
                          <a:off x="1478825" y="2874550"/>
                          <a:ext cx="502800" cy="364200"/>
                        </a:xfrm>
                        <a:prstGeom prst="straightConnector1">
                          <a:avLst/>
                        </a:prstGeom>
                        <a:noFill/>
                        <a:ln cap="flat" cmpd="sng" w="19050">
                          <a:solidFill>
                            <a:schemeClr val="dk2"/>
                          </a:solidFill>
                          <a:prstDash val="solid"/>
                          <a:round/>
                          <a:headEnd len="med" w="med" type="none"/>
                          <a:tailEnd len="med" w="med" type="triangle"/>
                        </a:ln>
                      </p:spPr>
                    </p:cxnSp>
                    <p:cxnSp>
                      <p:nvCxnSpPr>
                        <p:cNvPr id="1385" name="Google Shape;1385;p107"/>
                        <p:cNvCxnSpPr/>
                        <p:nvPr/>
                      </p:nvCxnSpPr>
                      <p:spPr>
                        <a:xfrm flipH="1" rot="10800000">
                          <a:off x="1427225" y="2750100"/>
                          <a:ext cx="502800" cy="364200"/>
                        </a:xfrm>
                        <a:prstGeom prst="straightConnector1">
                          <a:avLst/>
                        </a:prstGeom>
                        <a:noFill/>
                        <a:ln cap="flat" cmpd="sng" w="19050">
                          <a:solidFill>
                            <a:schemeClr val="dk2"/>
                          </a:solidFill>
                          <a:prstDash val="solid"/>
                          <a:round/>
                          <a:headEnd len="med" w="med" type="none"/>
                          <a:tailEnd len="med" w="med" type="triangle"/>
                        </a:ln>
                      </p:spPr>
                    </p:cxnSp>
                  </p:grpSp>
                  <p:sp>
                    <p:nvSpPr>
                      <p:cNvPr id="1386" name="Google Shape;1386;p107"/>
                      <p:cNvSpPr/>
                      <p:nvPr/>
                    </p:nvSpPr>
                    <p:spPr>
                      <a:xfrm>
                        <a:off x="539716" y="1673654"/>
                        <a:ext cx="1245900" cy="1245900"/>
                      </a:xfrm>
                      <a:prstGeom prst="ellipse">
                        <a:avLst/>
                      </a:prstGeom>
                      <a:solidFill>
                        <a:srgbClr val="666666">
                          <a:alpha val="14530"/>
                        </a:srgbClr>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rPr>
                          <a:t>Coach</a:t>
                        </a:r>
                        <a:endParaRPr>
                          <a:solidFill>
                            <a:schemeClr val="dk2"/>
                          </a:solidFill>
                        </a:endParaRPr>
                      </a:p>
                    </p:txBody>
                  </p:sp>
                </p:grpSp>
                <p:grpSp>
                  <p:nvGrpSpPr>
                    <p:cNvPr id="1387" name="Google Shape;1387;p107"/>
                    <p:cNvGrpSpPr/>
                    <p:nvPr/>
                  </p:nvGrpSpPr>
                  <p:grpSpPr>
                    <a:xfrm>
                      <a:off x="2163825" y="742624"/>
                      <a:ext cx="1245900" cy="3076787"/>
                      <a:chOff x="2163825" y="742624"/>
                      <a:chExt cx="1245900" cy="3076787"/>
                    </a:xfrm>
                  </p:grpSpPr>
                  <p:grpSp>
                    <p:nvGrpSpPr>
                      <p:cNvPr id="1388" name="Google Shape;1388;p107"/>
                      <p:cNvGrpSpPr/>
                      <p:nvPr/>
                    </p:nvGrpSpPr>
                    <p:grpSpPr>
                      <a:xfrm>
                        <a:off x="2163825" y="742624"/>
                        <a:ext cx="1245900" cy="3076787"/>
                        <a:chOff x="2349525" y="1165188"/>
                        <a:chExt cx="1245900" cy="3076788"/>
                      </a:xfrm>
                    </p:grpSpPr>
                    <p:grpSp>
                      <p:nvGrpSpPr>
                        <p:cNvPr id="1389" name="Google Shape;1389;p107"/>
                        <p:cNvGrpSpPr/>
                        <p:nvPr/>
                      </p:nvGrpSpPr>
                      <p:grpSpPr>
                        <a:xfrm>
                          <a:off x="2349525" y="1165188"/>
                          <a:ext cx="1245900" cy="3076788"/>
                          <a:chOff x="1894200" y="1927188"/>
                          <a:chExt cx="1245900" cy="3076788"/>
                        </a:xfrm>
                      </p:grpSpPr>
                      <p:sp>
                        <p:nvSpPr>
                          <p:cNvPr id="1390" name="Google Shape;1390;p107"/>
                          <p:cNvSpPr/>
                          <p:nvPr/>
                        </p:nvSpPr>
                        <p:spPr>
                          <a:xfrm>
                            <a:off x="1894200" y="3758075"/>
                            <a:ext cx="1245900" cy="1245900"/>
                          </a:xfrm>
                          <a:prstGeom prst="ellipse">
                            <a:avLst/>
                          </a:prstGeom>
                          <a:solidFill>
                            <a:srgbClr val="666666">
                              <a:alpha val="14530"/>
                            </a:srgbClr>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rPr>
                              <a:t>Student</a:t>
                            </a:r>
                            <a:endParaRPr>
                              <a:solidFill>
                                <a:schemeClr val="dk2"/>
                              </a:solidFill>
                            </a:endParaRPr>
                          </a:p>
                        </p:txBody>
                      </p:sp>
                      <p:sp>
                        <p:nvSpPr>
                          <p:cNvPr id="1391" name="Google Shape;1391;p107"/>
                          <p:cNvSpPr/>
                          <p:nvPr/>
                        </p:nvSpPr>
                        <p:spPr>
                          <a:xfrm>
                            <a:off x="1894200" y="1927188"/>
                            <a:ext cx="1245900" cy="1245900"/>
                          </a:xfrm>
                          <a:prstGeom prst="ellipse">
                            <a:avLst/>
                          </a:prstGeom>
                          <a:solidFill>
                            <a:srgbClr val="666666">
                              <a:alpha val="14530"/>
                            </a:srgbClr>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rPr>
                              <a:t>Teacher</a:t>
                            </a:r>
                            <a:endParaRPr>
                              <a:solidFill>
                                <a:schemeClr val="dk2"/>
                              </a:solidFill>
                            </a:endParaRPr>
                          </a:p>
                        </p:txBody>
                      </p:sp>
                    </p:grpSp>
                    <p:cxnSp>
                      <p:nvCxnSpPr>
                        <p:cNvPr id="1392" name="Google Shape;1392;p107"/>
                        <p:cNvCxnSpPr/>
                        <p:nvPr/>
                      </p:nvCxnSpPr>
                      <p:spPr>
                        <a:xfrm rot="-5400000">
                          <a:off x="2905462" y="2526380"/>
                          <a:ext cx="809400" cy="213900"/>
                        </a:xfrm>
                        <a:prstGeom prst="curvedConnector3">
                          <a:avLst>
                            <a:gd fmla="val 43205" name="adj1"/>
                          </a:avLst>
                        </a:prstGeom>
                        <a:noFill/>
                        <a:ln cap="flat" cmpd="sng" w="19050">
                          <a:solidFill>
                            <a:schemeClr val="dk2"/>
                          </a:solidFill>
                          <a:prstDash val="solid"/>
                          <a:round/>
                          <a:headEnd len="med" w="med" type="triangle"/>
                          <a:tailEnd len="med" w="med" type="none"/>
                        </a:ln>
                      </p:spPr>
                    </p:cxnSp>
                  </p:grpSp>
                  <p:sp>
                    <p:nvSpPr>
                      <p:cNvPr id="1393" name="Google Shape;1393;p107"/>
                      <p:cNvSpPr/>
                      <p:nvPr/>
                    </p:nvSpPr>
                    <p:spPr>
                      <a:xfrm flipH="1" rot="10800000">
                        <a:off x="2590125" y="2091823"/>
                        <a:ext cx="393300" cy="367200"/>
                      </a:xfrm>
                      <a:prstGeom prst="triangle">
                        <a:avLst>
                          <a:gd fmla="val 50000" name="adj"/>
                        </a:avLst>
                      </a:prstGeom>
                      <a:solidFill>
                        <a:srgbClr val="0000FF"/>
                      </a:solid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394" name="Google Shape;1394;p107"/>
                    <p:cNvCxnSpPr/>
                    <p:nvPr/>
                  </p:nvCxnSpPr>
                  <p:spPr>
                    <a:xfrm flipH="1" rot="5400000">
                      <a:off x="2048533" y="2103816"/>
                      <a:ext cx="809400" cy="213900"/>
                    </a:xfrm>
                    <a:prstGeom prst="curvedConnector3">
                      <a:avLst>
                        <a:gd fmla="val 43205" name="adj1"/>
                      </a:avLst>
                    </a:prstGeom>
                    <a:noFill/>
                    <a:ln cap="flat" cmpd="sng" w="19050">
                      <a:solidFill>
                        <a:schemeClr val="dk2"/>
                      </a:solidFill>
                      <a:prstDash val="solid"/>
                      <a:round/>
                      <a:headEnd len="med" w="med" type="none"/>
                      <a:tailEnd len="med" w="med" type="triangle"/>
                    </a:ln>
                  </p:spPr>
                </p:cxnSp>
              </p:grpSp>
              <p:cxnSp>
                <p:nvCxnSpPr>
                  <p:cNvPr id="1395" name="Google Shape;1395;p107"/>
                  <p:cNvCxnSpPr/>
                  <p:nvPr/>
                </p:nvCxnSpPr>
                <p:spPr>
                  <a:xfrm>
                    <a:off x="3368363" y="1570990"/>
                    <a:ext cx="503700" cy="381300"/>
                  </a:xfrm>
                  <a:prstGeom prst="straightConnector1">
                    <a:avLst/>
                  </a:prstGeom>
                  <a:noFill/>
                  <a:ln cap="flat" cmpd="sng" w="19050">
                    <a:solidFill>
                      <a:schemeClr val="dk2"/>
                    </a:solidFill>
                    <a:prstDash val="solid"/>
                    <a:round/>
                    <a:headEnd len="med" w="med" type="triangle"/>
                    <a:tailEnd len="med" w="med" type="none"/>
                  </a:ln>
                </p:spPr>
              </p:cxnSp>
            </p:grpSp>
          </p:grpSp>
          <p:grpSp>
            <p:nvGrpSpPr>
              <p:cNvPr id="1396" name="Google Shape;1396;p107"/>
              <p:cNvGrpSpPr/>
              <p:nvPr/>
            </p:nvGrpSpPr>
            <p:grpSpPr>
              <a:xfrm>
                <a:off x="4255752" y="-8"/>
                <a:ext cx="1659600" cy="1484100"/>
                <a:chOff x="4179577" y="257042"/>
                <a:chExt cx="1659600" cy="1484100"/>
              </a:xfrm>
            </p:grpSpPr>
            <p:sp>
              <p:nvSpPr>
                <p:cNvPr id="1397" name="Google Shape;1397;p107"/>
                <p:cNvSpPr txBox="1"/>
                <p:nvPr/>
              </p:nvSpPr>
              <p:spPr>
                <a:xfrm rot="-1188091">
                  <a:off x="4398772" y="680583"/>
                  <a:ext cx="1221208" cy="63703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500">
                      <a:solidFill>
                        <a:srgbClr val="FF0000"/>
                      </a:solidFill>
                    </a:rPr>
                    <a:t>Theory of</a:t>
                  </a:r>
                  <a:endParaRPr b="1" sz="1500">
                    <a:solidFill>
                      <a:srgbClr val="FF0000"/>
                    </a:solidFill>
                  </a:endParaRPr>
                </a:p>
                <a:p>
                  <a:pPr indent="0" lvl="0" marL="0" rtl="0" algn="ctr">
                    <a:spcBef>
                      <a:spcPts val="0"/>
                    </a:spcBef>
                    <a:spcAft>
                      <a:spcPts val="0"/>
                    </a:spcAft>
                    <a:buNone/>
                  </a:pPr>
                  <a:r>
                    <a:rPr b="1" lang="en" sz="1500">
                      <a:solidFill>
                        <a:srgbClr val="FF0000"/>
                      </a:solidFill>
                    </a:rPr>
                    <a:t>change</a:t>
                  </a:r>
                  <a:endParaRPr b="1" sz="1500">
                    <a:solidFill>
                      <a:srgbClr val="FF0000"/>
                    </a:solidFill>
                  </a:endParaRPr>
                </a:p>
              </p:txBody>
            </p:sp>
            <p:sp>
              <p:nvSpPr>
                <p:cNvPr id="1398" name="Google Shape;1398;p107"/>
                <p:cNvSpPr/>
                <p:nvPr/>
              </p:nvSpPr>
              <p:spPr>
                <a:xfrm rot="-1189061">
                  <a:off x="4321382" y="458535"/>
                  <a:ext cx="1375991" cy="1081114"/>
                </a:xfrm>
                <a:prstGeom prst="ellipse">
                  <a:avLst/>
                </a:prstGeom>
                <a:noFill/>
                <a:ln cap="flat" cmpd="sng" w="3810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9" name="Google Shape;1399;p107"/>
              <p:cNvSpPr/>
              <p:nvPr/>
            </p:nvSpPr>
            <p:spPr>
              <a:xfrm rot="-1186439">
                <a:off x="6866549" y="2836904"/>
                <a:ext cx="519641" cy="424269"/>
              </a:xfrm>
              <a:prstGeom prst="ellipse">
                <a:avLst/>
              </a:prstGeom>
              <a:noFill/>
              <a:ln cap="flat" cmpd="sng" w="1905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400" name="Google Shape;1400;p107"/>
              <p:cNvCxnSpPr>
                <a:stCxn id="1393" idx="5"/>
                <a:endCxn id="1398" idx="2"/>
              </p:cNvCxnSpPr>
              <p:nvPr/>
            </p:nvCxnSpPr>
            <p:spPr>
              <a:xfrm flipH="1" rot="10800000">
                <a:off x="2885100" y="975399"/>
                <a:ext cx="1553100" cy="1014600"/>
              </a:xfrm>
              <a:prstGeom prst="curvedConnector3">
                <a:avLst>
                  <a:gd fmla="val 52350" name="adj1"/>
                </a:avLst>
              </a:prstGeom>
              <a:noFill/>
              <a:ln cap="flat" cmpd="sng" w="28575">
                <a:solidFill>
                  <a:srgbClr val="0000FF"/>
                </a:solidFill>
                <a:prstDash val="solid"/>
                <a:round/>
                <a:headEnd len="med" w="med" type="triangle"/>
                <a:tailEnd len="med" w="med" type="triangle"/>
              </a:ln>
            </p:spPr>
          </p:cxnSp>
        </p:grpSp>
        <p:cxnSp>
          <p:nvCxnSpPr>
            <p:cNvPr id="1401" name="Google Shape;1401;p107"/>
            <p:cNvCxnSpPr/>
            <p:nvPr/>
          </p:nvCxnSpPr>
          <p:spPr>
            <a:xfrm flipH="1" rot="5400000">
              <a:off x="5362220" y="1156938"/>
              <a:ext cx="1598400" cy="1786500"/>
            </a:xfrm>
            <a:prstGeom prst="curvedConnector3">
              <a:avLst>
                <a:gd fmla="val 36872" name="adj1"/>
              </a:avLst>
            </a:prstGeom>
            <a:noFill/>
            <a:ln cap="flat" cmpd="sng" w="28575">
              <a:solidFill>
                <a:srgbClr val="0000FF"/>
              </a:solidFill>
              <a:prstDash val="solid"/>
              <a:round/>
              <a:headEnd len="med" w="med" type="triangle"/>
              <a:tailEnd len="med" w="med" type="triangle"/>
            </a:ln>
          </p:spPr>
        </p:cxnSp>
      </p:grpSp>
      <p:pic>
        <p:nvPicPr>
          <p:cNvPr id="1402" name="Google Shape;1402;p107"/>
          <p:cNvPicPr preferRelativeResize="0"/>
          <p:nvPr/>
        </p:nvPicPr>
        <p:blipFill>
          <a:blip r:embed="rId4">
            <a:alphaModFix/>
          </a:blip>
          <a:stretch>
            <a:fillRect/>
          </a:stretch>
        </p:blipFill>
        <p:spPr>
          <a:xfrm>
            <a:off x="0" y="4594800"/>
            <a:ext cx="783838" cy="54870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6" name="Shape 1406"/>
        <p:cNvGrpSpPr/>
        <p:nvPr/>
      </p:nvGrpSpPr>
      <p:grpSpPr>
        <a:xfrm>
          <a:off x="0" y="0"/>
          <a:ext cx="0" cy="0"/>
          <a:chOff x="0" y="0"/>
          <a:chExt cx="0" cy="0"/>
        </a:xfrm>
      </p:grpSpPr>
      <p:sp>
        <p:nvSpPr>
          <p:cNvPr id="1407" name="Google Shape;1407;p108"/>
          <p:cNvSpPr/>
          <p:nvPr/>
        </p:nvSpPr>
        <p:spPr>
          <a:xfrm>
            <a:off x="4262925" y="-115400"/>
            <a:ext cx="5397624" cy="3856248"/>
          </a:xfrm>
          <a:prstGeom prst="cloud">
            <a:avLst/>
          </a:prstGeom>
          <a:solidFill>
            <a:srgbClr val="0000FF">
              <a:alpha val="3920"/>
            </a:srgbClr>
          </a:solid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00FF"/>
              </a:solidFill>
            </a:endParaRPr>
          </a:p>
        </p:txBody>
      </p:sp>
      <p:grpSp>
        <p:nvGrpSpPr>
          <p:cNvPr id="1408" name="Google Shape;1408;p108"/>
          <p:cNvGrpSpPr/>
          <p:nvPr/>
        </p:nvGrpSpPr>
        <p:grpSpPr>
          <a:xfrm>
            <a:off x="4622375" y="511282"/>
            <a:ext cx="3950434" cy="2742213"/>
            <a:chOff x="415615" y="2554096"/>
            <a:chExt cx="3420585" cy="2300901"/>
          </a:xfrm>
        </p:grpSpPr>
        <p:cxnSp>
          <p:nvCxnSpPr>
            <p:cNvPr id="1409" name="Google Shape;1409;p108"/>
            <p:cNvCxnSpPr/>
            <p:nvPr/>
          </p:nvCxnSpPr>
          <p:spPr>
            <a:xfrm>
              <a:off x="1473450" y="4397500"/>
              <a:ext cx="1955700" cy="7800"/>
            </a:xfrm>
            <a:prstGeom prst="straightConnector1">
              <a:avLst/>
            </a:prstGeom>
            <a:noFill/>
            <a:ln cap="flat" cmpd="sng" w="38100">
              <a:solidFill>
                <a:srgbClr val="0000FF"/>
              </a:solidFill>
              <a:prstDash val="solid"/>
              <a:round/>
              <a:headEnd len="med" w="med" type="none"/>
              <a:tailEnd len="med" w="med" type="none"/>
            </a:ln>
          </p:spPr>
        </p:cxnSp>
        <p:sp>
          <p:nvSpPr>
            <p:cNvPr id="1410" name="Google Shape;1410;p108"/>
            <p:cNvSpPr/>
            <p:nvPr/>
          </p:nvSpPr>
          <p:spPr>
            <a:xfrm>
              <a:off x="1327100" y="4335700"/>
              <a:ext cx="123600" cy="123600"/>
            </a:xfrm>
            <a:prstGeom prst="ellipse">
              <a:avLst/>
            </a:prstGeom>
            <a:solidFill>
              <a:srgbClr val="0000FF"/>
            </a:solid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411" name="Google Shape;1411;p108"/>
            <p:cNvCxnSpPr/>
            <p:nvPr/>
          </p:nvCxnSpPr>
          <p:spPr>
            <a:xfrm rot="10800000">
              <a:off x="1388900" y="3035450"/>
              <a:ext cx="0" cy="1269300"/>
            </a:xfrm>
            <a:prstGeom prst="straightConnector1">
              <a:avLst/>
            </a:prstGeom>
            <a:noFill/>
            <a:ln cap="flat" cmpd="sng" w="38100">
              <a:solidFill>
                <a:srgbClr val="0000FF"/>
              </a:solidFill>
              <a:prstDash val="solid"/>
              <a:round/>
              <a:headEnd len="med" w="med" type="none"/>
              <a:tailEnd len="med" w="med" type="none"/>
            </a:ln>
          </p:spPr>
        </p:cxnSp>
        <p:sp>
          <p:nvSpPr>
            <p:cNvPr id="1412" name="Google Shape;1412;p108"/>
            <p:cNvSpPr txBox="1"/>
            <p:nvPr/>
          </p:nvSpPr>
          <p:spPr>
            <a:xfrm>
              <a:off x="1473455" y="4459297"/>
              <a:ext cx="1955700" cy="395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0000FF"/>
                  </a:solidFill>
                </a:rPr>
                <a:t>Time</a:t>
              </a:r>
              <a:endParaRPr>
                <a:solidFill>
                  <a:srgbClr val="0000FF"/>
                </a:solidFill>
              </a:endParaRPr>
            </a:p>
          </p:txBody>
        </p:sp>
        <p:sp>
          <p:nvSpPr>
            <p:cNvPr id="1413" name="Google Shape;1413;p108"/>
            <p:cNvSpPr txBox="1"/>
            <p:nvPr/>
          </p:nvSpPr>
          <p:spPr>
            <a:xfrm>
              <a:off x="415615" y="3035440"/>
              <a:ext cx="911400" cy="1359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a:solidFill>
                    <a:srgbClr val="0000FF"/>
                  </a:solidFill>
                </a:rPr>
                <a:t>Student</a:t>
              </a:r>
              <a:endParaRPr>
                <a:solidFill>
                  <a:srgbClr val="0000FF"/>
                </a:solidFill>
              </a:endParaRPr>
            </a:p>
            <a:p>
              <a:pPr indent="0" lvl="0" marL="0" rtl="0" algn="r">
                <a:spcBef>
                  <a:spcPts val="0"/>
                </a:spcBef>
                <a:spcAft>
                  <a:spcPts val="0"/>
                </a:spcAft>
                <a:buNone/>
              </a:pPr>
              <a:r>
                <a:rPr lang="en">
                  <a:solidFill>
                    <a:srgbClr val="0000FF"/>
                  </a:solidFill>
                </a:rPr>
                <a:t>Learning</a:t>
              </a:r>
              <a:endParaRPr>
                <a:solidFill>
                  <a:srgbClr val="0000FF"/>
                </a:solidFill>
              </a:endParaRPr>
            </a:p>
          </p:txBody>
        </p:sp>
        <p:sp>
          <p:nvSpPr>
            <p:cNvPr id="1414" name="Google Shape;1414;p108"/>
            <p:cNvSpPr/>
            <p:nvPr/>
          </p:nvSpPr>
          <p:spPr>
            <a:xfrm>
              <a:off x="1473450" y="3073975"/>
              <a:ext cx="1877625" cy="880775"/>
            </a:xfrm>
            <a:custGeom>
              <a:rect b="b" l="l" r="r" t="t"/>
              <a:pathLst>
                <a:path extrusionOk="0" h="35231" w="75105">
                  <a:moveTo>
                    <a:pt x="0" y="35231"/>
                  </a:moveTo>
                  <a:lnTo>
                    <a:pt x="13798" y="21128"/>
                  </a:lnTo>
                  <a:lnTo>
                    <a:pt x="29038" y="17318"/>
                  </a:lnTo>
                  <a:lnTo>
                    <a:pt x="41854" y="5542"/>
                  </a:lnTo>
                  <a:lnTo>
                    <a:pt x="60211" y="6927"/>
                  </a:lnTo>
                  <a:lnTo>
                    <a:pt x="75105" y="0"/>
                  </a:lnTo>
                </a:path>
              </a:pathLst>
            </a:custGeom>
            <a:noFill/>
            <a:ln cap="flat" cmpd="sng" w="38100">
              <a:solidFill>
                <a:srgbClr val="0000FF"/>
              </a:solidFill>
              <a:prstDash val="solid"/>
              <a:round/>
              <a:headEnd len="med" w="med" type="none"/>
              <a:tailEnd len="med" w="med" type="none"/>
            </a:ln>
          </p:spPr>
        </p:sp>
        <p:cxnSp>
          <p:nvCxnSpPr>
            <p:cNvPr id="1415" name="Google Shape;1415;p108"/>
            <p:cNvCxnSpPr/>
            <p:nvPr/>
          </p:nvCxnSpPr>
          <p:spPr>
            <a:xfrm rot="10800000">
              <a:off x="1396037" y="2554096"/>
              <a:ext cx="0" cy="460500"/>
            </a:xfrm>
            <a:prstGeom prst="straightConnector1">
              <a:avLst/>
            </a:prstGeom>
            <a:noFill/>
            <a:ln cap="flat" cmpd="sng" w="19050">
              <a:solidFill>
                <a:srgbClr val="0000FF"/>
              </a:solidFill>
              <a:prstDash val="dot"/>
              <a:round/>
              <a:headEnd len="med" w="med" type="none"/>
              <a:tailEnd len="med" w="med" type="none"/>
            </a:ln>
          </p:spPr>
        </p:cxnSp>
        <p:cxnSp>
          <p:nvCxnSpPr>
            <p:cNvPr id="1416" name="Google Shape;1416;p108"/>
            <p:cNvCxnSpPr/>
            <p:nvPr/>
          </p:nvCxnSpPr>
          <p:spPr>
            <a:xfrm rot="10800000">
              <a:off x="3605950" y="4173649"/>
              <a:ext cx="0" cy="460500"/>
            </a:xfrm>
            <a:prstGeom prst="straightConnector1">
              <a:avLst/>
            </a:prstGeom>
            <a:noFill/>
            <a:ln cap="flat" cmpd="sng" w="19050">
              <a:solidFill>
                <a:srgbClr val="0000FF"/>
              </a:solidFill>
              <a:prstDash val="dot"/>
              <a:round/>
              <a:headEnd len="med" w="med" type="none"/>
              <a:tailEnd len="med" w="med" type="none"/>
            </a:ln>
          </p:spPr>
        </p:cxnSp>
        <p:cxnSp>
          <p:nvCxnSpPr>
            <p:cNvPr id="1417" name="Google Shape;1417;p108"/>
            <p:cNvCxnSpPr/>
            <p:nvPr/>
          </p:nvCxnSpPr>
          <p:spPr>
            <a:xfrm flipH="1">
              <a:off x="3342475" y="2641025"/>
              <a:ext cx="432900" cy="441600"/>
            </a:xfrm>
            <a:prstGeom prst="straightConnector1">
              <a:avLst/>
            </a:prstGeom>
            <a:noFill/>
            <a:ln cap="flat" cmpd="sng" w="19050">
              <a:solidFill>
                <a:srgbClr val="0000FF"/>
              </a:solidFill>
              <a:prstDash val="dot"/>
              <a:round/>
              <a:headEnd len="med" w="med" type="none"/>
              <a:tailEnd len="med" w="med" type="none"/>
            </a:ln>
          </p:spPr>
        </p:cxnSp>
      </p:grpSp>
      <p:grpSp>
        <p:nvGrpSpPr>
          <p:cNvPr id="1418" name="Google Shape;1418;p108"/>
          <p:cNvGrpSpPr/>
          <p:nvPr/>
        </p:nvGrpSpPr>
        <p:grpSpPr>
          <a:xfrm>
            <a:off x="327522" y="3080800"/>
            <a:ext cx="956100" cy="1682297"/>
            <a:chOff x="98922" y="3080800"/>
            <a:chExt cx="956100" cy="1682297"/>
          </a:xfrm>
        </p:grpSpPr>
        <p:sp>
          <p:nvSpPr>
            <p:cNvPr id="1419" name="Google Shape;1419;p108"/>
            <p:cNvSpPr/>
            <p:nvPr/>
          </p:nvSpPr>
          <p:spPr>
            <a:xfrm>
              <a:off x="493449" y="4615797"/>
              <a:ext cx="142800" cy="147300"/>
            </a:xfrm>
            <a:prstGeom prst="ellipse">
              <a:avLst/>
            </a:prstGeom>
            <a:solidFill>
              <a:srgbClr val="0000FF"/>
            </a:solid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420" name="Google Shape;1420;p108"/>
            <p:cNvCxnSpPr/>
            <p:nvPr/>
          </p:nvCxnSpPr>
          <p:spPr>
            <a:xfrm rot="10800000">
              <a:off x="564847" y="3890711"/>
              <a:ext cx="0" cy="647100"/>
            </a:xfrm>
            <a:prstGeom prst="straightConnector1">
              <a:avLst/>
            </a:prstGeom>
            <a:noFill/>
            <a:ln cap="flat" cmpd="sng" w="19050">
              <a:solidFill>
                <a:srgbClr val="0000FF"/>
              </a:solidFill>
              <a:prstDash val="solid"/>
              <a:round/>
              <a:headEnd len="med" w="med" type="triangle"/>
              <a:tailEnd len="med" w="med" type="none"/>
            </a:ln>
          </p:spPr>
        </p:cxnSp>
        <p:sp>
          <p:nvSpPr>
            <p:cNvPr id="1421" name="Google Shape;1421;p108"/>
            <p:cNvSpPr txBox="1"/>
            <p:nvPr/>
          </p:nvSpPr>
          <p:spPr>
            <a:xfrm>
              <a:off x="98922" y="3080800"/>
              <a:ext cx="956100" cy="81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0000FF"/>
                  </a:solidFill>
                </a:rPr>
                <a:t>You</a:t>
              </a:r>
              <a:endParaRPr>
                <a:solidFill>
                  <a:srgbClr val="0000FF"/>
                </a:solidFill>
              </a:endParaRPr>
            </a:p>
            <a:p>
              <a:pPr indent="0" lvl="0" marL="0" rtl="0" algn="ctr">
                <a:spcBef>
                  <a:spcPts val="0"/>
                </a:spcBef>
                <a:spcAft>
                  <a:spcPts val="0"/>
                </a:spcAft>
                <a:buNone/>
              </a:pPr>
              <a:r>
                <a:rPr lang="en">
                  <a:solidFill>
                    <a:srgbClr val="0000FF"/>
                  </a:solidFill>
                </a:rPr>
                <a:t>are</a:t>
              </a:r>
              <a:endParaRPr>
                <a:solidFill>
                  <a:srgbClr val="0000FF"/>
                </a:solidFill>
              </a:endParaRPr>
            </a:p>
            <a:p>
              <a:pPr indent="0" lvl="0" marL="0" rtl="0" algn="ctr">
                <a:spcBef>
                  <a:spcPts val="0"/>
                </a:spcBef>
                <a:spcAft>
                  <a:spcPts val="0"/>
                </a:spcAft>
                <a:buNone/>
              </a:pPr>
              <a:r>
                <a:rPr lang="en">
                  <a:solidFill>
                    <a:srgbClr val="0000FF"/>
                  </a:solidFill>
                </a:rPr>
                <a:t>here</a:t>
              </a:r>
              <a:endParaRPr>
                <a:solidFill>
                  <a:srgbClr val="0000FF"/>
                </a:solidFill>
              </a:endParaRPr>
            </a:p>
          </p:txBody>
        </p:sp>
      </p:grpSp>
      <p:cxnSp>
        <p:nvCxnSpPr>
          <p:cNvPr id="1422" name="Google Shape;1422;p108"/>
          <p:cNvCxnSpPr/>
          <p:nvPr/>
        </p:nvCxnSpPr>
        <p:spPr>
          <a:xfrm flipH="1" rot="10800000">
            <a:off x="1028700" y="2806425"/>
            <a:ext cx="4551000" cy="1818600"/>
          </a:xfrm>
          <a:prstGeom prst="straightConnector1">
            <a:avLst/>
          </a:prstGeom>
          <a:noFill/>
          <a:ln cap="flat" cmpd="sng" w="28575">
            <a:solidFill>
              <a:srgbClr val="0000FF"/>
            </a:solidFill>
            <a:prstDash val="dot"/>
            <a:round/>
            <a:headEnd len="med" w="med" type="triangle"/>
            <a:tailEnd len="med" w="med" type="triangle"/>
          </a:ln>
        </p:spPr>
      </p:cxnSp>
      <p:sp>
        <p:nvSpPr>
          <p:cNvPr id="1423" name="Google Shape;1423;p108"/>
          <p:cNvSpPr txBox="1"/>
          <p:nvPr/>
        </p:nvSpPr>
        <p:spPr>
          <a:xfrm rot="-1304652">
            <a:off x="2786263" y="3353250"/>
            <a:ext cx="1171775" cy="676024"/>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0000FF"/>
                </a:solidFill>
              </a:rPr>
              <a:t>Theory of Change</a:t>
            </a:r>
            <a:endParaRPr sz="1800">
              <a:solidFill>
                <a:srgbClr val="0000FF"/>
              </a:solidFill>
            </a:endParaRPr>
          </a:p>
        </p:txBody>
      </p:sp>
      <p:sp>
        <p:nvSpPr>
          <p:cNvPr id="1424" name="Google Shape;1424;p108"/>
          <p:cNvSpPr txBox="1"/>
          <p:nvPr>
            <p:ph type="title"/>
          </p:nvPr>
        </p:nvSpPr>
        <p:spPr>
          <a:xfrm>
            <a:off x="0" y="1125500"/>
            <a:ext cx="3900900" cy="18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rgbClr val="FF0000"/>
                </a:solidFill>
              </a:rPr>
              <a:t>Communication and negotiation between teachers and administrators around one particular key tension inherent in using student growth for educator evaluation</a:t>
            </a:r>
            <a:endParaRPr sz="1700">
              <a:solidFill>
                <a:srgbClr val="FF0000"/>
              </a:solidFill>
            </a:endParaRPr>
          </a:p>
        </p:txBody>
      </p:sp>
      <p:sp>
        <p:nvSpPr>
          <p:cNvPr id="1425" name="Google Shape;1425;p108"/>
          <p:cNvSpPr txBox="1"/>
          <p:nvPr>
            <p:ph type="title"/>
          </p:nvPr>
        </p:nvSpPr>
        <p:spPr>
          <a:xfrm>
            <a:off x="0" y="0"/>
            <a:ext cx="4178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rPr>
              <a:t>So, what is on the path to the desired outcome?</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t/>
            </a:r>
            <a:endParaRPr>
              <a:solidFill>
                <a:schemeClr val="dk2"/>
              </a:solidFill>
            </a:endParaRPr>
          </a:p>
        </p:txBody>
      </p:sp>
      <p:pic>
        <p:nvPicPr>
          <p:cNvPr id="1426" name="Google Shape;1426;p108"/>
          <p:cNvPicPr preferRelativeResize="0"/>
          <p:nvPr/>
        </p:nvPicPr>
        <p:blipFill>
          <a:blip r:embed="rId3">
            <a:alphaModFix/>
          </a:blip>
          <a:stretch>
            <a:fillRect/>
          </a:stretch>
        </p:blipFill>
        <p:spPr>
          <a:xfrm>
            <a:off x="8360150" y="4594800"/>
            <a:ext cx="783838" cy="54870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0" name="Shape 1430"/>
        <p:cNvGrpSpPr/>
        <p:nvPr/>
      </p:nvGrpSpPr>
      <p:grpSpPr>
        <a:xfrm>
          <a:off x="0" y="0"/>
          <a:ext cx="0" cy="0"/>
          <a:chOff x="0" y="0"/>
          <a:chExt cx="0" cy="0"/>
        </a:xfrm>
      </p:grpSpPr>
      <p:sp>
        <p:nvSpPr>
          <p:cNvPr id="1431" name="Google Shape;1431;p109"/>
          <p:cNvSpPr/>
          <p:nvPr/>
        </p:nvSpPr>
        <p:spPr>
          <a:xfrm>
            <a:off x="173350" y="224850"/>
            <a:ext cx="4663500" cy="4663500"/>
          </a:xfrm>
          <a:prstGeom prst="ellipse">
            <a:avLst/>
          </a:prstGeom>
          <a:solidFill>
            <a:srgbClr val="666666">
              <a:alpha val="7260"/>
            </a:srgbClr>
          </a:solidFill>
          <a:ln cap="flat" cmpd="sng" w="19050">
            <a:solidFill>
              <a:schemeClr val="dk2"/>
            </a:solidFill>
            <a:prstDash val="solid"/>
            <a:round/>
            <a:headEnd len="sm" w="sm" type="none"/>
            <a:tailEnd len="sm" w="sm" type="none"/>
          </a:ln>
        </p:spPr>
        <p:txBody>
          <a:bodyPr anchorCtr="0" anchor="t" bIns="0" lIns="0" spcFirstLastPara="1" rIns="0" wrap="square" tIns="0">
            <a:noAutofit/>
          </a:bodyPr>
          <a:lstStyle/>
          <a:p>
            <a:pPr indent="0" lvl="0" marL="0" rtl="0" algn="ctr">
              <a:spcBef>
                <a:spcPts val="0"/>
              </a:spcBef>
              <a:spcAft>
                <a:spcPts val="0"/>
              </a:spcAft>
              <a:buNone/>
            </a:pPr>
            <a:r>
              <a:rPr lang="en" sz="1800">
                <a:solidFill>
                  <a:schemeClr val="dk2"/>
                </a:solidFill>
              </a:rPr>
              <a:t>An </a:t>
            </a:r>
            <a:r>
              <a:rPr b="1" lang="en" sz="1800">
                <a:solidFill>
                  <a:schemeClr val="dk2"/>
                </a:solidFill>
              </a:rPr>
              <a:t>elementary</a:t>
            </a:r>
            <a:r>
              <a:rPr lang="en" sz="1800">
                <a:solidFill>
                  <a:schemeClr val="dk2"/>
                </a:solidFill>
              </a:rPr>
              <a:t> </a:t>
            </a:r>
            <a:r>
              <a:rPr b="1" lang="en" sz="1800">
                <a:solidFill>
                  <a:schemeClr val="dk2"/>
                </a:solidFill>
              </a:rPr>
              <a:t>administrator’s</a:t>
            </a:r>
            <a:endParaRPr b="1" sz="1800">
              <a:solidFill>
                <a:schemeClr val="dk2"/>
              </a:solidFill>
            </a:endParaRPr>
          </a:p>
          <a:p>
            <a:pPr indent="0" lvl="0" marL="0" rtl="0" algn="ctr">
              <a:spcBef>
                <a:spcPts val="0"/>
              </a:spcBef>
              <a:spcAft>
                <a:spcPts val="0"/>
              </a:spcAft>
              <a:buNone/>
            </a:pPr>
            <a:r>
              <a:rPr lang="en" sz="1800">
                <a:solidFill>
                  <a:schemeClr val="dk2"/>
                </a:solidFill>
              </a:rPr>
              <a:t>responsibility for student growth</a:t>
            </a:r>
            <a:endParaRPr sz="1800">
              <a:solidFill>
                <a:schemeClr val="dk2"/>
              </a:solidFill>
            </a:endParaRPr>
          </a:p>
        </p:txBody>
      </p:sp>
      <p:pic>
        <p:nvPicPr>
          <p:cNvPr id="1432" name="Google Shape;1432;p109"/>
          <p:cNvPicPr preferRelativeResize="0"/>
          <p:nvPr/>
        </p:nvPicPr>
        <p:blipFill>
          <a:blip r:embed="rId3">
            <a:alphaModFix/>
          </a:blip>
          <a:stretch>
            <a:fillRect/>
          </a:stretch>
        </p:blipFill>
        <p:spPr>
          <a:xfrm>
            <a:off x="0" y="4594800"/>
            <a:ext cx="783838" cy="54870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6" name="Shape 1436"/>
        <p:cNvGrpSpPr/>
        <p:nvPr/>
      </p:nvGrpSpPr>
      <p:grpSpPr>
        <a:xfrm>
          <a:off x="0" y="0"/>
          <a:ext cx="0" cy="0"/>
          <a:chOff x="0" y="0"/>
          <a:chExt cx="0" cy="0"/>
        </a:xfrm>
      </p:grpSpPr>
      <p:sp>
        <p:nvSpPr>
          <p:cNvPr id="1437" name="Google Shape;1437;p110"/>
          <p:cNvSpPr/>
          <p:nvPr/>
        </p:nvSpPr>
        <p:spPr>
          <a:xfrm>
            <a:off x="173350" y="224850"/>
            <a:ext cx="4663500" cy="4663500"/>
          </a:xfrm>
          <a:prstGeom prst="ellipse">
            <a:avLst/>
          </a:prstGeom>
          <a:solidFill>
            <a:srgbClr val="F3F3F3"/>
          </a:solidFill>
          <a:ln cap="flat" cmpd="sng" w="19050">
            <a:solidFill>
              <a:srgbClr val="999999"/>
            </a:solidFill>
            <a:prstDash val="solid"/>
            <a:round/>
            <a:headEnd len="sm" w="sm" type="none"/>
            <a:tailEnd len="sm" w="sm" type="none"/>
          </a:ln>
        </p:spPr>
        <p:txBody>
          <a:bodyPr anchorCtr="0" anchor="t" bIns="0" lIns="0" spcFirstLastPara="1" rIns="0" wrap="square" tIns="0">
            <a:noAutofit/>
          </a:bodyPr>
          <a:lstStyle/>
          <a:p>
            <a:pPr indent="0" lvl="0" marL="0" rtl="0" algn="ctr">
              <a:spcBef>
                <a:spcPts val="0"/>
              </a:spcBef>
              <a:spcAft>
                <a:spcPts val="0"/>
              </a:spcAft>
              <a:buNone/>
            </a:pPr>
            <a:r>
              <a:rPr lang="en" sz="1800">
                <a:solidFill>
                  <a:srgbClr val="666666"/>
                </a:solidFill>
              </a:rPr>
              <a:t>An </a:t>
            </a:r>
            <a:r>
              <a:rPr b="1" lang="en" sz="1800">
                <a:solidFill>
                  <a:srgbClr val="666666"/>
                </a:solidFill>
              </a:rPr>
              <a:t>elementary administrator’s</a:t>
            </a:r>
            <a:endParaRPr b="1" sz="1800">
              <a:solidFill>
                <a:srgbClr val="666666"/>
              </a:solidFill>
            </a:endParaRPr>
          </a:p>
          <a:p>
            <a:pPr indent="0" lvl="0" marL="0" rtl="0" algn="ctr">
              <a:spcBef>
                <a:spcPts val="0"/>
              </a:spcBef>
              <a:spcAft>
                <a:spcPts val="0"/>
              </a:spcAft>
              <a:buNone/>
            </a:pPr>
            <a:r>
              <a:rPr lang="en" sz="1800">
                <a:solidFill>
                  <a:srgbClr val="666666"/>
                </a:solidFill>
              </a:rPr>
              <a:t>responsibility for student growth</a:t>
            </a:r>
            <a:endParaRPr sz="1800">
              <a:solidFill>
                <a:srgbClr val="666666"/>
              </a:solidFill>
            </a:endParaRPr>
          </a:p>
        </p:txBody>
      </p:sp>
      <p:sp>
        <p:nvSpPr>
          <p:cNvPr id="1438" name="Google Shape;1438;p110"/>
          <p:cNvSpPr/>
          <p:nvPr/>
        </p:nvSpPr>
        <p:spPr>
          <a:xfrm>
            <a:off x="1636450" y="3151050"/>
            <a:ext cx="1737300" cy="1737300"/>
          </a:xfrm>
          <a:prstGeom prst="ellipse">
            <a:avLst/>
          </a:prstGeom>
          <a:solidFill>
            <a:srgbClr val="FBB6B6">
              <a:alpha val="72630"/>
            </a:srgbClr>
          </a:solidFill>
          <a:ln cap="flat" cmpd="sng" w="19050">
            <a:solidFill>
              <a:srgbClr val="FF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600">
                <a:solidFill>
                  <a:srgbClr val="FF0000"/>
                </a:solidFill>
              </a:rPr>
              <a:t>Teacher A’s</a:t>
            </a:r>
            <a:endParaRPr b="1" sz="1600">
              <a:solidFill>
                <a:srgbClr val="FF0000"/>
              </a:solidFill>
            </a:endParaRPr>
          </a:p>
          <a:p>
            <a:pPr indent="0" lvl="0" marL="0" rtl="0" algn="ctr">
              <a:spcBef>
                <a:spcPts val="0"/>
              </a:spcBef>
              <a:spcAft>
                <a:spcPts val="0"/>
              </a:spcAft>
              <a:buNone/>
            </a:pPr>
            <a:r>
              <a:rPr lang="en" sz="1600">
                <a:solidFill>
                  <a:srgbClr val="FF0000"/>
                </a:solidFill>
              </a:rPr>
              <a:t>responsibility</a:t>
            </a:r>
            <a:endParaRPr sz="1600">
              <a:solidFill>
                <a:srgbClr val="FF0000"/>
              </a:solidFill>
            </a:endParaRPr>
          </a:p>
        </p:txBody>
      </p:sp>
      <p:cxnSp>
        <p:nvCxnSpPr>
          <p:cNvPr id="1439" name="Google Shape;1439;p110"/>
          <p:cNvCxnSpPr>
            <a:stCxn id="1438" idx="6"/>
            <a:endCxn id="1440" idx="1"/>
          </p:cNvCxnSpPr>
          <p:nvPr/>
        </p:nvCxnSpPr>
        <p:spPr>
          <a:xfrm>
            <a:off x="3373750" y="4019700"/>
            <a:ext cx="1619100" cy="0"/>
          </a:xfrm>
          <a:prstGeom prst="straightConnector1">
            <a:avLst/>
          </a:prstGeom>
          <a:noFill/>
          <a:ln cap="flat" cmpd="sng" w="9525">
            <a:solidFill>
              <a:srgbClr val="FF0000"/>
            </a:solidFill>
            <a:prstDash val="solid"/>
            <a:round/>
            <a:headEnd len="med" w="med" type="triangle"/>
            <a:tailEnd len="med" w="med" type="none"/>
          </a:ln>
        </p:spPr>
      </p:cxnSp>
      <p:sp>
        <p:nvSpPr>
          <p:cNvPr id="1440" name="Google Shape;1440;p110"/>
          <p:cNvSpPr txBox="1"/>
          <p:nvPr/>
        </p:nvSpPr>
        <p:spPr>
          <a:xfrm>
            <a:off x="4992825" y="3544950"/>
            <a:ext cx="3415200" cy="94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FF0000"/>
                </a:solidFill>
              </a:rPr>
              <a:t>A typical elementary-school, single-grade teacher responsible for most subjects</a:t>
            </a:r>
            <a:endParaRPr sz="1600">
              <a:solidFill>
                <a:srgbClr val="FF0000"/>
              </a:solidFill>
            </a:endParaRPr>
          </a:p>
        </p:txBody>
      </p:sp>
      <p:pic>
        <p:nvPicPr>
          <p:cNvPr id="1441" name="Google Shape;1441;p110"/>
          <p:cNvPicPr preferRelativeResize="0"/>
          <p:nvPr/>
        </p:nvPicPr>
        <p:blipFill>
          <a:blip r:embed="rId3">
            <a:alphaModFix/>
          </a:blip>
          <a:stretch>
            <a:fillRect/>
          </a:stretch>
        </p:blipFill>
        <p:spPr>
          <a:xfrm>
            <a:off x="0" y="4594800"/>
            <a:ext cx="783838" cy="548700"/>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5" name="Shape 1445"/>
        <p:cNvGrpSpPr/>
        <p:nvPr/>
      </p:nvGrpSpPr>
      <p:grpSpPr>
        <a:xfrm>
          <a:off x="0" y="0"/>
          <a:ext cx="0" cy="0"/>
          <a:chOff x="0" y="0"/>
          <a:chExt cx="0" cy="0"/>
        </a:xfrm>
      </p:grpSpPr>
      <p:sp>
        <p:nvSpPr>
          <p:cNvPr id="1446" name="Google Shape;1446;p111"/>
          <p:cNvSpPr/>
          <p:nvPr/>
        </p:nvSpPr>
        <p:spPr>
          <a:xfrm>
            <a:off x="173350" y="224850"/>
            <a:ext cx="4663500" cy="4663500"/>
          </a:xfrm>
          <a:prstGeom prst="ellipse">
            <a:avLst/>
          </a:prstGeom>
          <a:solidFill>
            <a:srgbClr val="F3F3F3"/>
          </a:solidFill>
          <a:ln cap="flat" cmpd="sng" w="19050">
            <a:solidFill>
              <a:srgbClr val="999999"/>
            </a:solidFill>
            <a:prstDash val="solid"/>
            <a:round/>
            <a:headEnd len="sm" w="sm" type="none"/>
            <a:tailEnd len="sm" w="sm" type="none"/>
          </a:ln>
        </p:spPr>
        <p:txBody>
          <a:bodyPr anchorCtr="0" anchor="t" bIns="0" lIns="0" spcFirstLastPara="1" rIns="0" wrap="square" tIns="0">
            <a:noAutofit/>
          </a:bodyPr>
          <a:lstStyle/>
          <a:p>
            <a:pPr indent="0" lvl="0" marL="0" rtl="0" algn="ctr">
              <a:spcBef>
                <a:spcPts val="0"/>
              </a:spcBef>
              <a:spcAft>
                <a:spcPts val="0"/>
              </a:spcAft>
              <a:buNone/>
            </a:pPr>
            <a:r>
              <a:rPr lang="en" sz="1800">
                <a:solidFill>
                  <a:srgbClr val="666666"/>
                </a:solidFill>
              </a:rPr>
              <a:t>An </a:t>
            </a:r>
            <a:r>
              <a:rPr b="1" lang="en" sz="1800">
                <a:solidFill>
                  <a:srgbClr val="666666"/>
                </a:solidFill>
              </a:rPr>
              <a:t>elementary administrator’s</a:t>
            </a:r>
            <a:endParaRPr b="1" sz="1800">
              <a:solidFill>
                <a:srgbClr val="666666"/>
              </a:solidFill>
            </a:endParaRPr>
          </a:p>
          <a:p>
            <a:pPr indent="0" lvl="0" marL="0" rtl="0" algn="ctr">
              <a:spcBef>
                <a:spcPts val="0"/>
              </a:spcBef>
              <a:spcAft>
                <a:spcPts val="0"/>
              </a:spcAft>
              <a:buNone/>
            </a:pPr>
            <a:r>
              <a:rPr lang="en" sz="1800">
                <a:solidFill>
                  <a:srgbClr val="666666"/>
                </a:solidFill>
              </a:rPr>
              <a:t>responsibility for student growth</a:t>
            </a:r>
            <a:endParaRPr sz="1800">
              <a:solidFill>
                <a:srgbClr val="666666"/>
              </a:solidFill>
            </a:endParaRPr>
          </a:p>
        </p:txBody>
      </p:sp>
      <p:sp>
        <p:nvSpPr>
          <p:cNvPr id="1447" name="Google Shape;1447;p111"/>
          <p:cNvSpPr/>
          <p:nvPr/>
        </p:nvSpPr>
        <p:spPr>
          <a:xfrm>
            <a:off x="1636450" y="3151050"/>
            <a:ext cx="1737300" cy="1737300"/>
          </a:xfrm>
          <a:prstGeom prst="ellipse">
            <a:avLst/>
          </a:prstGeom>
          <a:solidFill>
            <a:srgbClr val="666666">
              <a:alpha val="7260"/>
            </a:srgbClr>
          </a:solidFill>
          <a:ln cap="flat" cmpd="sng" w="19050">
            <a:solidFill>
              <a:srgbClr val="666666"/>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600">
                <a:solidFill>
                  <a:srgbClr val="666666"/>
                </a:solidFill>
              </a:rPr>
              <a:t>Teacher A’s</a:t>
            </a:r>
            <a:endParaRPr b="1" sz="1600">
              <a:solidFill>
                <a:srgbClr val="666666"/>
              </a:solidFill>
            </a:endParaRPr>
          </a:p>
          <a:p>
            <a:pPr indent="0" lvl="0" marL="0" rtl="0" algn="ctr">
              <a:spcBef>
                <a:spcPts val="0"/>
              </a:spcBef>
              <a:spcAft>
                <a:spcPts val="0"/>
              </a:spcAft>
              <a:buNone/>
            </a:pPr>
            <a:r>
              <a:rPr lang="en" sz="1600">
                <a:solidFill>
                  <a:srgbClr val="666666"/>
                </a:solidFill>
              </a:rPr>
              <a:t>responsibility</a:t>
            </a:r>
            <a:endParaRPr sz="1600">
              <a:solidFill>
                <a:srgbClr val="666666"/>
              </a:solidFill>
            </a:endParaRPr>
          </a:p>
        </p:txBody>
      </p:sp>
      <p:cxnSp>
        <p:nvCxnSpPr>
          <p:cNvPr id="1448" name="Google Shape;1448;p111"/>
          <p:cNvCxnSpPr>
            <a:stCxn id="1449" idx="6"/>
            <a:endCxn id="1450" idx="1"/>
          </p:cNvCxnSpPr>
          <p:nvPr/>
        </p:nvCxnSpPr>
        <p:spPr>
          <a:xfrm flipH="1" rot="10800000">
            <a:off x="3667436" y="2298582"/>
            <a:ext cx="2004300" cy="6600"/>
          </a:xfrm>
          <a:prstGeom prst="straightConnector1">
            <a:avLst/>
          </a:prstGeom>
          <a:noFill/>
          <a:ln cap="flat" cmpd="sng" w="19050">
            <a:solidFill>
              <a:srgbClr val="FF0000"/>
            </a:solidFill>
            <a:prstDash val="solid"/>
            <a:round/>
            <a:headEnd len="med" w="med" type="triangle"/>
            <a:tailEnd len="med" w="med" type="none"/>
          </a:ln>
        </p:spPr>
      </p:cxnSp>
      <p:sp>
        <p:nvSpPr>
          <p:cNvPr id="1450" name="Google Shape;1450;p111"/>
          <p:cNvSpPr txBox="1"/>
          <p:nvPr/>
        </p:nvSpPr>
        <p:spPr>
          <a:xfrm>
            <a:off x="5671700" y="1708311"/>
            <a:ext cx="2736300" cy="118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FF0000"/>
                </a:solidFill>
              </a:rPr>
              <a:t>A co-teaching single-grade team responsible for different subjects</a:t>
            </a:r>
            <a:endParaRPr sz="1600">
              <a:solidFill>
                <a:srgbClr val="FF0000"/>
              </a:solidFill>
            </a:endParaRPr>
          </a:p>
        </p:txBody>
      </p:sp>
      <p:grpSp>
        <p:nvGrpSpPr>
          <p:cNvPr id="1451" name="Google Shape;1451;p111"/>
          <p:cNvGrpSpPr/>
          <p:nvPr/>
        </p:nvGrpSpPr>
        <p:grpSpPr>
          <a:xfrm>
            <a:off x="296745" y="1436532"/>
            <a:ext cx="3370691" cy="2332925"/>
            <a:chOff x="917734" y="1549100"/>
            <a:chExt cx="3370691" cy="2332925"/>
          </a:xfrm>
        </p:grpSpPr>
        <p:sp>
          <p:nvSpPr>
            <p:cNvPr id="1452" name="Google Shape;1452;p111"/>
            <p:cNvSpPr/>
            <p:nvPr/>
          </p:nvSpPr>
          <p:spPr>
            <a:xfrm>
              <a:off x="917734" y="2144725"/>
              <a:ext cx="1737300" cy="1737300"/>
            </a:xfrm>
            <a:prstGeom prst="ellipse">
              <a:avLst/>
            </a:prstGeom>
            <a:solidFill>
              <a:srgbClr val="FBB6B6">
                <a:alpha val="72630"/>
              </a:srgbClr>
            </a:solidFill>
            <a:ln cap="flat" cmpd="sng" w="19050">
              <a:solidFill>
                <a:srgbClr val="FF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600">
                  <a:solidFill>
                    <a:srgbClr val="FF0000"/>
                  </a:solidFill>
                </a:rPr>
                <a:t>Teacher B’s</a:t>
              </a:r>
              <a:endParaRPr b="1" sz="1600">
                <a:solidFill>
                  <a:srgbClr val="FF0000"/>
                </a:solidFill>
              </a:endParaRPr>
            </a:p>
            <a:p>
              <a:pPr indent="0" lvl="0" marL="0" rtl="0" algn="ctr">
                <a:spcBef>
                  <a:spcPts val="0"/>
                </a:spcBef>
                <a:spcAft>
                  <a:spcPts val="0"/>
                </a:spcAft>
                <a:buNone/>
              </a:pPr>
              <a:r>
                <a:rPr lang="en" sz="1600">
                  <a:solidFill>
                    <a:srgbClr val="FF0000"/>
                  </a:solidFill>
                </a:rPr>
                <a:t>responsibility</a:t>
              </a:r>
              <a:endParaRPr sz="1600">
                <a:solidFill>
                  <a:srgbClr val="FF0000"/>
                </a:solidFill>
              </a:endParaRPr>
            </a:p>
          </p:txBody>
        </p:sp>
        <p:sp>
          <p:nvSpPr>
            <p:cNvPr id="1449" name="Google Shape;1449;p111"/>
            <p:cNvSpPr/>
            <p:nvPr/>
          </p:nvSpPr>
          <p:spPr>
            <a:xfrm>
              <a:off x="2551125" y="1549100"/>
              <a:ext cx="1737300" cy="1737300"/>
            </a:xfrm>
            <a:prstGeom prst="ellipse">
              <a:avLst/>
            </a:prstGeom>
            <a:solidFill>
              <a:srgbClr val="FBB6B6">
                <a:alpha val="72630"/>
              </a:srgbClr>
            </a:solidFill>
            <a:ln cap="flat" cmpd="sng" w="19050">
              <a:solidFill>
                <a:srgbClr val="FF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600">
                  <a:solidFill>
                    <a:srgbClr val="FF0000"/>
                  </a:solidFill>
                </a:rPr>
                <a:t>Teacher C’s</a:t>
              </a:r>
              <a:endParaRPr b="1" sz="1600">
                <a:solidFill>
                  <a:srgbClr val="FF0000"/>
                </a:solidFill>
              </a:endParaRPr>
            </a:p>
            <a:p>
              <a:pPr indent="0" lvl="0" marL="0" rtl="0" algn="ctr">
                <a:spcBef>
                  <a:spcPts val="0"/>
                </a:spcBef>
                <a:spcAft>
                  <a:spcPts val="0"/>
                </a:spcAft>
                <a:buNone/>
              </a:pPr>
              <a:r>
                <a:rPr lang="en" sz="1600">
                  <a:solidFill>
                    <a:srgbClr val="FF0000"/>
                  </a:solidFill>
                </a:rPr>
                <a:t>responsibility</a:t>
              </a:r>
              <a:endParaRPr sz="1600">
                <a:solidFill>
                  <a:srgbClr val="FF0000"/>
                </a:solidFill>
              </a:endParaRPr>
            </a:p>
          </p:txBody>
        </p:sp>
      </p:grpSp>
      <p:pic>
        <p:nvPicPr>
          <p:cNvPr id="1453" name="Google Shape;1453;p111"/>
          <p:cNvPicPr preferRelativeResize="0"/>
          <p:nvPr/>
        </p:nvPicPr>
        <p:blipFill>
          <a:blip r:embed="rId3">
            <a:alphaModFix/>
          </a:blip>
          <a:stretch>
            <a:fillRect/>
          </a:stretch>
        </p:blipFill>
        <p:spPr>
          <a:xfrm>
            <a:off x="0" y="4594800"/>
            <a:ext cx="783838" cy="548700"/>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7" name="Shape 1457"/>
        <p:cNvGrpSpPr/>
        <p:nvPr/>
      </p:nvGrpSpPr>
      <p:grpSpPr>
        <a:xfrm>
          <a:off x="0" y="0"/>
          <a:ext cx="0" cy="0"/>
          <a:chOff x="0" y="0"/>
          <a:chExt cx="0" cy="0"/>
        </a:xfrm>
      </p:grpSpPr>
      <p:sp>
        <p:nvSpPr>
          <p:cNvPr id="1458" name="Google Shape;1458;p112"/>
          <p:cNvSpPr/>
          <p:nvPr/>
        </p:nvSpPr>
        <p:spPr>
          <a:xfrm>
            <a:off x="173350" y="224850"/>
            <a:ext cx="4663500" cy="4663500"/>
          </a:xfrm>
          <a:prstGeom prst="ellipse">
            <a:avLst/>
          </a:prstGeom>
          <a:solidFill>
            <a:srgbClr val="F3F3F3"/>
          </a:solidFill>
          <a:ln cap="flat" cmpd="sng" w="19050">
            <a:solidFill>
              <a:srgbClr val="999999"/>
            </a:solidFill>
            <a:prstDash val="solid"/>
            <a:round/>
            <a:headEnd len="sm" w="sm" type="none"/>
            <a:tailEnd len="sm" w="sm" type="none"/>
          </a:ln>
        </p:spPr>
        <p:txBody>
          <a:bodyPr anchorCtr="0" anchor="t" bIns="0" lIns="0" spcFirstLastPara="1" rIns="0" wrap="square" tIns="0">
            <a:noAutofit/>
          </a:bodyPr>
          <a:lstStyle/>
          <a:p>
            <a:pPr indent="0" lvl="0" marL="0" rtl="0" algn="ctr">
              <a:spcBef>
                <a:spcPts val="0"/>
              </a:spcBef>
              <a:spcAft>
                <a:spcPts val="0"/>
              </a:spcAft>
              <a:buNone/>
            </a:pPr>
            <a:r>
              <a:rPr lang="en" sz="1800">
                <a:solidFill>
                  <a:srgbClr val="666666"/>
                </a:solidFill>
              </a:rPr>
              <a:t>An </a:t>
            </a:r>
            <a:r>
              <a:rPr b="1" lang="en" sz="1800">
                <a:solidFill>
                  <a:srgbClr val="666666"/>
                </a:solidFill>
              </a:rPr>
              <a:t>elementary administrator’s</a:t>
            </a:r>
            <a:endParaRPr b="1" sz="1800">
              <a:solidFill>
                <a:srgbClr val="666666"/>
              </a:solidFill>
            </a:endParaRPr>
          </a:p>
          <a:p>
            <a:pPr indent="0" lvl="0" marL="0" rtl="0" algn="ctr">
              <a:spcBef>
                <a:spcPts val="0"/>
              </a:spcBef>
              <a:spcAft>
                <a:spcPts val="0"/>
              </a:spcAft>
              <a:buNone/>
            </a:pPr>
            <a:r>
              <a:rPr lang="en" sz="1800">
                <a:solidFill>
                  <a:srgbClr val="666666"/>
                </a:solidFill>
              </a:rPr>
              <a:t>responsibility for student growth</a:t>
            </a:r>
            <a:endParaRPr sz="1800">
              <a:solidFill>
                <a:srgbClr val="666666"/>
              </a:solidFill>
            </a:endParaRPr>
          </a:p>
        </p:txBody>
      </p:sp>
      <p:sp>
        <p:nvSpPr>
          <p:cNvPr id="1459" name="Google Shape;1459;p112"/>
          <p:cNvSpPr/>
          <p:nvPr/>
        </p:nvSpPr>
        <p:spPr>
          <a:xfrm>
            <a:off x="1636450" y="3151050"/>
            <a:ext cx="1737300" cy="1737300"/>
          </a:xfrm>
          <a:prstGeom prst="ellipse">
            <a:avLst/>
          </a:prstGeom>
          <a:solidFill>
            <a:srgbClr val="666666">
              <a:alpha val="7260"/>
            </a:srgbClr>
          </a:solidFill>
          <a:ln cap="flat" cmpd="sng" w="19050">
            <a:solidFill>
              <a:srgbClr val="666666"/>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600">
                <a:solidFill>
                  <a:srgbClr val="666666"/>
                </a:solidFill>
              </a:rPr>
              <a:t>Teacher A’s</a:t>
            </a:r>
            <a:endParaRPr b="1" sz="1600">
              <a:solidFill>
                <a:srgbClr val="666666"/>
              </a:solidFill>
            </a:endParaRPr>
          </a:p>
          <a:p>
            <a:pPr indent="0" lvl="0" marL="0" rtl="0" algn="ctr">
              <a:spcBef>
                <a:spcPts val="0"/>
              </a:spcBef>
              <a:spcAft>
                <a:spcPts val="0"/>
              </a:spcAft>
              <a:buNone/>
            </a:pPr>
            <a:r>
              <a:rPr lang="en" sz="1600">
                <a:solidFill>
                  <a:srgbClr val="666666"/>
                </a:solidFill>
              </a:rPr>
              <a:t>responsibility</a:t>
            </a:r>
            <a:endParaRPr sz="1600">
              <a:solidFill>
                <a:srgbClr val="666666"/>
              </a:solidFill>
            </a:endParaRPr>
          </a:p>
        </p:txBody>
      </p:sp>
      <p:cxnSp>
        <p:nvCxnSpPr>
          <p:cNvPr id="1460" name="Google Shape;1460;p112"/>
          <p:cNvCxnSpPr>
            <a:stCxn id="1461" idx="7"/>
            <a:endCxn id="1462" idx="1"/>
          </p:cNvCxnSpPr>
          <p:nvPr/>
        </p:nvCxnSpPr>
        <p:spPr>
          <a:xfrm flipH="1" rot="10800000">
            <a:off x="5637554" y="1875912"/>
            <a:ext cx="813600" cy="701700"/>
          </a:xfrm>
          <a:prstGeom prst="straightConnector1">
            <a:avLst/>
          </a:prstGeom>
          <a:noFill/>
          <a:ln cap="flat" cmpd="sng" w="19050">
            <a:solidFill>
              <a:srgbClr val="FF0000"/>
            </a:solidFill>
            <a:prstDash val="solid"/>
            <a:round/>
            <a:headEnd len="med" w="med" type="triangle"/>
            <a:tailEnd len="med" w="med" type="none"/>
          </a:ln>
        </p:spPr>
      </p:cxnSp>
      <p:sp>
        <p:nvSpPr>
          <p:cNvPr id="1462" name="Google Shape;1462;p112"/>
          <p:cNvSpPr txBox="1"/>
          <p:nvPr/>
        </p:nvSpPr>
        <p:spPr>
          <a:xfrm>
            <a:off x="6451025" y="1174375"/>
            <a:ext cx="2216700" cy="140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FF0000"/>
                </a:solidFill>
              </a:rPr>
              <a:t>A special-subjects teacher shared across schools</a:t>
            </a:r>
            <a:endParaRPr sz="1600">
              <a:solidFill>
                <a:srgbClr val="FF0000"/>
              </a:solidFill>
            </a:endParaRPr>
          </a:p>
        </p:txBody>
      </p:sp>
      <p:sp>
        <p:nvSpPr>
          <p:cNvPr id="1461" name="Google Shape;1461;p112"/>
          <p:cNvSpPr/>
          <p:nvPr/>
        </p:nvSpPr>
        <p:spPr>
          <a:xfrm>
            <a:off x="3319133" y="2194200"/>
            <a:ext cx="2716200" cy="2618100"/>
          </a:xfrm>
          <a:prstGeom prst="ellipse">
            <a:avLst/>
          </a:prstGeom>
          <a:solidFill>
            <a:srgbClr val="FBB6B6">
              <a:alpha val="72630"/>
            </a:srgbClr>
          </a:solidFill>
          <a:ln cap="flat" cmpd="sng" w="19050">
            <a:solidFill>
              <a:srgbClr val="FF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600">
                <a:solidFill>
                  <a:srgbClr val="FF0000"/>
                </a:solidFill>
              </a:rPr>
              <a:t>Teacher D’s</a:t>
            </a:r>
            <a:endParaRPr b="1" sz="1600">
              <a:solidFill>
                <a:srgbClr val="FF0000"/>
              </a:solidFill>
            </a:endParaRPr>
          </a:p>
          <a:p>
            <a:pPr indent="0" lvl="0" marL="0" rtl="0" algn="ctr">
              <a:spcBef>
                <a:spcPts val="0"/>
              </a:spcBef>
              <a:spcAft>
                <a:spcPts val="0"/>
              </a:spcAft>
              <a:buNone/>
            </a:pPr>
            <a:r>
              <a:rPr lang="en" sz="1600">
                <a:solidFill>
                  <a:srgbClr val="FF0000"/>
                </a:solidFill>
              </a:rPr>
              <a:t>responsibility</a:t>
            </a:r>
            <a:endParaRPr sz="1600">
              <a:solidFill>
                <a:srgbClr val="FF0000"/>
              </a:solidFill>
            </a:endParaRPr>
          </a:p>
        </p:txBody>
      </p:sp>
      <p:sp>
        <p:nvSpPr>
          <p:cNvPr id="1463" name="Google Shape;1463;p112"/>
          <p:cNvSpPr/>
          <p:nvPr/>
        </p:nvSpPr>
        <p:spPr>
          <a:xfrm>
            <a:off x="1930136" y="1436532"/>
            <a:ext cx="1737300" cy="1737300"/>
          </a:xfrm>
          <a:prstGeom prst="ellipse">
            <a:avLst/>
          </a:prstGeom>
          <a:solidFill>
            <a:srgbClr val="666666">
              <a:alpha val="7260"/>
            </a:srgbClr>
          </a:solidFill>
          <a:ln cap="flat" cmpd="sng" w="19050">
            <a:solidFill>
              <a:srgbClr val="666666"/>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600">
                <a:solidFill>
                  <a:srgbClr val="666666"/>
                </a:solidFill>
              </a:rPr>
              <a:t>Teacher C’s</a:t>
            </a:r>
            <a:endParaRPr b="1" sz="1600">
              <a:solidFill>
                <a:srgbClr val="666666"/>
              </a:solidFill>
            </a:endParaRPr>
          </a:p>
          <a:p>
            <a:pPr indent="0" lvl="0" marL="0" rtl="0" algn="ctr">
              <a:spcBef>
                <a:spcPts val="0"/>
              </a:spcBef>
              <a:spcAft>
                <a:spcPts val="0"/>
              </a:spcAft>
              <a:buNone/>
            </a:pPr>
            <a:r>
              <a:rPr lang="en" sz="1600">
                <a:solidFill>
                  <a:srgbClr val="666666"/>
                </a:solidFill>
              </a:rPr>
              <a:t>responsibility</a:t>
            </a:r>
            <a:endParaRPr sz="1600">
              <a:solidFill>
                <a:srgbClr val="666666"/>
              </a:solidFill>
            </a:endParaRPr>
          </a:p>
        </p:txBody>
      </p:sp>
      <p:sp>
        <p:nvSpPr>
          <p:cNvPr id="1464" name="Google Shape;1464;p112"/>
          <p:cNvSpPr/>
          <p:nvPr/>
        </p:nvSpPr>
        <p:spPr>
          <a:xfrm>
            <a:off x="296745" y="2032157"/>
            <a:ext cx="1737300" cy="1737300"/>
          </a:xfrm>
          <a:prstGeom prst="ellipse">
            <a:avLst/>
          </a:prstGeom>
          <a:solidFill>
            <a:srgbClr val="666666">
              <a:alpha val="7260"/>
            </a:srgbClr>
          </a:solidFill>
          <a:ln cap="flat" cmpd="sng" w="19050">
            <a:solidFill>
              <a:srgbClr val="666666"/>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600">
                <a:solidFill>
                  <a:srgbClr val="666666"/>
                </a:solidFill>
              </a:rPr>
              <a:t>Teacher B’s</a:t>
            </a:r>
            <a:endParaRPr b="1" sz="1600">
              <a:solidFill>
                <a:srgbClr val="666666"/>
              </a:solidFill>
            </a:endParaRPr>
          </a:p>
          <a:p>
            <a:pPr indent="0" lvl="0" marL="0" rtl="0" algn="ctr">
              <a:spcBef>
                <a:spcPts val="0"/>
              </a:spcBef>
              <a:spcAft>
                <a:spcPts val="0"/>
              </a:spcAft>
              <a:buNone/>
            </a:pPr>
            <a:r>
              <a:rPr lang="en" sz="1600">
                <a:solidFill>
                  <a:srgbClr val="666666"/>
                </a:solidFill>
              </a:rPr>
              <a:t>responsibility</a:t>
            </a:r>
            <a:endParaRPr sz="1600">
              <a:solidFill>
                <a:srgbClr val="666666"/>
              </a:solidFill>
            </a:endParaRPr>
          </a:p>
        </p:txBody>
      </p:sp>
      <p:pic>
        <p:nvPicPr>
          <p:cNvPr id="1465" name="Google Shape;1465;p112"/>
          <p:cNvPicPr preferRelativeResize="0"/>
          <p:nvPr/>
        </p:nvPicPr>
        <p:blipFill>
          <a:blip r:embed="rId3">
            <a:alphaModFix/>
          </a:blip>
          <a:stretch>
            <a:fillRect/>
          </a:stretch>
        </p:blipFill>
        <p:spPr>
          <a:xfrm>
            <a:off x="0" y="4594800"/>
            <a:ext cx="783838" cy="548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6" name="Shape 406"/>
        <p:cNvGrpSpPr/>
        <p:nvPr/>
      </p:nvGrpSpPr>
      <p:grpSpPr>
        <a:xfrm>
          <a:off x="0" y="0"/>
          <a:ext cx="0" cy="0"/>
          <a:chOff x="0" y="0"/>
          <a:chExt cx="0" cy="0"/>
        </a:xfrm>
      </p:grpSpPr>
      <p:sp>
        <p:nvSpPr>
          <p:cNvPr id="407" name="Google Shape;407;p59"/>
          <p:cNvSpPr txBox="1"/>
          <p:nvPr>
            <p:ph type="title"/>
          </p:nvPr>
        </p:nvSpPr>
        <p:spPr>
          <a:xfrm>
            <a:off x="363141" y="542006"/>
            <a:ext cx="8084971" cy="754176"/>
          </a:xfrm>
          <a:prstGeom prst="rect">
            <a:avLst/>
          </a:prstGeom>
          <a:noFill/>
          <a:ln>
            <a:noFill/>
          </a:ln>
        </p:spPr>
        <p:txBody>
          <a:bodyPr anchorCtr="0" anchor="b" bIns="34325" lIns="68675" spcFirstLastPara="1" rIns="68675" wrap="square" tIns="34325">
            <a:noAutofit/>
          </a:bodyPr>
          <a:lstStyle/>
          <a:p>
            <a:pPr indent="0" lvl="0" marL="0" rtl="0" algn="l">
              <a:lnSpc>
                <a:spcPct val="100000"/>
              </a:lnSpc>
              <a:spcBef>
                <a:spcPts val="0"/>
              </a:spcBef>
              <a:spcAft>
                <a:spcPts val="0"/>
              </a:spcAft>
              <a:buClr>
                <a:schemeClr val="lt1"/>
              </a:buClr>
              <a:buSzPts val="2400"/>
              <a:buFont typeface="Gill Sans"/>
              <a:buNone/>
            </a:pPr>
            <a:br>
              <a:rPr lang="en" sz="2400"/>
            </a:br>
            <a:br>
              <a:rPr lang="en" sz="2400"/>
            </a:br>
            <a:br>
              <a:rPr lang="en" sz="2400"/>
            </a:br>
            <a:r>
              <a:rPr lang="en" sz="2700">
                <a:latin typeface="Arial"/>
                <a:ea typeface="Arial"/>
                <a:cs typeface="Arial"/>
                <a:sym typeface="Arial"/>
              </a:rPr>
              <a:t>MDE EDUCATOR EVALUATION PRIORITIES (NOT IN ORDER)</a:t>
            </a:r>
            <a:endParaRPr sz="1100"/>
          </a:p>
        </p:txBody>
      </p:sp>
      <p:sp>
        <p:nvSpPr>
          <p:cNvPr id="408" name="Google Shape;408;p59"/>
          <p:cNvSpPr txBox="1"/>
          <p:nvPr>
            <p:ph idx="1" type="body"/>
          </p:nvPr>
        </p:nvSpPr>
        <p:spPr>
          <a:xfrm>
            <a:off x="559594" y="1382883"/>
            <a:ext cx="8505834" cy="3395575"/>
          </a:xfrm>
          <a:prstGeom prst="rect">
            <a:avLst/>
          </a:prstGeom>
          <a:noFill/>
          <a:ln>
            <a:noFill/>
          </a:ln>
        </p:spPr>
        <p:txBody>
          <a:bodyPr anchorCtr="0" anchor="ctr" bIns="34325" lIns="68675" spcFirstLastPara="1" rIns="68675" wrap="square" tIns="34325">
            <a:noAutofit/>
          </a:bodyPr>
          <a:lstStyle/>
          <a:p>
            <a:pPr indent="0" lvl="0" marL="0" rtl="0" algn="l">
              <a:lnSpc>
                <a:spcPct val="100000"/>
              </a:lnSpc>
              <a:spcBef>
                <a:spcPts val="0"/>
              </a:spcBef>
              <a:spcAft>
                <a:spcPts val="0"/>
              </a:spcAft>
              <a:buSzPts val="1900"/>
              <a:buNone/>
            </a:pPr>
            <a:r>
              <a:rPr lang="en" sz="2100">
                <a:latin typeface="Arial"/>
                <a:ea typeface="Arial"/>
                <a:cs typeface="Arial"/>
                <a:sym typeface="Arial"/>
              </a:rPr>
              <a:t>Evaluations which: </a:t>
            </a:r>
            <a:endParaRPr sz="1100"/>
          </a:p>
          <a:p>
            <a:pPr indent="-222250" lvl="0" marL="228600" rtl="0" algn="l">
              <a:lnSpc>
                <a:spcPct val="100000"/>
              </a:lnSpc>
              <a:spcBef>
                <a:spcPts val="900"/>
              </a:spcBef>
              <a:spcAft>
                <a:spcPts val="0"/>
              </a:spcAft>
              <a:buSzPts val="1900"/>
              <a:buChar char="◼"/>
            </a:pPr>
            <a:r>
              <a:rPr lang="en" sz="2100">
                <a:latin typeface="Arial"/>
                <a:ea typeface="Arial"/>
                <a:cs typeface="Arial"/>
                <a:sym typeface="Arial"/>
              </a:rPr>
              <a:t>Are rigorous, transparent, and fair.</a:t>
            </a:r>
            <a:endParaRPr sz="1100"/>
          </a:p>
          <a:p>
            <a:pPr indent="-222250" lvl="0" marL="228600" rtl="0" algn="l">
              <a:lnSpc>
                <a:spcPct val="100000"/>
              </a:lnSpc>
              <a:spcBef>
                <a:spcPts val="900"/>
              </a:spcBef>
              <a:spcAft>
                <a:spcPts val="0"/>
              </a:spcAft>
              <a:buSzPts val="1900"/>
              <a:buChar char="◼"/>
            </a:pPr>
            <a:r>
              <a:rPr lang="en" sz="2100">
                <a:latin typeface="Arial"/>
                <a:ea typeface="Arial"/>
                <a:cs typeface="Arial"/>
                <a:sym typeface="Arial"/>
              </a:rPr>
              <a:t>Provide cyclical actionable feedback of teacher practice to improve student outcomes.</a:t>
            </a:r>
            <a:endParaRPr sz="1100"/>
          </a:p>
          <a:p>
            <a:pPr indent="-222250" lvl="0" marL="228600" rtl="0" algn="l">
              <a:lnSpc>
                <a:spcPct val="100000"/>
              </a:lnSpc>
              <a:spcBef>
                <a:spcPts val="900"/>
              </a:spcBef>
              <a:spcAft>
                <a:spcPts val="0"/>
              </a:spcAft>
              <a:buSzPts val="1900"/>
              <a:buChar char="◼"/>
            </a:pPr>
            <a:r>
              <a:rPr lang="en" sz="2100">
                <a:latin typeface="Arial"/>
                <a:ea typeface="Arial"/>
                <a:cs typeface="Arial"/>
                <a:sym typeface="Arial"/>
              </a:rPr>
              <a:t>Are aligned to the definition of success for students, teachers, and administrators.</a:t>
            </a:r>
            <a:endParaRPr sz="1100"/>
          </a:p>
          <a:p>
            <a:pPr indent="-222250" lvl="0" marL="228600" rtl="0" algn="l">
              <a:lnSpc>
                <a:spcPct val="100000"/>
              </a:lnSpc>
              <a:spcBef>
                <a:spcPts val="900"/>
              </a:spcBef>
              <a:spcAft>
                <a:spcPts val="0"/>
              </a:spcAft>
              <a:buSzPts val="1900"/>
              <a:buChar char="◼"/>
            </a:pPr>
            <a:r>
              <a:rPr lang="en" sz="2100">
                <a:latin typeface="Arial"/>
                <a:ea typeface="Arial"/>
                <a:cs typeface="Arial"/>
                <a:sym typeface="Arial"/>
              </a:rPr>
              <a:t>Inform professional learning plans for educators.</a:t>
            </a:r>
            <a:endParaRPr sz="1100"/>
          </a:p>
          <a:p>
            <a:pPr indent="-222250" lvl="0" marL="228600" rtl="0" algn="l">
              <a:lnSpc>
                <a:spcPct val="100000"/>
              </a:lnSpc>
              <a:spcBef>
                <a:spcPts val="900"/>
              </a:spcBef>
              <a:spcAft>
                <a:spcPts val="0"/>
              </a:spcAft>
              <a:buSzPts val="1900"/>
              <a:buChar char="◼"/>
            </a:pPr>
            <a:r>
              <a:rPr lang="en" sz="2100">
                <a:latin typeface="Arial"/>
                <a:ea typeface="Arial"/>
                <a:cs typeface="Arial"/>
                <a:sym typeface="Arial"/>
              </a:rPr>
              <a:t>Facilitate a continuous improvement process for educators.</a:t>
            </a:r>
            <a:endParaRPr sz="1100"/>
          </a:p>
        </p:txBody>
      </p:sp>
      <p:sp>
        <p:nvSpPr>
          <p:cNvPr id="409" name="Google Shape;409;p59"/>
          <p:cNvSpPr txBox="1"/>
          <p:nvPr>
            <p:ph idx="12" type="sldNum"/>
          </p:nvPr>
        </p:nvSpPr>
        <p:spPr>
          <a:xfrm>
            <a:off x="0" y="4800601"/>
            <a:ext cx="436976" cy="342900"/>
          </a:xfrm>
          <a:prstGeom prst="rect">
            <a:avLst/>
          </a:prstGeom>
          <a:noFill/>
          <a:ln>
            <a:noFill/>
          </a:ln>
        </p:spPr>
        <p:txBody>
          <a:bodyPr anchorCtr="0" anchor="ctr" bIns="34325" lIns="68675" spcFirstLastPara="1" rIns="68675" wrap="square" tIns="34325">
            <a:noAutofit/>
          </a:bodyPr>
          <a:lstStyle/>
          <a:p>
            <a:pPr indent="0" lvl="0" marL="0" rtl="0" algn="r">
              <a:lnSpc>
                <a:spcPct val="100000"/>
              </a:lnSpc>
              <a:spcBef>
                <a:spcPts val="0"/>
              </a:spcBef>
              <a:spcAft>
                <a:spcPts val="0"/>
              </a:spcAft>
              <a:buSzPts val="1100"/>
              <a:buNone/>
            </a:pPr>
            <a:fld id="{00000000-1234-1234-1234-123412341234}" type="slidenum">
              <a:rPr lang="en" sz="1100"/>
              <a:t>‹#›</a:t>
            </a:fld>
            <a:endParaRPr sz="1100"/>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9" name="Shape 1469"/>
        <p:cNvGrpSpPr/>
        <p:nvPr/>
      </p:nvGrpSpPr>
      <p:grpSpPr>
        <a:xfrm>
          <a:off x="0" y="0"/>
          <a:ext cx="0" cy="0"/>
          <a:chOff x="0" y="0"/>
          <a:chExt cx="0" cy="0"/>
        </a:xfrm>
      </p:grpSpPr>
      <p:sp>
        <p:nvSpPr>
          <p:cNvPr id="1470" name="Google Shape;1470;p113"/>
          <p:cNvSpPr/>
          <p:nvPr/>
        </p:nvSpPr>
        <p:spPr>
          <a:xfrm>
            <a:off x="173350" y="224850"/>
            <a:ext cx="4663500" cy="4663500"/>
          </a:xfrm>
          <a:prstGeom prst="ellipse">
            <a:avLst/>
          </a:prstGeom>
          <a:solidFill>
            <a:srgbClr val="F3F3F3"/>
          </a:solidFill>
          <a:ln cap="flat" cmpd="sng" w="19050">
            <a:solidFill>
              <a:srgbClr val="999999"/>
            </a:solidFill>
            <a:prstDash val="solid"/>
            <a:round/>
            <a:headEnd len="sm" w="sm" type="none"/>
            <a:tailEnd len="sm" w="sm" type="none"/>
          </a:ln>
        </p:spPr>
        <p:txBody>
          <a:bodyPr anchorCtr="0" anchor="t" bIns="0" lIns="0" spcFirstLastPara="1" rIns="0" wrap="square" tIns="0">
            <a:noAutofit/>
          </a:bodyPr>
          <a:lstStyle/>
          <a:p>
            <a:pPr indent="0" lvl="0" marL="0" rtl="0" algn="ctr">
              <a:spcBef>
                <a:spcPts val="0"/>
              </a:spcBef>
              <a:spcAft>
                <a:spcPts val="0"/>
              </a:spcAft>
              <a:buNone/>
            </a:pPr>
            <a:r>
              <a:rPr lang="en" sz="1800">
                <a:solidFill>
                  <a:srgbClr val="666666"/>
                </a:solidFill>
              </a:rPr>
              <a:t>An </a:t>
            </a:r>
            <a:r>
              <a:rPr b="1" lang="en" sz="1800">
                <a:solidFill>
                  <a:srgbClr val="666666"/>
                </a:solidFill>
              </a:rPr>
              <a:t>elementary administrator’s</a:t>
            </a:r>
            <a:endParaRPr b="1" sz="1800">
              <a:solidFill>
                <a:srgbClr val="666666"/>
              </a:solidFill>
            </a:endParaRPr>
          </a:p>
          <a:p>
            <a:pPr indent="0" lvl="0" marL="0" rtl="0" algn="ctr">
              <a:spcBef>
                <a:spcPts val="0"/>
              </a:spcBef>
              <a:spcAft>
                <a:spcPts val="0"/>
              </a:spcAft>
              <a:buNone/>
            </a:pPr>
            <a:r>
              <a:rPr lang="en" sz="1800">
                <a:solidFill>
                  <a:srgbClr val="666666"/>
                </a:solidFill>
              </a:rPr>
              <a:t>responsibility for student growth</a:t>
            </a:r>
            <a:endParaRPr sz="1800">
              <a:solidFill>
                <a:srgbClr val="666666"/>
              </a:solidFill>
            </a:endParaRPr>
          </a:p>
        </p:txBody>
      </p:sp>
      <p:sp>
        <p:nvSpPr>
          <p:cNvPr id="1471" name="Google Shape;1471;p113"/>
          <p:cNvSpPr/>
          <p:nvPr/>
        </p:nvSpPr>
        <p:spPr>
          <a:xfrm>
            <a:off x="1636450" y="3151050"/>
            <a:ext cx="1737300" cy="1737300"/>
          </a:xfrm>
          <a:prstGeom prst="ellipse">
            <a:avLst/>
          </a:prstGeom>
          <a:solidFill>
            <a:srgbClr val="666666">
              <a:alpha val="7260"/>
            </a:srgbClr>
          </a:solidFill>
          <a:ln cap="flat" cmpd="sng" w="19050">
            <a:solidFill>
              <a:srgbClr val="666666"/>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600">
                <a:solidFill>
                  <a:srgbClr val="666666"/>
                </a:solidFill>
              </a:rPr>
              <a:t>Teacher A’s</a:t>
            </a:r>
            <a:endParaRPr b="1" sz="1600">
              <a:solidFill>
                <a:srgbClr val="666666"/>
              </a:solidFill>
            </a:endParaRPr>
          </a:p>
          <a:p>
            <a:pPr indent="0" lvl="0" marL="0" rtl="0" algn="ctr">
              <a:spcBef>
                <a:spcPts val="0"/>
              </a:spcBef>
              <a:spcAft>
                <a:spcPts val="0"/>
              </a:spcAft>
              <a:buNone/>
            </a:pPr>
            <a:r>
              <a:rPr lang="en" sz="1600">
                <a:solidFill>
                  <a:srgbClr val="666666"/>
                </a:solidFill>
              </a:rPr>
              <a:t>responsibility</a:t>
            </a:r>
            <a:endParaRPr sz="1600">
              <a:solidFill>
                <a:srgbClr val="666666"/>
              </a:solidFill>
            </a:endParaRPr>
          </a:p>
        </p:txBody>
      </p:sp>
      <p:sp>
        <p:nvSpPr>
          <p:cNvPr id="1472" name="Google Shape;1472;p113"/>
          <p:cNvSpPr txBox="1"/>
          <p:nvPr/>
        </p:nvSpPr>
        <p:spPr>
          <a:xfrm>
            <a:off x="6502975" y="2620450"/>
            <a:ext cx="2571900" cy="243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FF0000"/>
                </a:solidFill>
              </a:rPr>
              <a:t>And so on…</a:t>
            </a:r>
            <a:endParaRPr b="1" sz="1600">
              <a:solidFill>
                <a:srgbClr val="FF0000"/>
              </a:solidFill>
            </a:endParaRPr>
          </a:p>
          <a:p>
            <a:pPr indent="0" lvl="0" marL="0" rtl="0" algn="l">
              <a:spcBef>
                <a:spcPts val="0"/>
              </a:spcBef>
              <a:spcAft>
                <a:spcPts val="0"/>
              </a:spcAft>
              <a:buNone/>
            </a:pPr>
            <a:r>
              <a:t/>
            </a:r>
            <a:endParaRPr b="1" sz="1600">
              <a:solidFill>
                <a:srgbClr val="FF0000"/>
              </a:solidFill>
            </a:endParaRPr>
          </a:p>
          <a:p>
            <a:pPr indent="0" lvl="0" marL="0" rtl="0" algn="l">
              <a:spcBef>
                <a:spcPts val="0"/>
              </a:spcBef>
              <a:spcAft>
                <a:spcPts val="0"/>
              </a:spcAft>
              <a:buNone/>
            </a:pPr>
            <a:r>
              <a:rPr b="1" lang="en" sz="1600">
                <a:solidFill>
                  <a:srgbClr val="FF0000"/>
                </a:solidFill>
              </a:rPr>
              <a:t>Keeping in mind that even for typical single-grade teachers, there are subjects for which they are responsible where there are no state tests.</a:t>
            </a:r>
            <a:endParaRPr b="1" sz="1600">
              <a:solidFill>
                <a:srgbClr val="FF0000"/>
              </a:solidFill>
            </a:endParaRPr>
          </a:p>
        </p:txBody>
      </p:sp>
      <p:sp>
        <p:nvSpPr>
          <p:cNvPr id="1473" name="Google Shape;1473;p113"/>
          <p:cNvSpPr/>
          <p:nvPr/>
        </p:nvSpPr>
        <p:spPr>
          <a:xfrm>
            <a:off x="3319133" y="2194200"/>
            <a:ext cx="2716200" cy="2618100"/>
          </a:xfrm>
          <a:prstGeom prst="ellipse">
            <a:avLst/>
          </a:prstGeom>
          <a:solidFill>
            <a:srgbClr val="666666">
              <a:alpha val="7260"/>
            </a:srgbClr>
          </a:solidFill>
          <a:ln cap="flat" cmpd="sng" w="19050">
            <a:solidFill>
              <a:srgbClr val="666666"/>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600">
                <a:solidFill>
                  <a:srgbClr val="666666"/>
                </a:solidFill>
              </a:rPr>
              <a:t>Teacher D’s</a:t>
            </a:r>
            <a:endParaRPr b="1" sz="1600">
              <a:solidFill>
                <a:srgbClr val="666666"/>
              </a:solidFill>
            </a:endParaRPr>
          </a:p>
          <a:p>
            <a:pPr indent="0" lvl="0" marL="0" rtl="0" algn="ctr">
              <a:spcBef>
                <a:spcPts val="0"/>
              </a:spcBef>
              <a:spcAft>
                <a:spcPts val="0"/>
              </a:spcAft>
              <a:buNone/>
            </a:pPr>
            <a:r>
              <a:rPr lang="en" sz="1600">
                <a:solidFill>
                  <a:srgbClr val="666666"/>
                </a:solidFill>
              </a:rPr>
              <a:t>responsibility</a:t>
            </a:r>
            <a:endParaRPr sz="1600">
              <a:solidFill>
                <a:srgbClr val="666666"/>
              </a:solidFill>
            </a:endParaRPr>
          </a:p>
        </p:txBody>
      </p:sp>
      <p:sp>
        <p:nvSpPr>
          <p:cNvPr id="1474" name="Google Shape;1474;p113"/>
          <p:cNvSpPr/>
          <p:nvPr/>
        </p:nvSpPr>
        <p:spPr>
          <a:xfrm>
            <a:off x="1930136" y="1436532"/>
            <a:ext cx="1737300" cy="1737300"/>
          </a:xfrm>
          <a:prstGeom prst="ellipse">
            <a:avLst/>
          </a:prstGeom>
          <a:solidFill>
            <a:srgbClr val="666666">
              <a:alpha val="7260"/>
            </a:srgbClr>
          </a:solidFill>
          <a:ln cap="flat" cmpd="sng" w="19050">
            <a:solidFill>
              <a:srgbClr val="666666"/>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600">
                <a:solidFill>
                  <a:srgbClr val="666666"/>
                </a:solidFill>
              </a:rPr>
              <a:t>Teacher C’s</a:t>
            </a:r>
            <a:endParaRPr b="1" sz="1600">
              <a:solidFill>
                <a:srgbClr val="666666"/>
              </a:solidFill>
            </a:endParaRPr>
          </a:p>
          <a:p>
            <a:pPr indent="0" lvl="0" marL="0" rtl="0" algn="ctr">
              <a:spcBef>
                <a:spcPts val="0"/>
              </a:spcBef>
              <a:spcAft>
                <a:spcPts val="0"/>
              </a:spcAft>
              <a:buNone/>
            </a:pPr>
            <a:r>
              <a:rPr lang="en" sz="1600">
                <a:solidFill>
                  <a:srgbClr val="666666"/>
                </a:solidFill>
              </a:rPr>
              <a:t>responsibility</a:t>
            </a:r>
            <a:endParaRPr sz="1600">
              <a:solidFill>
                <a:srgbClr val="666666"/>
              </a:solidFill>
            </a:endParaRPr>
          </a:p>
        </p:txBody>
      </p:sp>
      <p:sp>
        <p:nvSpPr>
          <p:cNvPr id="1475" name="Google Shape;1475;p113"/>
          <p:cNvSpPr/>
          <p:nvPr/>
        </p:nvSpPr>
        <p:spPr>
          <a:xfrm>
            <a:off x="296745" y="2032157"/>
            <a:ext cx="1737300" cy="1737300"/>
          </a:xfrm>
          <a:prstGeom prst="ellipse">
            <a:avLst/>
          </a:prstGeom>
          <a:solidFill>
            <a:srgbClr val="666666">
              <a:alpha val="7260"/>
            </a:srgbClr>
          </a:solidFill>
          <a:ln cap="flat" cmpd="sng" w="19050">
            <a:solidFill>
              <a:srgbClr val="666666"/>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600">
                <a:solidFill>
                  <a:srgbClr val="666666"/>
                </a:solidFill>
              </a:rPr>
              <a:t>Teacher B’s</a:t>
            </a:r>
            <a:endParaRPr b="1" sz="1600">
              <a:solidFill>
                <a:srgbClr val="666666"/>
              </a:solidFill>
            </a:endParaRPr>
          </a:p>
          <a:p>
            <a:pPr indent="0" lvl="0" marL="0" rtl="0" algn="ctr">
              <a:spcBef>
                <a:spcPts val="0"/>
              </a:spcBef>
              <a:spcAft>
                <a:spcPts val="0"/>
              </a:spcAft>
              <a:buNone/>
            </a:pPr>
            <a:r>
              <a:rPr lang="en" sz="1600">
                <a:solidFill>
                  <a:srgbClr val="666666"/>
                </a:solidFill>
              </a:rPr>
              <a:t>responsibility</a:t>
            </a:r>
            <a:endParaRPr sz="1600">
              <a:solidFill>
                <a:srgbClr val="666666"/>
              </a:solidFill>
            </a:endParaRPr>
          </a:p>
        </p:txBody>
      </p:sp>
      <p:sp>
        <p:nvSpPr>
          <p:cNvPr id="1476" name="Google Shape;1476;p113"/>
          <p:cNvSpPr/>
          <p:nvPr/>
        </p:nvSpPr>
        <p:spPr>
          <a:xfrm>
            <a:off x="1031633" y="3868016"/>
            <a:ext cx="548700" cy="548700"/>
          </a:xfrm>
          <a:prstGeom prst="ellipse">
            <a:avLst/>
          </a:prstGeom>
          <a:solidFill>
            <a:srgbClr val="FF0000">
              <a:alpha val="14530"/>
            </a:srgbClr>
          </a:solidFill>
          <a:ln cap="flat" cmpd="sng" w="19050">
            <a:solidFill>
              <a:srgbClr val="FF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600">
                <a:solidFill>
                  <a:srgbClr val="FF0000"/>
                </a:solidFill>
              </a:rPr>
              <a:t>G</a:t>
            </a:r>
            <a:endParaRPr b="1" sz="1600">
              <a:solidFill>
                <a:srgbClr val="FF0000"/>
              </a:solidFill>
            </a:endParaRPr>
          </a:p>
        </p:txBody>
      </p:sp>
      <p:sp>
        <p:nvSpPr>
          <p:cNvPr id="1477" name="Google Shape;1477;p113"/>
          <p:cNvSpPr/>
          <p:nvPr/>
        </p:nvSpPr>
        <p:spPr>
          <a:xfrm>
            <a:off x="3227558" y="4416716"/>
            <a:ext cx="548700" cy="548700"/>
          </a:xfrm>
          <a:prstGeom prst="ellipse">
            <a:avLst/>
          </a:prstGeom>
          <a:solidFill>
            <a:srgbClr val="FF0000">
              <a:alpha val="14530"/>
            </a:srgbClr>
          </a:solidFill>
          <a:ln cap="flat" cmpd="sng" w="19050">
            <a:solidFill>
              <a:srgbClr val="FF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600">
                <a:solidFill>
                  <a:srgbClr val="FF0000"/>
                </a:solidFill>
              </a:rPr>
              <a:t>E</a:t>
            </a:r>
            <a:endParaRPr b="1" sz="1600">
              <a:solidFill>
                <a:srgbClr val="FF0000"/>
              </a:solidFill>
            </a:endParaRPr>
          </a:p>
        </p:txBody>
      </p:sp>
      <p:sp>
        <p:nvSpPr>
          <p:cNvPr id="1478" name="Google Shape;1478;p113"/>
          <p:cNvSpPr/>
          <p:nvPr/>
        </p:nvSpPr>
        <p:spPr>
          <a:xfrm>
            <a:off x="426808" y="3745341"/>
            <a:ext cx="548700" cy="548700"/>
          </a:xfrm>
          <a:prstGeom prst="ellipse">
            <a:avLst/>
          </a:prstGeom>
          <a:solidFill>
            <a:srgbClr val="FF0000">
              <a:alpha val="14530"/>
            </a:srgbClr>
          </a:solidFill>
          <a:ln cap="flat" cmpd="sng" w="19050">
            <a:solidFill>
              <a:srgbClr val="FF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600">
                <a:solidFill>
                  <a:srgbClr val="FF0000"/>
                </a:solidFill>
              </a:rPr>
              <a:t>H</a:t>
            </a:r>
            <a:endParaRPr b="1" sz="1600">
              <a:solidFill>
                <a:srgbClr val="FF0000"/>
              </a:solidFill>
            </a:endParaRPr>
          </a:p>
        </p:txBody>
      </p:sp>
      <p:sp>
        <p:nvSpPr>
          <p:cNvPr id="1479" name="Google Shape;1479;p113"/>
          <p:cNvSpPr/>
          <p:nvPr/>
        </p:nvSpPr>
        <p:spPr>
          <a:xfrm>
            <a:off x="1245958" y="4416716"/>
            <a:ext cx="548700" cy="548700"/>
          </a:xfrm>
          <a:prstGeom prst="ellipse">
            <a:avLst/>
          </a:prstGeom>
          <a:solidFill>
            <a:srgbClr val="FF0000">
              <a:alpha val="14530"/>
            </a:srgbClr>
          </a:solidFill>
          <a:ln cap="flat" cmpd="sng" w="19050">
            <a:solidFill>
              <a:srgbClr val="FF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600">
                <a:solidFill>
                  <a:srgbClr val="FF0000"/>
                </a:solidFill>
              </a:rPr>
              <a:t>F</a:t>
            </a:r>
            <a:endParaRPr b="1" sz="1600">
              <a:solidFill>
                <a:srgbClr val="FF0000"/>
              </a:solidFill>
            </a:endParaRPr>
          </a:p>
        </p:txBody>
      </p:sp>
      <p:sp>
        <p:nvSpPr>
          <p:cNvPr id="1480" name="Google Shape;1480;p113"/>
          <p:cNvSpPr/>
          <p:nvPr/>
        </p:nvSpPr>
        <p:spPr>
          <a:xfrm>
            <a:off x="1415689" y="1521123"/>
            <a:ext cx="548700" cy="548700"/>
          </a:xfrm>
          <a:prstGeom prst="ellipse">
            <a:avLst/>
          </a:prstGeom>
          <a:solidFill>
            <a:srgbClr val="FF0000">
              <a:alpha val="14530"/>
            </a:srgbClr>
          </a:solidFill>
          <a:ln cap="flat" cmpd="sng" w="19050">
            <a:solidFill>
              <a:srgbClr val="FF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600">
                <a:solidFill>
                  <a:srgbClr val="FF0000"/>
                </a:solidFill>
              </a:rPr>
              <a:t>K</a:t>
            </a:r>
            <a:endParaRPr b="1" sz="1600">
              <a:solidFill>
                <a:srgbClr val="FF0000"/>
              </a:solidFill>
            </a:endParaRPr>
          </a:p>
        </p:txBody>
      </p:sp>
      <p:sp>
        <p:nvSpPr>
          <p:cNvPr id="1481" name="Google Shape;1481;p113"/>
          <p:cNvSpPr/>
          <p:nvPr/>
        </p:nvSpPr>
        <p:spPr>
          <a:xfrm>
            <a:off x="847762" y="1457464"/>
            <a:ext cx="548700" cy="548700"/>
          </a:xfrm>
          <a:prstGeom prst="ellipse">
            <a:avLst/>
          </a:prstGeom>
          <a:solidFill>
            <a:srgbClr val="FF0000">
              <a:alpha val="14530"/>
            </a:srgbClr>
          </a:solidFill>
          <a:ln cap="flat" cmpd="sng" w="19050">
            <a:solidFill>
              <a:srgbClr val="FF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600">
                <a:solidFill>
                  <a:srgbClr val="FF0000"/>
                </a:solidFill>
              </a:rPr>
              <a:t>J</a:t>
            </a:r>
            <a:endParaRPr b="1" sz="1600">
              <a:solidFill>
                <a:srgbClr val="FF0000"/>
              </a:solidFill>
            </a:endParaRPr>
          </a:p>
        </p:txBody>
      </p:sp>
      <p:sp>
        <p:nvSpPr>
          <p:cNvPr id="1482" name="Google Shape;1482;p113"/>
          <p:cNvSpPr/>
          <p:nvPr/>
        </p:nvSpPr>
        <p:spPr>
          <a:xfrm>
            <a:off x="290403" y="1601207"/>
            <a:ext cx="548700" cy="548700"/>
          </a:xfrm>
          <a:prstGeom prst="ellipse">
            <a:avLst/>
          </a:prstGeom>
          <a:solidFill>
            <a:srgbClr val="FF0000">
              <a:alpha val="14530"/>
            </a:srgbClr>
          </a:solidFill>
          <a:ln cap="flat" cmpd="sng" w="19050">
            <a:solidFill>
              <a:srgbClr val="FF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600">
                <a:solidFill>
                  <a:srgbClr val="FF0000"/>
                </a:solidFill>
              </a:rPr>
              <a:t>I</a:t>
            </a:r>
            <a:endParaRPr b="1" sz="1600">
              <a:solidFill>
                <a:srgbClr val="FF0000"/>
              </a:solidFill>
            </a:endParaRPr>
          </a:p>
        </p:txBody>
      </p:sp>
      <p:sp>
        <p:nvSpPr>
          <p:cNvPr id="1483" name="Google Shape;1483;p113"/>
          <p:cNvSpPr/>
          <p:nvPr/>
        </p:nvSpPr>
        <p:spPr>
          <a:xfrm>
            <a:off x="3667433" y="1821141"/>
            <a:ext cx="548700" cy="548700"/>
          </a:xfrm>
          <a:prstGeom prst="ellipse">
            <a:avLst/>
          </a:prstGeom>
          <a:solidFill>
            <a:srgbClr val="FF0000">
              <a:alpha val="14530"/>
            </a:srgbClr>
          </a:solidFill>
          <a:ln cap="flat" cmpd="sng" w="19050">
            <a:solidFill>
              <a:srgbClr val="FF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600">
                <a:solidFill>
                  <a:srgbClr val="FF0000"/>
                </a:solidFill>
              </a:rPr>
              <a:t>L</a:t>
            </a:r>
            <a:endParaRPr b="1" sz="1600">
              <a:solidFill>
                <a:srgbClr val="FF0000"/>
              </a:solidFill>
            </a:endParaRPr>
          </a:p>
        </p:txBody>
      </p:sp>
      <p:sp>
        <p:nvSpPr>
          <p:cNvPr id="1484" name="Google Shape;1484;p113"/>
          <p:cNvSpPr/>
          <p:nvPr/>
        </p:nvSpPr>
        <p:spPr>
          <a:xfrm>
            <a:off x="4082783" y="1436516"/>
            <a:ext cx="548700" cy="548700"/>
          </a:xfrm>
          <a:prstGeom prst="ellipse">
            <a:avLst/>
          </a:prstGeom>
          <a:solidFill>
            <a:srgbClr val="FF0000">
              <a:alpha val="14530"/>
            </a:srgbClr>
          </a:solidFill>
          <a:ln cap="flat" cmpd="sng" w="19050">
            <a:solidFill>
              <a:srgbClr val="FF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600">
                <a:solidFill>
                  <a:srgbClr val="FF0000"/>
                </a:solidFill>
              </a:rPr>
              <a:t>M</a:t>
            </a:r>
            <a:endParaRPr b="1" sz="1600">
              <a:solidFill>
                <a:srgbClr val="FF0000"/>
              </a:solidFill>
            </a:endParaRPr>
          </a:p>
        </p:txBody>
      </p:sp>
      <p:sp>
        <p:nvSpPr>
          <p:cNvPr id="1485" name="Google Shape;1485;p113"/>
          <p:cNvSpPr/>
          <p:nvPr/>
        </p:nvSpPr>
        <p:spPr>
          <a:xfrm>
            <a:off x="3066778" y="406264"/>
            <a:ext cx="548700" cy="548700"/>
          </a:xfrm>
          <a:prstGeom prst="ellipse">
            <a:avLst/>
          </a:prstGeom>
          <a:solidFill>
            <a:srgbClr val="FF0000">
              <a:alpha val="14530"/>
            </a:srgbClr>
          </a:solidFill>
          <a:ln cap="flat" cmpd="sng" w="19050">
            <a:solidFill>
              <a:srgbClr val="FF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600">
                <a:solidFill>
                  <a:srgbClr val="FF0000"/>
                </a:solidFill>
              </a:rPr>
              <a:t>Q</a:t>
            </a:r>
            <a:endParaRPr b="1" sz="1600">
              <a:solidFill>
                <a:srgbClr val="FF0000"/>
              </a:solidFill>
            </a:endParaRPr>
          </a:p>
        </p:txBody>
      </p:sp>
      <p:sp>
        <p:nvSpPr>
          <p:cNvPr id="1486" name="Google Shape;1486;p113"/>
          <p:cNvSpPr/>
          <p:nvPr/>
        </p:nvSpPr>
        <p:spPr>
          <a:xfrm>
            <a:off x="2510774" y="406264"/>
            <a:ext cx="548700" cy="548700"/>
          </a:xfrm>
          <a:prstGeom prst="ellipse">
            <a:avLst/>
          </a:prstGeom>
          <a:solidFill>
            <a:srgbClr val="FF0000">
              <a:alpha val="14530"/>
            </a:srgbClr>
          </a:solidFill>
          <a:ln cap="flat" cmpd="sng" w="19050">
            <a:solidFill>
              <a:srgbClr val="FF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600">
                <a:solidFill>
                  <a:srgbClr val="FF0000"/>
                </a:solidFill>
              </a:rPr>
              <a:t>P</a:t>
            </a:r>
            <a:endParaRPr b="1" sz="1600">
              <a:solidFill>
                <a:srgbClr val="FF0000"/>
              </a:solidFill>
            </a:endParaRPr>
          </a:p>
        </p:txBody>
      </p:sp>
      <p:sp>
        <p:nvSpPr>
          <p:cNvPr id="1487" name="Google Shape;1487;p113"/>
          <p:cNvSpPr/>
          <p:nvPr/>
        </p:nvSpPr>
        <p:spPr>
          <a:xfrm>
            <a:off x="1954771" y="406264"/>
            <a:ext cx="548700" cy="548700"/>
          </a:xfrm>
          <a:prstGeom prst="ellipse">
            <a:avLst/>
          </a:prstGeom>
          <a:solidFill>
            <a:srgbClr val="FF0000">
              <a:alpha val="14530"/>
            </a:srgbClr>
          </a:solidFill>
          <a:ln cap="flat" cmpd="sng" w="19050">
            <a:solidFill>
              <a:srgbClr val="FF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600">
                <a:solidFill>
                  <a:srgbClr val="FF0000"/>
                </a:solidFill>
              </a:rPr>
              <a:t>O</a:t>
            </a:r>
            <a:endParaRPr b="1" sz="1600">
              <a:solidFill>
                <a:srgbClr val="FF0000"/>
              </a:solidFill>
            </a:endParaRPr>
          </a:p>
        </p:txBody>
      </p:sp>
      <p:sp>
        <p:nvSpPr>
          <p:cNvPr id="1488" name="Google Shape;1488;p113"/>
          <p:cNvSpPr/>
          <p:nvPr/>
        </p:nvSpPr>
        <p:spPr>
          <a:xfrm>
            <a:off x="1398767" y="406264"/>
            <a:ext cx="548700" cy="548700"/>
          </a:xfrm>
          <a:prstGeom prst="ellipse">
            <a:avLst/>
          </a:prstGeom>
          <a:solidFill>
            <a:srgbClr val="FF0000">
              <a:alpha val="14530"/>
            </a:srgbClr>
          </a:solidFill>
          <a:ln cap="flat" cmpd="sng" w="19050">
            <a:solidFill>
              <a:srgbClr val="FF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600">
                <a:solidFill>
                  <a:srgbClr val="FF0000"/>
                </a:solidFill>
              </a:rPr>
              <a:t>N</a:t>
            </a:r>
            <a:endParaRPr b="1" sz="1600">
              <a:solidFill>
                <a:srgbClr val="FF0000"/>
              </a:solidFill>
            </a:endParaRPr>
          </a:p>
        </p:txBody>
      </p:sp>
      <p:pic>
        <p:nvPicPr>
          <p:cNvPr id="1489" name="Google Shape;1489;p113"/>
          <p:cNvPicPr preferRelativeResize="0"/>
          <p:nvPr/>
        </p:nvPicPr>
        <p:blipFill>
          <a:blip r:embed="rId3">
            <a:alphaModFix/>
          </a:blip>
          <a:stretch>
            <a:fillRect/>
          </a:stretch>
        </p:blipFill>
        <p:spPr>
          <a:xfrm>
            <a:off x="0" y="4594800"/>
            <a:ext cx="783838" cy="548700"/>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3" name="Shape 1493"/>
        <p:cNvGrpSpPr/>
        <p:nvPr/>
      </p:nvGrpSpPr>
      <p:grpSpPr>
        <a:xfrm>
          <a:off x="0" y="0"/>
          <a:ext cx="0" cy="0"/>
          <a:chOff x="0" y="0"/>
          <a:chExt cx="0" cy="0"/>
        </a:xfrm>
      </p:grpSpPr>
      <p:sp>
        <p:nvSpPr>
          <p:cNvPr id="1494" name="Google Shape;1494;p114"/>
          <p:cNvSpPr/>
          <p:nvPr/>
        </p:nvSpPr>
        <p:spPr>
          <a:xfrm>
            <a:off x="173350" y="224850"/>
            <a:ext cx="4663500" cy="4663500"/>
          </a:xfrm>
          <a:prstGeom prst="ellipse">
            <a:avLst/>
          </a:prstGeom>
          <a:solidFill>
            <a:srgbClr val="666666">
              <a:alpha val="7260"/>
            </a:srgbClr>
          </a:solidFill>
          <a:ln cap="flat" cmpd="sng" w="19050">
            <a:solidFill>
              <a:srgbClr val="666666"/>
            </a:solidFill>
            <a:prstDash val="solid"/>
            <a:round/>
            <a:headEnd len="sm" w="sm" type="none"/>
            <a:tailEnd len="sm" w="sm" type="none"/>
          </a:ln>
        </p:spPr>
        <p:txBody>
          <a:bodyPr anchorCtr="0" anchor="t" bIns="0" lIns="0" spcFirstLastPara="1" rIns="0" wrap="square" tIns="0">
            <a:noAutofit/>
          </a:bodyPr>
          <a:lstStyle/>
          <a:p>
            <a:pPr indent="0" lvl="0" marL="0" rtl="0" algn="ctr">
              <a:spcBef>
                <a:spcPts val="0"/>
              </a:spcBef>
              <a:spcAft>
                <a:spcPts val="0"/>
              </a:spcAft>
              <a:buNone/>
            </a:pPr>
            <a:r>
              <a:rPr lang="en" sz="1800">
                <a:solidFill>
                  <a:srgbClr val="666666"/>
                </a:solidFill>
              </a:rPr>
              <a:t>An </a:t>
            </a:r>
            <a:r>
              <a:rPr b="1" lang="en" sz="1800">
                <a:solidFill>
                  <a:srgbClr val="666666"/>
                </a:solidFill>
              </a:rPr>
              <a:t>elementary administrator’s</a:t>
            </a:r>
            <a:endParaRPr b="1" sz="1800">
              <a:solidFill>
                <a:srgbClr val="666666"/>
              </a:solidFill>
            </a:endParaRPr>
          </a:p>
          <a:p>
            <a:pPr indent="0" lvl="0" marL="0" rtl="0" algn="ctr">
              <a:spcBef>
                <a:spcPts val="0"/>
              </a:spcBef>
              <a:spcAft>
                <a:spcPts val="0"/>
              </a:spcAft>
              <a:buNone/>
            </a:pPr>
            <a:r>
              <a:rPr lang="en" sz="1800">
                <a:solidFill>
                  <a:srgbClr val="666666"/>
                </a:solidFill>
              </a:rPr>
              <a:t>responsibility for student growth</a:t>
            </a:r>
            <a:endParaRPr sz="1800">
              <a:solidFill>
                <a:srgbClr val="666666"/>
              </a:solidFill>
            </a:endParaRPr>
          </a:p>
        </p:txBody>
      </p:sp>
      <p:sp>
        <p:nvSpPr>
          <p:cNvPr id="1495" name="Google Shape;1495;p114"/>
          <p:cNvSpPr/>
          <p:nvPr/>
        </p:nvSpPr>
        <p:spPr>
          <a:xfrm>
            <a:off x="1636450" y="3151050"/>
            <a:ext cx="1737300" cy="1737300"/>
          </a:xfrm>
          <a:prstGeom prst="ellipse">
            <a:avLst/>
          </a:prstGeom>
          <a:solidFill>
            <a:srgbClr val="666666">
              <a:alpha val="7260"/>
            </a:srgbClr>
          </a:solidFill>
          <a:ln cap="flat" cmpd="sng" w="19050">
            <a:solidFill>
              <a:srgbClr val="666666"/>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600">
                <a:solidFill>
                  <a:srgbClr val="666666"/>
                </a:solidFill>
              </a:rPr>
              <a:t>Teacher A’s</a:t>
            </a:r>
            <a:endParaRPr b="1" sz="1600">
              <a:solidFill>
                <a:srgbClr val="666666"/>
              </a:solidFill>
            </a:endParaRPr>
          </a:p>
          <a:p>
            <a:pPr indent="0" lvl="0" marL="0" rtl="0" algn="ctr">
              <a:spcBef>
                <a:spcPts val="0"/>
              </a:spcBef>
              <a:spcAft>
                <a:spcPts val="0"/>
              </a:spcAft>
              <a:buNone/>
            </a:pPr>
            <a:r>
              <a:rPr lang="en" sz="1600">
                <a:solidFill>
                  <a:srgbClr val="666666"/>
                </a:solidFill>
              </a:rPr>
              <a:t>responsibility</a:t>
            </a:r>
            <a:endParaRPr sz="1600">
              <a:solidFill>
                <a:srgbClr val="666666"/>
              </a:solidFill>
            </a:endParaRPr>
          </a:p>
        </p:txBody>
      </p:sp>
      <p:sp>
        <p:nvSpPr>
          <p:cNvPr id="1496" name="Google Shape;1496;p114"/>
          <p:cNvSpPr txBox="1"/>
          <p:nvPr/>
        </p:nvSpPr>
        <p:spPr>
          <a:xfrm>
            <a:off x="6251875" y="779325"/>
            <a:ext cx="2892000" cy="4364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600">
                <a:solidFill>
                  <a:srgbClr val="FF0000"/>
                </a:solidFill>
              </a:rPr>
              <a:t>Why does this matter?</a:t>
            </a:r>
            <a:endParaRPr b="1" sz="1600">
              <a:solidFill>
                <a:srgbClr val="FF0000"/>
              </a:solidFill>
            </a:endParaRPr>
          </a:p>
          <a:p>
            <a:pPr indent="0" lvl="0" marL="0" rtl="0" algn="l">
              <a:spcBef>
                <a:spcPts val="0"/>
              </a:spcBef>
              <a:spcAft>
                <a:spcPts val="0"/>
              </a:spcAft>
              <a:buNone/>
            </a:pPr>
            <a:r>
              <a:t/>
            </a:r>
            <a:endParaRPr b="1" sz="1600">
              <a:solidFill>
                <a:srgbClr val="FF0000"/>
              </a:solidFill>
            </a:endParaRPr>
          </a:p>
          <a:p>
            <a:pPr indent="0" lvl="0" marL="0" rtl="0" algn="l">
              <a:spcBef>
                <a:spcPts val="0"/>
              </a:spcBef>
              <a:spcAft>
                <a:spcPts val="0"/>
              </a:spcAft>
              <a:buNone/>
            </a:pPr>
            <a:r>
              <a:rPr lang="en" sz="1600">
                <a:solidFill>
                  <a:srgbClr val="FF0000"/>
                </a:solidFill>
              </a:rPr>
              <a:t>A smaller number of growth measures is much simpler to deal with for the administrator</a:t>
            </a:r>
            <a:endParaRPr sz="1600">
              <a:solidFill>
                <a:srgbClr val="FF0000"/>
              </a:solidFill>
            </a:endParaRPr>
          </a:p>
          <a:p>
            <a:pPr indent="0" lvl="0" marL="0" rtl="0" algn="l">
              <a:spcBef>
                <a:spcPts val="0"/>
              </a:spcBef>
              <a:spcAft>
                <a:spcPts val="0"/>
              </a:spcAft>
              <a:buNone/>
            </a:pPr>
            <a:r>
              <a:t/>
            </a:r>
            <a:endParaRPr sz="1600">
              <a:solidFill>
                <a:srgbClr val="FF0000"/>
              </a:solidFill>
            </a:endParaRPr>
          </a:p>
          <a:p>
            <a:pPr indent="0" lvl="0" marL="0" rtl="0" algn="l">
              <a:spcBef>
                <a:spcPts val="0"/>
              </a:spcBef>
              <a:spcAft>
                <a:spcPts val="0"/>
              </a:spcAft>
              <a:buNone/>
            </a:pPr>
            <a:r>
              <a:rPr lang="en" sz="1600">
                <a:solidFill>
                  <a:srgbClr val="FF0000"/>
                </a:solidFill>
              </a:rPr>
              <a:t>A larger number of measures is more consistent with individual teachers’ responsibilities</a:t>
            </a:r>
            <a:endParaRPr sz="1600">
              <a:solidFill>
                <a:srgbClr val="FF0000"/>
              </a:solidFill>
            </a:endParaRPr>
          </a:p>
          <a:p>
            <a:pPr indent="0" lvl="0" marL="0" rtl="0" algn="l">
              <a:spcBef>
                <a:spcPts val="0"/>
              </a:spcBef>
              <a:spcAft>
                <a:spcPts val="0"/>
              </a:spcAft>
              <a:buNone/>
            </a:pPr>
            <a:r>
              <a:t/>
            </a:r>
            <a:endParaRPr sz="1600">
              <a:solidFill>
                <a:srgbClr val="FF0000"/>
              </a:solidFill>
            </a:endParaRPr>
          </a:p>
          <a:p>
            <a:pPr indent="0" lvl="0" marL="0" rtl="0" algn="l">
              <a:spcBef>
                <a:spcPts val="0"/>
              </a:spcBef>
              <a:spcAft>
                <a:spcPts val="0"/>
              </a:spcAft>
              <a:buNone/>
            </a:pPr>
            <a:r>
              <a:rPr lang="en" sz="1600">
                <a:solidFill>
                  <a:srgbClr val="FF0000"/>
                </a:solidFill>
              </a:rPr>
              <a:t>What matters more?</a:t>
            </a:r>
            <a:endParaRPr sz="1600">
              <a:solidFill>
                <a:srgbClr val="FF0000"/>
              </a:solidFill>
            </a:endParaRPr>
          </a:p>
          <a:p>
            <a:pPr indent="0" lvl="0" marL="0" rtl="0" algn="l">
              <a:spcBef>
                <a:spcPts val="0"/>
              </a:spcBef>
              <a:spcAft>
                <a:spcPts val="0"/>
              </a:spcAft>
              <a:buNone/>
            </a:pPr>
            <a:r>
              <a:t/>
            </a:r>
            <a:endParaRPr sz="1600">
              <a:solidFill>
                <a:srgbClr val="FF0000"/>
              </a:solidFill>
            </a:endParaRPr>
          </a:p>
          <a:p>
            <a:pPr indent="0" lvl="0" marL="0" rtl="0" algn="l">
              <a:spcBef>
                <a:spcPts val="0"/>
              </a:spcBef>
              <a:spcAft>
                <a:spcPts val="0"/>
              </a:spcAft>
              <a:buNone/>
            </a:pPr>
            <a:r>
              <a:rPr lang="en" sz="1600">
                <a:solidFill>
                  <a:srgbClr val="FF0000"/>
                </a:solidFill>
              </a:rPr>
              <a:t>How does the power dynamic factor in?</a:t>
            </a:r>
            <a:endParaRPr sz="1600">
              <a:solidFill>
                <a:srgbClr val="FF0000"/>
              </a:solidFill>
            </a:endParaRPr>
          </a:p>
        </p:txBody>
      </p:sp>
      <p:sp>
        <p:nvSpPr>
          <p:cNvPr id="1497" name="Google Shape;1497;p114"/>
          <p:cNvSpPr/>
          <p:nvPr/>
        </p:nvSpPr>
        <p:spPr>
          <a:xfrm>
            <a:off x="3319133" y="2194200"/>
            <a:ext cx="2716200" cy="2618100"/>
          </a:xfrm>
          <a:prstGeom prst="ellipse">
            <a:avLst/>
          </a:prstGeom>
          <a:solidFill>
            <a:srgbClr val="666666">
              <a:alpha val="7260"/>
            </a:srgbClr>
          </a:solidFill>
          <a:ln cap="flat" cmpd="sng" w="19050">
            <a:solidFill>
              <a:srgbClr val="666666"/>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600">
                <a:solidFill>
                  <a:srgbClr val="666666"/>
                </a:solidFill>
              </a:rPr>
              <a:t>Teacher D’s</a:t>
            </a:r>
            <a:endParaRPr b="1" sz="1600">
              <a:solidFill>
                <a:srgbClr val="666666"/>
              </a:solidFill>
            </a:endParaRPr>
          </a:p>
          <a:p>
            <a:pPr indent="0" lvl="0" marL="0" rtl="0" algn="ctr">
              <a:spcBef>
                <a:spcPts val="0"/>
              </a:spcBef>
              <a:spcAft>
                <a:spcPts val="0"/>
              </a:spcAft>
              <a:buNone/>
            </a:pPr>
            <a:r>
              <a:rPr lang="en" sz="1600">
                <a:solidFill>
                  <a:srgbClr val="666666"/>
                </a:solidFill>
              </a:rPr>
              <a:t>responsibility</a:t>
            </a:r>
            <a:endParaRPr sz="1600">
              <a:solidFill>
                <a:srgbClr val="666666"/>
              </a:solidFill>
            </a:endParaRPr>
          </a:p>
        </p:txBody>
      </p:sp>
      <p:sp>
        <p:nvSpPr>
          <p:cNvPr id="1498" name="Google Shape;1498;p114"/>
          <p:cNvSpPr/>
          <p:nvPr/>
        </p:nvSpPr>
        <p:spPr>
          <a:xfrm>
            <a:off x="1930136" y="1436532"/>
            <a:ext cx="1737300" cy="1737300"/>
          </a:xfrm>
          <a:prstGeom prst="ellipse">
            <a:avLst/>
          </a:prstGeom>
          <a:solidFill>
            <a:srgbClr val="666666">
              <a:alpha val="7260"/>
            </a:srgbClr>
          </a:solidFill>
          <a:ln cap="flat" cmpd="sng" w="19050">
            <a:solidFill>
              <a:srgbClr val="666666"/>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600">
                <a:solidFill>
                  <a:srgbClr val="666666"/>
                </a:solidFill>
              </a:rPr>
              <a:t>Teacher C’s</a:t>
            </a:r>
            <a:endParaRPr b="1" sz="1600">
              <a:solidFill>
                <a:srgbClr val="666666"/>
              </a:solidFill>
            </a:endParaRPr>
          </a:p>
          <a:p>
            <a:pPr indent="0" lvl="0" marL="0" rtl="0" algn="ctr">
              <a:spcBef>
                <a:spcPts val="0"/>
              </a:spcBef>
              <a:spcAft>
                <a:spcPts val="0"/>
              </a:spcAft>
              <a:buNone/>
            </a:pPr>
            <a:r>
              <a:rPr lang="en" sz="1600">
                <a:solidFill>
                  <a:srgbClr val="666666"/>
                </a:solidFill>
              </a:rPr>
              <a:t>responsibility</a:t>
            </a:r>
            <a:endParaRPr sz="1600">
              <a:solidFill>
                <a:srgbClr val="666666"/>
              </a:solidFill>
            </a:endParaRPr>
          </a:p>
        </p:txBody>
      </p:sp>
      <p:sp>
        <p:nvSpPr>
          <p:cNvPr id="1499" name="Google Shape;1499;p114"/>
          <p:cNvSpPr/>
          <p:nvPr/>
        </p:nvSpPr>
        <p:spPr>
          <a:xfrm>
            <a:off x="296745" y="2032157"/>
            <a:ext cx="1737300" cy="1737300"/>
          </a:xfrm>
          <a:prstGeom prst="ellipse">
            <a:avLst/>
          </a:prstGeom>
          <a:solidFill>
            <a:srgbClr val="666666">
              <a:alpha val="7260"/>
            </a:srgbClr>
          </a:solidFill>
          <a:ln cap="flat" cmpd="sng" w="19050">
            <a:solidFill>
              <a:srgbClr val="666666"/>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600">
                <a:solidFill>
                  <a:srgbClr val="666666"/>
                </a:solidFill>
              </a:rPr>
              <a:t>Teacher B’s</a:t>
            </a:r>
            <a:endParaRPr b="1" sz="1600">
              <a:solidFill>
                <a:srgbClr val="666666"/>
              </a:solidFill>
            </a:endParaRPr>
          </a:p>
          <a:p>
            <a:pPr indent="0" lvl="0" marL="0" rtl="0" algn="ctr">
              <a:spcBef>
                <a:spcPts val="0"/>
              </a:spcBef>
              <a:spcAft>
                <a:spcPts val="0"/>
              </a:spcAft>
              <a:buNone/>
            </a:pPr>
            <a:r>
              <a:rPr lang="en" sz="1600">
                <a:solidFill>
                  <a:srgbClr val="666666"/>
                </a:solidFill>
              </a:rPr>
              <a:t>responsibility</a:t>
            </a:r>
            <a:endParaRPr sz="1600">
              <a:solidFill>
                <a:srgbClr val="666666"/>
              </a:solidFill>
            </a:endParaRPr>
          </a:p>
        </p:txBody>
      </p:sp>
      <p:sp>
        <p:nvSpPr>
          <p:cNvPr id="1500" name="Google Shape;1500;p114"/>
          <p:cNvSpPr/>
          <p:nvPr/>
        </p:nvSpPr>
        <p:spPr>
          <a:xfrm>
            <a:off x="1031633" y="3868016"/>
            <a:ext cx="548700" cy="548700"/>
          </a:xfrm>
          <a:prstGeom prst="ellipse">
            <a:avLst/>
          </a:prstGeom>
          <a:solidFill>
            <a:srgbClr val="666666">
              <a:alpha val="7260"/>
            </a:srgbClr>
          </a:solidFill>
          <a:ln cap="flat" cmpd="sng" w="19050">
            <a:solidFill>
              <a:srgbClr val="666666"/>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600">
                <a:solidFill>
                  <a:srgbClr val="666666"/>
                </a:solidFill>
              </a:rPr>
              <a:t>G</a:t>
            </a:r>
            <a:endParaRPr sz="1600">
              <a:solidFill>
                <a:srgbClr val="666666"/>
              </a:solidFill>
            </a:endParaRPr>
          </a:p>
        </p:txBody>
      </p:sp>
      <p:sp>
        <p:nvSpPr>
          <p:cNvPr id="1501" name="Google Shape;1501;p114"/>
          <p:cNvSpPr/>
          <p:nvPr/>
        </p:nvSpPr>
        <p:spPr>
          <a:xfrm>
            <a:off x="3227558" y="4416716"/>
            <a:ext cx="548700" cy="548700"/>
          </a:xfrm>
          <a:prstGeom prst="ellipse">
            <a:avLst/>
          </a:prstGeom>
          <a:solidFill>
            <a:srgbClr val="666666">
              <a:alpha val="7260"/>
            </a:srgbClr>
          </a:solidFill>
          <a:ln cap="flat" cmpd="sng" w="19050">
            <a:solidFill>
              <a:srgbClr val="666666"/>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600">
                <a:solidFill>
                  <a:srgbClr val="666666"/>
                </a:solidFill>
              </a:rPr>
              <a:t>E</a:t>
            </a:r>
            <a:endParaRPr sz="1600">
              <a:solidFill>
                <a:srgbClr val="666666"/>
              </a:solidFill>
            </a:endParaRPr>
          </a:p>
        </p:txBody>
      </p:sp>
      <p:sp>
        <p:nvSpPr>
          <p:cNvPr id="1502" name="Google Shape;1502;p114"/>
          <p:cNvSpPr/>
          <p:nvPr/>
        </p:nvSpPr>
        <p:spPr>
          <a:xfrm>
            <a:off x="426808" y="3745341"/>
            <a:ext cx="548700" cy="548700"/>
          </a:xfrm>
          <a:prstGeom prst="ellipse">
            <a:avLst/>
          </a:prstGeom>
          <a:solidFill>
            <a:srgbClr val="666666">
              <a:alpha val="7260"/>
            </a:srgbClr>
          </a:solidFill>
          <a:ln cap="flat" cmpd="sng" w="19050">
            <a:solidFill>
              <a:srgbClr val="666666"/>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600">
                <a:solidFill>
                  <a:srgbClr val="666666"/>
                </a:solidFill>
              </a:rPr>
              <a:t>H</a:t>
            </a:r>
            <a:endParaRPr sz="1600">
              <a:solidFill>
                <a:srgbClr val="666666"/>
              </a:solidFill>
            </a:endParaRPr>
          </a:p>
        </p:txBody>
      </p:sp>
      <p:sp>
        <p:nvSpPr>
          <p:cNvPr id="1503" name="Google Shape;1503;p114"/>
          <p:cNvSpPr/>
          <p:nvPr/>
        </p:nvSpPr>
        <p:spPr>
          <a:xfrm>
            <a:off x="1245958" y="4416716"/>
            <a:ext cx="548700" cy="548700"/>
          </a:xfrm>
          <a:prstGeom prst="ellipse">
            <a:avLst/>
          </a:prstGeom>
          <a:solidFill>
            <a:srgbClr val="666666">
              <a:alpha val="7260"/>
            </a:srgbClr>
          </a:solidFill>
          <a:ln cap="flat" cmpd="sng" w="19050">
            <a:solidFill>
              <a:srgbClr val="666666"/>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600">
                <a:solidFill>
                  <a:srgbClr val="666666"/>
                </a:solidFill>
              </a:rPr>
              <a:t>F</a:t>
            </a:r>
            <a:endParaRPr sz="1600">
              <a:solidFill>
                <a:srgbClr val="666666"/>
              </a:solidFill>
            </a:endParaRPr>
          </a:p>
        </p:txBody>
      </p:sp>
      <p:sp>
        <p:nvSpPr>
          <p:cNvPr id="1504" name="Google Shape;1504;p114"/>
          <p:cNvSpPr/>
          <p:nvPr/>
        </p:nvSpPr>
        <p:spPr>
          <a:xfrm>
            <a:off x="1433008" y="1538441"/>
            <a:ext cx="548700" cy="548700"/>
          </a:xfrm>
          <a:prstGeom prst="ellipse">
            <a:avLst/>
          </a:prstGeom>
          <a:solidFill>
            <a:srgbClr val="666666">
              <a:alpha val="7260"/>
            </a:srgbClr>
          </a:solidFill>
          <a:ln cap="flat" cmpd="sng" w="19050">
            <a:solidFill>
              <a:srgbClr val="666666"/>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600">
                <a:solidFill>
                  <a:srgbClr val="666666"/>
                </a:solidFill>
              </a:rPr>
              <a:t>K</a:t>
            </a:r>
            <a:endParaRPr sz="1600">
              <a:solidFill>
                <a:srgbClr val="666666"/>
              </a:solidFill>
            </a:endParaRPr>
          </a:p>
        </p:txBody>
      </p:sp>
      <p:sp>
        <p:nvSpPr>
          <p:cNvPr id="1505" name="Google Shape;1505;p114"/>
          <p:cNvSpPr/>
          <p:nvPr/>
        </p:nvSpPr>
        <p:spPr>
          <a:xfrm>
            <a:off x="891058" y="1483441"/>
            <a:ext cx="548700" cy="548700"/>
          </a:xfrm>
          <a:prstGeom prst="ellipse">
            <a:avLst/>
          </a:prstGeom>
          <a:solidFill>
            <a:srgbClr val="666666">
              <a:alpha val="7260"/>
            </a:srgbClr>
          </a:solidFill>
          <a:ln cap="flat" cmpd="sng" w="19050">
            <a:solidFill>
              <a:srgbClr val="666666"/>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600">
                <a:solidFill>
                  <a:srgbClr val="666666"/>
                </a:solidFill>
              </a:rPr>
              <a:t>J</a:t>
            </a:r>
            <a:endParaRPr sz="1600">
              <a:solidFill>
                <a:srgbClr val="666666"/>
              </a:solidFill>
            </a:endParaRPr>
          </a:p>
        </p:txBody>
      </p:sp>
      <p:sp>
        <p:nvSpPr>
          <p:cNvPr id="1506" name="Google Shape;1506;p114"/>
          <p:cNvSpPr/>
          <p:nvPr/>
        </p:nvSpPr>
        <p:spPr>
          <a:xfrm>
            <a:off x="342358" y="1609866"/>
            <a:ext cx="548700" cy="548700"/>
          </a:xfrm>
          <a:prstGeom prst="ellipse">
            <a:avLst/>
          </a:prstGeom>
          <a:solidFill>
            <a:srgbClr val="666666">
              <a:alpha val="7260"/>
            </a:srgbClr>
          </a:solidFill>
          <a:ln cap="flat" cmpd="sng" w="19050">
            <a:solidFill>
              <a:srgbClr val="666666"/>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600">
                <a:solidFill>
                  <a:srgbClr val="666666"/>
                </a:solidFill>
              </a:rPr>
              <a:t>I</a:t>
            </a:r>
            <a:endParaRPr sz="1600">
              <a:solidFill>
                <a:srgbClr val="666666"/>
              </a:solidFill>
            </a:endParaRPr>
          </a:p>
        </p:txBody>
      </p:sp>
      <p:sp>
        <p:nvSpPr>
          <p:cNvPr id="1507" name="Google Shape;1507;p114"/>
          <p:cNvSpPr/>
          <p:nvPr/>
        </p:nvSpPr>
        <p:spPr>
          <a:xfrm>
            <a:off x="3667433" y="1821141"/>
            <a:ext cx="548700" cy="548700"/>
          </a:xfrm>
          <a:prstGeom prst="ellipse">
            <a:avLst/>
          </a:prstGeom>
          <a:solidFill>
            <a:srgbClr val="666666">
              <a:alpha val="7260"/>
            </a:srgbClr>
          </a:solidFill>
          <a:ln cap="flat" cmpd="sng" w="19050">
            <a:solidFill>
              <a:srgbClr val="666666"/>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600">
                <a:solidFill>
                  <a:srgbClr val="666666"/>
                </a:solidFill>
              </a:rPr>
              <a:t>L</a:t>
            </a:r>
            <a:endParaRPr sz="1600">
              <a:solidFill>
                <a:srgbClr val="666666"/>
              </a:solidFill>
            </a:endParaRPr>
          </a:p>
        </p:txBody>
      </p:sp>
      <p:sp>
        <p:nvSpPr>
          <p:cNvPr id="1508" name="Google Shape;1508;p114"/>
          <p:cNvSpPr/>
          <p:nvPr/>
        </p:nvSpPr>
        <p:spPr>
          <a:xfrm>
            <a:off x="4082783" y="1436516"/>
            <a:ext cx="548700" cy="548700"/>
          </a:xfrm>
          <a:prstGeom prst="ellipse">
            <a:avLst/>
          </a:prstGeom>
          <a:solidFill>
            <a:srgbClr val="666666">
              <a:alpha val="7260"/>
            </a:srgbClr>
          </a:solidFill>
          <a:ln cap="flat" cmpd="sng" w="19050">
            <a:solidFill>
              <a:srgbClr val="666666"/>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600">
                <a:solidFill>
                  <a:srgbClr val="666666"/>
                </a:solidFill>
              </a:rPr>
              <a:t>M</a:t>
            </a:r>
            <a:endParaRPr sz="1600">
              <a:solidFill>
                <a:srgbClr val="666666"/>
              </a:solidFill>
            </a:endParaRPr>
          </a:p>
        </p:txBody>
      </p:sp>
      <p:sp>
        <p:nvSpPr>
          <p:cNvPr id="1509" name="Google Shape;1509;p114"/>
          <p:cNvSpPr/>
          <p:nvPr/>
        </p:nvSpPr>
        <p:spPr>
          <a:xfrm>
            <a:off x="3118733" y="406264"/>
            <a:ext cx="548700" cy="548700"/>
          </a:xfrm>
          <a:prstGeom prst="ellipse">
            <a:avLst/>
          </a:prstGeom>
          <a:solidFill>
            <a:srgbClr val="666666">
              <a:alpha val="7260"/>
            </a:srgbClr>
          </a:solidFill>
          <a:ln cap="flat" cmpd="sng" w="19050">
            <a:solidFill>
              <a:srgbClr val="666666"/>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600">
                <a:solidFill>
                  <a:srgbClr val="666666"/>
                </a:solidFill>
              </a:rPr>
              <a:t>Q</a:t>
            </a:r>
            <a:endParaRPr sz="1600">
              <a:solidFill>
                <a:srgbClr val="666666"/>
              </a:solidFill>
            </a:endParaRPr>
          </a:p>
        </p:txBody>
      </p:sp>
      <p:sp>
        <p:nvSpPr>
          <p:cNvPr id="1510" name="Google Shape;1510;p114"/>
          <p:cNvSpPr/>
          <p:nvPr/>
        </p:nvSpPr>
        <p:spPr>
          <a:xfrm>
            <a:off x="2545411" y="406264"/>
            <a:ext cx="548700" cy="548700"/>
          </a:xfrm>
          <a:prstGeom prst="ellipse">
            <a:avLst/>
          </a:prstGeom>
          <a:solidFill>
            <a:srgbClr val="666666">
              <a:alpha val="7260"/>
            </a:srgbClr>
          </a:solidFill>
          <a:ln cap="flat" cmpd="sng" w="19050">
            <a:solidFill>
              <a:srgbClr val="666666"/>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600">
                <a:solidFill>
                  <a:srgbClr val="666666"/>
                </a:solidFill>
              </a:rPr>
              <a:t>P</a:t>
            </a:r>
            <a:endParaRPr sz="1600">
              <a:solidFill>
                <a:srgbClr val="666666"/>
              </a:solidFill>
            </a:endParaRPr>
          </a:p>
        </p:txBody>
      </p:sp>
      <p:sp>
        <p:nvSpPr>
          <p:cNvPr id="1511" name="Google Shape;1511;p114"/>
          <p:cNvSpPr/>
          <p:nvPr/>
        </p:nvSpPr>
        <p:spPr>
          <a:xfrm>
            <a:off x="1972089" y="406264"/>
            <a:ext cx="548700" cy="548700"/>
          </a:xfrm>
          <a:prstGeom prst="ellipse">
            <a:avLst/>
          </a:prstGeom>
          <a:solidFill>
            <a:srgbClr val="666666">
              <a:alpha val="7260"/>
            </a:srgbClr>
          </a:solidFill>
          <a:ln cap="flat" cmpd="sng" w="19050">
            <a:solidFill>
              <a:srgbClr val="666666"/>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600">
                <a:solidFill>
                  <a:srgbClr val="666666"/>
                </a:solidFill>
              </a:rPr>
              <a:t>O</a:t>
            </a:r>
            <a:endParaRPr sz="1600">
              <a:solidFill>
                <a:srgbClr val="666666"/>
              </a:solidFill>
            </a:endParaRPr>
          </a:p>
        </p:txBody>
      </p:sp>
      <p:sp>
        <p:nvSpPr>
          <p:cNvPr id="1512" name="Google Shape;1512;p114"/>
          <p:cNvSpPr/>
          <p:nvPr/>
        </p:nvSpPr>
        <p:spPr>
          <a:xfrm>
            <a:off x="1398767" y="406264"/>
            <a:ext cx="548700" cy="548700"/>
          </a:xfrm>
          <a:prstGeom prst="ellipse">
            <a:avLst/>
          </a:prstGeom>
          <a:solidFill>
            <a:srgbClr val="666666">
              <a:alpha val="7260"/>
            </a:srgbClr>
          </a:solidFill>
          <a:ln cap="flat" cmpd="sng" w="19050">
            <a:solidFill>
              <a:srgbClr val="666666"/>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600">
                <a:solidFill>
                  <a:srgbClr val="666666"/>
                </a:solidFill>
              </a:rPr>
              <a:t>N</a:t>
            </a:r>
            <a:endParaRPr sz="1600">
              <a:solidFill>
                <a:srgbClr val="666666"/>
              </a:solidFill>
            </a:endParaRPr>
          </a:p>
        </p:txBody>
      </p:sp>
      <p:pic>
        <p:nvPicPr>
          <p:cNvPr id="1513" name="Google Shape;1513;p114"/>
          <p:cNvPicPr preferRelativeResize="0"/>
          <p:nvPr/>
        </p:nvPicPr>
        <p:blipFill>
          <a:blip r:embed="rId3">
            <a:alphaModFix/>
          </a:blip>
          <a:stretch>
            <a:fillRect/>
          </a:stretch>
        </p:blipFill>
        <p:spPr>
          <a:xfrm>
            <a:off x="0" y="4594800"/>
            <a:ext cx="783838" cy="548700"/>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7" name="Shape 1517"/>
        <p:cNvGrpSpPr/>
        <p:nvPr/>
      </p:nvGrpSpPr>
      <p:grpSpPr>
        <a:xfrm>
          <a:off x="0" y="0"/>
          <a:ext cx="0" cy="0"/>
          <a:chOff x="0" y="0"/>
          <a:chExt cx="0" cy="0"/>
        </a:xfrm>
      </p:grpSpPr>
      <p:sp>
        <p:nvSpPr>
          <p:cNvPr id="1518" name="Google Shape;1518;p115"/>
          <p:cNvSpPr txBox="1"/>
          <p:nvPr/>
        </p:nvSpPr>
        <p:spPr>
          <a:xfrm>
            <a:off x="0" y="0"/>
            <a:ext cx="9144000" cy="5143500"/>
          </a:xfrm>
          <a:prstGeom prst="rect">
            <a:avLst/>
          </a:prstGeom>
          <a:noFill/>
          <a:ln>
            <a:noFill/>
          </a:ln>
        </p:spPr>
        <p:txBody>
          <a:bodyPr anchorCtr="0" anchor="ctr" bIns="91425" lIns="1463025" spcFirstLastPara="1" rIns="1463025" wrap="square" tIns="91425">
            <a:noAutofit/>
          </a:bodyPr>
          <a:lstStyle/>
          <a:p>
            <a:pPr indent="0" lvl="0" marL="0" rtl="0" algn="l">
              <a:spcBef>
                <a:spcPts val="0"/>
              </a:spcBef>
              <a:spcAft>
                <a:spcPts val="0"/>
              </a:spcAft>
              <a:buNone/>
            </a:pPr>
            <a:r>
              <a:rPr b="1" lang="en" sz="3000">
                <a:solidFill>
                  <a:schemeClr val="dk2"/>
                </a:solidFill>
              </a:rPr>
              <a:t>But that’s small potatoes compared with high schools (and most middle schools) in terms of teaching assignments and available assessments.</a:t>
            </a:r>
            <a:endParaRPr b="1" i="1" sz="3000">
              <a:solidFill>
                <a:schemeClr val="dk2"/>
              </a:solidFill>
            </a:endParaRPr>
          </a:p>
        </p:txBody>
      </p:sp>
      <p:pic>
        <p:nvPicPr>
          <p:cNvPr id="1519" name="Google Shape;1519;p115"/>
          <p:cNvPicPr preferRelativeResize="0"/>
          <p:nvPr/>
        </p:nvPicPr>
        <p:blipFill>
          <a:blip r:embed="rId3">
            <a:alphaModFix/>
          </a:blip>
          <a:stretch>
            <a:fillRect/>
          </a:stretch>
        </p:blipFill>
        <p:spPr>
          <a:xfrm>
            <a:off x="0" y="4594800"/>
            <a:ext cx="783838" cy="548700"/>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3" name="Shape 1523"/>
        <p:cNvGrpSpPr/>
        <p:nvPr/>
      </p:nvGrpSpPr>
      <p:grpSpPr>
        <a:xfrm>
          <a:off x="0" y="0"/>
          <a:ext cx="0" cy="0"/>
          <a:chOff x="0" y="0"/>
          <a:chExt cx="0" cy="0"/>
        </a:xfrm>
      </p:grpSpPr>
      <p:sp>
        <p:nvSpPr>
          <p:cNvPr id="1524" name="Google Shape;1524;p116"/>
          <p:cNvSpPr/>
          <p:nvPr/>
        </p:nvSpPr>
        <p:spPr>
          <a:xfrm>
            <a:off x="173350" y="224850"/>
            <a:ext cx="4663500" cy="4663500"/>
          </a:xfrm>
          <a:prstGeom prst="ellipse">
            <a:avLst/>
          </a:prstGeom>
          <a:solidFill>
            <a:srgbClr val="666666">
              <a:alpha val="14530"/>
            </a:srgbClr>
          </a:solidFill>
          <a:ln cap="flat" cmpd="sng" w="19050">
            <a:solidFill>
              <a:schemeClr val="dk2"/>
            </a:solidFill>
            <a:prstDash val="solid"/>
            <a:round/>
            <a:headEnd len="sm" w="sm" type="none"/>
            <a:tailEnd len="sm" w="sm" type="none"/>
          </a:ln>
        </p:spPr>
        <p:txBody>
          <a:bodyPr anchorCtr="0" anchor="t" bIns="0" lIns="0" spcFirstLastPara="1" rIns="0" wrap="square" tIns="0">
            <a:noAutofit/>
          </a:bodyPr>
          <a:lstStyle/>
          <a:p>
            <a:pPr indent="0" lvl="0" marL="0" rtl="0" algn="ctr">
              <a:spcBef>
                <a:spcPts val="0"/>
              </a:spcBef>
              <a:spcAft>
                <a:spcPts val="0"/>
              </a:spcAft>
              <a:buNone/>
            </a:pPr>
            <a:r>
              <a:rPr lang="en" sz="1800">
                <a:solidFill>
                  <a:schemeClr val="dk2"/>
                </a:solidFill>
              </a:rPr>
              <a:t>A </a:t>
            </a:r>
            <a:r>
              <a:rPr b="1" lang="en" sz="1800">
                <a:solidFill>
                  <a:schemeClr val="dk2"/>
                </a:solidFill>
              </a:rPr>
              <a:t>high-school administrator’s</a:t>
            </a:r>
            <a:endParaRPr b="1" sz="1800">
              <a:solidFill>
                <a:schemeClr val="dk2"/>
              </a:solidFill>
            </a:endParaRPr>
          </a:p>
          <a:p>
            <a:pPr indent="0" lvl="0" marL="0" rtl="0" algn="ctr">
              <a:spcBef>
                <a:spcPts val="0"/>
              </a:spcBef>
              <a:spcAft>
                <a:spcPts val="0"/>
              </a:spcAft>
              <a:buNone/>
            </a:pPr>
            <a:r>
              <a:rPr lang="en" sz="1800">
                <a:solidFill>
                  <a:schemeClr val="dk2"/>
                </a:solidFill>
              </a:rPr>
              <a:t>responsibility for student growth</a:t>
            </a:r>
            <a:endParaRPr sz="1800">
              <a:solidFill>
                <a:schemeClr val="dk2"/>
              </a:solidFill>
            </a:endParaRPr>
          </a:p>
        </p:txBody>
      </p:sp>
      <p:sp>
        <p:nvSpPr>
          <p:cNvPr id="1525" name="Google Shape;1525;p116"/>
          <p:cNvSpPr txBox="1"/>
          <p:nvPr/>
        </p:nvSpPr>
        <p:spPr>
          <a:xfrm>
            <a:off x="5200100" y="0"/>
            <a:ext cx="3944100" cy="514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666666"/>
                </a:solidFill>
              </a:rPr>
              <a:t>But that’s small potatoes compared with high schools (and most middle schools) in terms of teaching assignments and available assessments.</a:t>
            </a:r>
            <a:endParaRPr b="1" i="1" sz="1600">
              <a:solidFill>
                <a:srgbClr val="FF0000"/>
              </a:solidFill>
            </a:endParaRPr>
          </a:p>
        </p:txBody>
      </p:sp>
      <p:pic>
        <p:nvPicPr>
          <p:cNvPr id="1526" name="Google Shape;1526;p116"/>
          <p:cNvPicPr preferRelativeResize="0"/>
          <p:nvPr/>
        </p:nvPicPr>
        <p:blipFill>
          <a:blip r:embed="rId3">
            <a:alphaModFix/>
          </a:blip>
          <a:stretch>
            <a:fillRect/>
          </a:stretch>
        </p:blipFill>
        <p:spPr>
          <a:xfrm>
            <a:off x="0" y="4594800"/>
            <a:ext cx="783838" cy="548700"/>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0" name="Shape 1530"/>
        <p:cNvGrpSpPr/>
        <p:nvPr/>
      </p:nvGrpSpPr>
      <p:grpSpPr>
        <a:xfrm>
          <a:off x="0" y="0"/>
          <a:ext cx="0" cy="0"/>
          <a:chOff x="0" y="0"/>
          <a:chExt cx="0" cy="0"/>
        </a:xfrm>
      </p:grpSpPr>
      <p:sp>
        <p:nvSpPr>
          <p:cNvPr id="1531" name="Google Shape;1531;p117"/>
          <p:cNvSpPr/>
          <p:nvPr/>
        </p:nvSpPr>
        <p:spPr>
          <a:xfrm>
            <a:off x="173350" y="224850"/>
            <a:ext cx="4663500" cy="4663500"/>
          </a:xfrm>
          <a:prstGeom prst="ellipse">
            <a:avLst/>
          </a:prstGeom>
          <a:solidFill>
            <a:srgbClr val="666666">
              <a:alpha val="7260"/>
            </a:srgbClr>
          </a:solidFill>
          <a:ln cap="flat" cmpd="sng" w="19050">
            <a:solidFill>
              <a:srgbClr val="666666"/>
            </a:solidFill>
            <a:prstDash val="solid"/>
            <a:round/>
            <a:headEnd len="sm" w="sm" type="none"/>
            <a:tailEnd len="sm" w="sm" type="none"/>
          </a:ln>
        </p:spPr>
        <p:txBody>
          <a:bodyPr anchorCtr="0" anchor="t" bIns="0" lIns="0" spcFirstLastPara="1" rIns="0" wrap="square" tIns="0">
            <a:noAutofit/>
          </a:bodyPr>
          <a:lstStyle/>
          <a:p>
            <a:pPr indent="0" lvl="0" marL="0" rtl="0" algn="ctr">
              <a:spcBef>
                <a:spcPts val="0"/>
              </a:spcBef>
              <a:spcAft>
                <a:spcPts val="0"/>
              </a:spcAft>
              <a:buNone/>
            </a:pPr>
            <a:r>
              <a:rPr lang="en" sz="1800">
                <a:solidFill>
                  <a:srgbClr val="666666"/>
                </a:solidFill>
              </a:rPr>
              <a:t>A </a:t>
            </a:r>
            <a:r>
              <a:rPr b="1" lang="en" sz="1800">
                <a:solidFill>
                  <a:srgbClr val="666666"/>
                </a:solidFill>
              </a:rPr>
              <a:t>high-school administrator’s</a:t>
            </a:r>
            <a:endParaRPr b="1" sz="1800">
              <a:solidFill>
                <a:srgbClr val="666666"/>
              </a:solidFill>
            </a:endParaRPr>
          </a:p>
          <a:p>
            <a:pPr indent="0" lvl="0" marL="0" rtl="0" algn="ctr">
              <a:spcBef>
                <a:spcPts val="0"/>
              </a:spcBef>
              <a:spcAft>
                <a:spcPts val="0"/>
              </a:spcAft>
              <a:buNone/>
            </a:pPr>
            <a:r>
              <a:rPr lang="en" sz="1800">
                <a:solidFill>
                  <a:srgbClr val="666666"/>
                </a:solidFill>
              </a:rPr>
              <a:t>responsibility for student growth</a:t>
            </a:r>
            <a:endParaRPr sz="1800">
              <a:solidFill>
                <a:srgbClr val="666666"/>
              </a:solidFill>
            </a:endParaRPr>
          </a:p>
        </p:txBody>
      </p:sp>
      <p:grpSp>
        <p:nvGrpSpPr>
          <p:cNvPr id="1532" name="Google Shape;1532;p117"/>
          <p:cNvGrpSpPr/>
          <p:nvPr/>
        </p:nvGrpSpPr>
        <p:grpSpPr>
          <a:xfrm>
            <a:off x="-143741" y="1505807"/>
            <a:ext cx="5262697" cy="2020748"/>
            <a:chOff x="-143741" y="1505807"/>
            <a:chExt cx="5262697" cy="2020748"/>
          </a:xfrm>
        </p:grpSpPr>
        <p:sp>
          <p:nvSpPr>
            <p:cNvPr id="1533" name="Google Shape;1533;p117"/>
            <p:cNvSpPr/>
            <p:nvPr/>
          </p:nvSpPr>
          <p:spPr>
            <a:xfrm>
              <a:off x="173343" y="1505807"/>
              <a:ext cx="548700" cy="548700"/>
            </a:xfrm>
            <a:prstGeom prst="ellipse">
              <a:avLst/>
            </a:prstGeom>
            <a:solidFill>
              <a:srgbClr val="FF0000">
                <a:alpha val="14530"/>
              </a:srgbClr>
            </a:solidFill>
            <a:ln cap="flat" cmpd="sng" w="19050">
              <a:solidFill>
                <a:srgbClr val="FF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1600">
                <a:solidFill>
                  <a:srgbClr val="666666"/>
                </a:solidFill>
              </a:endParaRPr>
            </a:p>
          </p:txBody>
        </p:sp>
        <p:sp>
          <p:nvSpPr>
            <p:cNvPr id="1534" name="Google Shape;1534;p117"/>
            <p:cNvSpPr/>
            <p:nvPr/>
          </p:nvSpPr>
          <p:spPr>
            <a:xfrm>
              <a:off x="3942125" y="1505807"/>
              <a:ext cx="548700" cy="548700"/>
            </a:xfrm>
            <a:prstGeom prst="ellipse">
              <a:avLst/>
            </a:prstGeom>
            <a:solidFill>
              <a:srgbClr val="FF0000">
                <a:alpha val="14530"/>
              </a:srgbClr>
            </a:solidFill>
            <a:ln cap="flat" cmpd="sng" w="19050">
              <a:solidFill>
                <a:srgbClr val="FF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1600">
                <a:solidFill>
                  <a:srgbClr val="666666"/>
                </a:solidFill>
              </a:endParaRPr>
            </a:p>
          </p:txBody>
        </p:sp>
        <p:sp>
          <p:nvSpPr>
            <p:cNvPr id="1535" name="Google Shape;1535;p117"/>
            <p:cNvSpPr/>
            <p:nvPr/>
          </p:nvSpPr>
          <p:spPr>
            <a:xfrm>
              <a:off x="4570256" y="1505807"/>
              <a:ext cx="548700" cy="548700"/>
            </a:xfrm>
            <a:prstGeom prst="ellipse">
              <a:avLst/>
            </a:prstGeom>
            <a:solidFill>
              <a:srgbClr val="FF0000">
                <a:alpha val="14530"/>
              </a:srgbClr>
            </a:solidFill>
            <a:ln cap="flat" cmpd="sng" w="19050">
              <a:solidFill>
                <a:srgbClr val="FF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1600">
                <a:solidFill>
                  <a:srgbClr val="666666"/>
                </a:solidFill>
              </a:endParaRPr>
            </a:p>
          </p:txBody>
        </p:sp>
        <p:sp>
          <p:nvSpPr>
            <p:cNvPr id="1536" name="Google Shape;1536;p117"/>
            <p:cNvSpPr/>
            <p:nvPr/>
          </p:nvSpPr>
          <p:spPr>
            <a:xfrm>
              <a:off x="3313995" y="1505807"/>
              <a:ext cx="548700" cy="548700"/>
            </a:xfrm>
            <a:prstGeom prst="ellipse">
              <a:avLst/>
            </a:prstGeom>
            <a:solidFill>
              <a:srgbClr val="FF0000">
                <a:alpha val="14530"/>
              </a:srgbClr>
            </a:solidFill>
            <a:ln cap="flat" cmpd="sng" w="19050">
              <a:solidFill>
                <a:srgbClr val="FF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1600">
                <a:solidFill>
                  <a:srgbClr val="666666"/>
                </a:solidFill>
              </a:endParaRPr>
            </a:p>
          </p:txBody>
        </p:sp>
        <p:sp>
          <p:nvSpPr>
            <p:cNvPr id="1537" name="Google Shape;1537;p117"/>
            <p:cNvSpPr/>
            <p:nvPr/>
          </p:nvSpPr>
          <p:spPr>
            <a:xfrm>
              <a:off x="2685865" y="1505807"/>
              <a:ext cx="548700" cy="548700"/>
            </a:xfrm>
            <a:prstGeom prst="ellipse">
              <a:avLst/>
            </a:prstGeom>
            <a:solidFill>
              <a:srgbClr val="FF0000">
                <a:alpha val="14530"/>
              </a:srgbClr>
            </a:solidFill>
            <a:ln cap="flat" cmpd="sng" w="19050">
              <a:solidFill>
                <a:srgbClr val="FF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1600">
                <a:solidFill>
                  <a:srgbClr val="666666"/>
                </a:solidFill>
              </a:endParaRPr>
            </a:p>
          </p:txBody>
        </p:sp>
        <p:sp>
          <p:nvSpPr>
            <p:cNvPr id="1538" name="Google Shape;1538;p117"/>
            <p:cNvSpPr/>
            <p:nvPr/>
          </p:nvSpPr>
          <p:spPr>
            <a:xfrm>
              <a:off x="2057734" y="1505807"/>
              <a:ext cx="548700" cy="548700"/>
            </a:xfrm>
            <a:prstGeom prst="ellipse">
              <a:avLst/>
            </a:prstGeom>
            <a:solidFill>
              <a:srgbClr val="FF0000">
                <a:alpha val="14530"/>
              </a:srgbClr>
            </a:solidFill>
            <a:ln cap="flat" cmpd="sng" w="19050">
              <a:solidFill>
                <a:srgbClr val="FF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1600">
                <a:solidFill>
                  <a:srgbClr val="666666"/>
                </a:solidFill>
              </a:endParaRPr>
            </a:p>
          </p:txBody>
        </p:sp>
        <p:sp>
          <p:nvSpPr>
            <p:cNvPr id="1539" name="Google Shape;1539;p117"/>
            <p:cNvSpPr/>
            <p:nvPr/>
          </p:nvSpPr>
          <p:spPr>
            <a:xfrm>
              <a:off x="1429604" y="1505807"/>
              <a:ext cx="548700" cy="548700"/>
            </a:xfrm>
            <a:prstGeom prst="ellipse">
              <a:avLst/>
            </a:prstGeom>
            <a:solidFill>
              <a:srgbClr val="FF0000">
                <a:alpha val="14530"/>
              </a:srgbClr>
            </a:solidFill>
            <a:ln cap="flat" cmpd="sng" w="19050">
              <a:solidFill>
                <a:srgbClr val="FF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1600">
                <a:solidFill>
                  <a:srgbClr val="666666"/>
                </a:solidFill>
              </a:endParaRPr>
            </a:p>
          </p:txBody>
        </p:sp>
        <p:sp>
          <p:nvSpPr>
            <p:cNvPr id="1540" name="Google Shape;1540;p117"/>
            <p:cNvSpPr/>
            <p:nvPr/>
          </p:nvSpPr>
          <p:spPr>
            <a:xfrm>
              <a:off x="801474" y="1505807"/>
              <a:ext cx="548700" cy="548700"/>
            </a:xfrm>
            <a:prstGeom prst="ellipse">
              <a:avLst/>
            </a:prstGeom>
            <a:solidFill>
              <a:srgbClr val="FF0000">
                <a:alpha val="14530"/>
              </a:srgbClr>
            </a:solidFill>
            <a:ln cap="flat" cmpd="sng" w="19050">
              <a:solidFill>
                <a:srgbClr val="FF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1600">
                <a:solidFill>
                  <a:srgbClr val="666666"/>
                </a:solidFill>
              </a:endParaRPr>
            </a:p>
          </p:txBody>
        </p:sp>
        <p:sp>
          <p:nvSpPr>
            <p:cNvPr id="1541" name="Google Shape;1541;p117"/>
            <p:cNvSpPr/>
            <p:nvPr/>
          </p:nvSpPr>
          <p:spPr>
            <a:xfrm>
              <a:off x="-140100" y="1994182"/>
              <a:ext cx="548700" cy="548700"/>
            </a:xfrm>
            <a:prstGeom prst="ellipse">
              <a:avLst/>
            </a:prstGeom>
            <a:solidFill>
              <a:srgbClr val="FF0000">
                <a:alpha val="14530"/>
              </a:srgbClr>
            </a:solidFill>
            <a:ln cap="flat" cmpd="sng" w="19050">
              <a:solidFill>
                <a:srgbClr val="FF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1600">
                <a:solidFill>
                  <a:srgbClr val="666666"/>
                </a:solidFill>
              </a:endParaRPr>
            </a:p>
          </p:txBody>
        </p:sp>
        <p:sp>
          <p:nvSpPr>
            <p:cNvPr id="1542" name="Google Shape;1542;p117"/>
            <p:cNvSpPr/>
            <p:nvPr/>
          </p:nvSpPr>
          <p:spPr>
            <a:xfrm>
              <a:off x="3628682" y="1994182"/>
              <a:ext cx="548700" cy="548700"/>
            </a:xfrm>
            <a:prstGeom prst="ellipse">
              <a:avLst/>
            </a:prstGeom>
            <a:solidFill>
              <a:srgbClr val="FF0000">
                <a:alpha val="14530"/>
              </a:srgbClr>
            </a:solidFill>
            <a:ln cap="flat" cmpd="sng" w="19050">
              <a:solidFill>
                <a:srgbClr val="FF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1600">
                <a:solidFill>
                  <a:srgbClr val="666666"/>
                </a:solidFill>
              </a:endParaRPr>
            </a:p>
          </p:txBody>
        </p:sp>
        <p:sp>
          <p:nvSpPr>
            <p:cNvPr id="1543" name="Google Shape;1543;p117"/>
            <p:cNvSpPr/>
            <p:nvPr/>
          </p:nvSpPr>
          <p:spPr>
            <a:xfrm>
              <a:off x="4256813" y="1994182"/>
              <a:ext cx="548700" cy="548700"/>
            </a:xfrm>
            <a:prstGeom prst="ellipse">
              <a:avLst/>
            </a:prstGeom>
            <a:solidFill>
              <a:srgbClr val="FF0000">
                <a:alpha val="14530"/>
              </a:srgbClr>
            </a:solidFill>
            <a:ln cap="flat" cmpd="sng" w="19050">
              <a:solidFill>
                <a:srgbClr val="FF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1600">
                <a:solidFill>
                  <a:srgbClr val="666666"/>
                </a:solidFill>
              </a:endParaRPr>
            </a:p>
          </p:txBody>
        </p:sp>
        <p:sp>
          <p:nvSpPr>
            <p:cNvPr id="1544" name="Google Shape;1544;p117"/>
            <p:cNvSpPr/>
            <p:nvPr/>
          </p:nvSpPr>
          <p:spPr>
            <a:xfrm>
              <a:off x="3000552" y="1994182"/>
              <a:ext cx="548700" cy="548700"/>
            </a:xfrm>
            <a:prstGeom prst="ellipse">
              <a:avLst/>
            </a:prstGeom>
            <a:solidFill>
              <a:srgbClr val="FF0000">
                <a:alpha val="14530"/>
              </a:srgbClr>
            </a:solidFill>
            <a:ln cap="flat" cmpd="sng" w="19050">
              <a:solidFill>
                <a:srgbClr val="FF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1600">
                <a:solidFill>
                  <a:srgbClr val="666666"/>
                </a:solidFill>
              </a:endParaRPr>
            </a:p>
          </p:txBody>
        </p:sp>
        <p:sp>
          <p:nvSpPr>
            <p:cNvPr id="1545" name="Google Shape;1545;p117"/>
            <p:cNvSpPr/>
            <p:nvPr/>
          </p:nvSpPr>
          <p:spPr>
            <a:xfrm>
              <a:off x="2372421" y="1994182"/>
              <a:ext cx="548700" cy="548700"/>
            </a:xfrm>
            <a:prstGeom prst="ellipse">
              <a:avLst/>
            </a:prstGeom>
            <a:solidFill>
              <a:srgbClr val="FF0000">
                <a:alpha val="14530"/>
              </a:srgbClr>
            </a:solidFill>
            <a:ln cap="flat" cmpd="sng" w="19050">
              <a:solidFill>
                <a:srgbClr val="FF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1600">
                <a:solidFill>
                  <a:srgbClr val="666666"/>
                </a:solidFill>
              </a:endParaRPr>
            </a:p>
          </p:txBody>
        </p:sp>
        <p:sp>
          <p:nvSpPr>
            <p:cNvPr id="1546" name="Google Shape;1546;p117"/>
            <p:cNvSpPr/>
            <p:nvPr/>
          </p:nvSpPr>
          <p:spPr>
            <a:xfrm>
              <a:off x="1744291" y="1994182"/>
              <a:ext cx="548700" cy="548700"/>
            </a:xfrm>
            <a:prstGeom prst="ellipse">
              <a:avLst/>
            </a:prstGeom>
            <a:solidFill>
              <a:srgbClr val="FF0000">
                <a:alpha val="14530"/>
              </a:srgbClr>
            </a:solidFill>
            <a:ln cap="flat" cmpd="sng" w="19050">
              <a:solidFill>
                <a:srgbClr val="FF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1600">
                <a:solidFill>
                  <a:srgbClr val="666666"/>
                </a:solidFill>
              </a:endParaRPr>
            </a:p>
          </p:txBody>
        </p:sp>
        <p:sp>
          <p:nvSpPr>
            <p:cNvPr id="1547" name="Google Shape;1547;p117"/>
            <p:cNvSpPr/>
            <p:nvPr/>
          </p:nvSpPr>
          <p:spPr>
            <a:xfrm>
              <a:off x="1116161" y="1994182"/>
              <a:ext cx="548700" cy="548700"/>
            </a:xfrm>
            <a:prstGeom prst="ellipse">
              <a:avLst/>
            </a:prstGeom>
            <a:solidFill>
              <a:srgbClr val="FF0000">
                <a:alpha val="14530"/>
              </a:srgbClr>
            </a:solidFill>
            <a:ln cap="flat" cmpd="sng" w="19050">
              <a:solidFill>
                <a:srgbClr val="FF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1600">
                <a:solidFill>
                  <a:srgbClr val="666666"/>
                </a:solidFill>
              </a:endParaRPr>
            </a:p>
          </p:txBody>
        </p:sp>
        <p:sp>
          <p:nvSpPr>
            <p:cNvPr id="1548" name="Google Shape;1548;p117"/>
            <p:cNvSpPr/>
            <p:nvPr/>
          </p:nvSpPr>
          <p:spPr>
            <a:xfrm>
              <a:off x="488030" y="1994182"/>
              <a:ext cx="548700" cy="548700"/>
            </a:xfrm>
            <a:prstGeom prst="ellipse">
              <a:avLst/>
            </a:prstGeom>
            <a:solidFill>
              <a:srgbClr val="FF0000">
                <a:alpha val="14530"/>
              </a:srgbClr>
            </a:solidFill>
            <a:ln cap="flat" cmpd="sng" w="19050">
              <a:solidFill>
                <a:srgbClr val="FF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1600">
                <a:solidFill>
                  <a:srgbClr val="666666"/>
                </a:solidFill>
              </a:endParaRPr>
            </a:p>
          </p:txBody>
        </p:sp>
        <p:sp>
          <p:nvSpPr>
            <p:cNvPr id="1549" name="Google Shape;1549;p117"/>
            <p:cNvSpPr/>
            <p:nvPr/>
          </p:nvSpPr>
          <p:spPr>
            <a:xfrm>
              <a:off x="169702" y="2489480"/>
              <a:ext cx="548700" cy="548700"/>
            </a:xfrm>
            <a:prstGeom prst="ellipse">
              <a:avLst/>
            </a:prstGeom>
            <a:solidFill>
              <a:srgbClr val="FF0000">
                <a:alpha val="14530"/>
              </a:srgbClr>
            </a:solidFill>
            <a:ln cap="flat" cmpd="sng" w="19050">
              <a:solidFill>
                <a:srgbClr val="FF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1600">
                <a:solidFill>
                  <a:srgbClr val="666666"/>
                </a:solidFill>
              </a:endParaRPr>
            </a:p>
          </p:txBody>
        </p:sp>
        <p:sp>
          <p:nvSpPr>
            <p:cNvPr id="1550" name="Google Shape;1550;p117"/>
            <p:cNvSpPr/>
            <p:nvPr/>
          </p:nvSpPr>
          <p:spPr>
            <a:xfrm>
              <a:off x="3938484" y="2489480"/>
              <a:ext cx="548700" cy="548700"/>
            </a:xfrm>
            <a:prstGeom prst="ellipse">
              <a:avLst/>
            </a:prstGeom>
            <a:solidFill>
              <a:srgbClr val="FF0000">
                <a:alpha val="14530"/>
              </a:srgbClr>
            </a:solidFill>
            <a:ln cap="flat" cmpd="sng" w="19050">
              <a:solidFill>
                <a:srgbClr val="FF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1600">
                <a:solidFill>
                  <a:srgbClr val="666666"/>
                </a:solidFill>
              </a:endParaRPr>
            </a:p>
          </p:txBody>
        </p:sp>
        <p:sp>
          <p:nvSpPr>
            <p:cNvPr id="1551" name="Google Shape;1551;p117"/>
            <p:cNvSpPr/>
            <p:nvPr/>
          </p:nvSpPr>
          <p:spPr>
            <a:xfrm>
              <a:off x="4566615" y="2489480"/>
              <a:ext cx="548700" cy="548700"/>
            </a:xfrm>
            <a:prstGeom prst="ellipse">
              <a:avLst/>
            </a:prstGeom>
            <a:solidFill>
              <a:srgbClr val="FF0000">
                <a:alpha val="14530"/>
              </a:srgbClr>
            </a:solidFill>
            <a:ln cap="flat" cmpd="sng" w="19050">
              <a:solidFill>
                <a:srgbClr val="FF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1600">
                <a:solidFill>
                  <a:srgbClr val="666666"/>
                </a:solidFill>
              </a:endParaRPr>
            </a:p>
          </p:txBody>
        </p:sp>
        <p:sp>
          <p:nvSpPr>
            <p:cNvPr id="1552" name="Google Shape;1552;p117"/>
            <p:cNvSpPr/>
            <p:nvPr/>
          </p:nvSpPr>
          <p:spPr>
            <a:xfrm>
              <a:off x="3310354" y="2489480"/>
              <a:ext cx="548700" cy="548700"/>
            </a:xfrm>
            <a:prstGeom prst="ellipse">
              <a:avLst/>
            </a:prstGeom>
            <a:solidFill>
              <a:srgbClr val="FF0000">
                <a:alpha val="14530"/>
              </a:srgbClr>
            </a:solidFill>
            <a:ln cap="flat" cmpd="sng" w="19050">
              <a:solidFill>
                <a:srgbClr val="FF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1600">
                <a:solidFill>
                  <a:srgbClr val="666666"/>
                </a:solidFill>
              </a:endParaRPr>
            </a:p>
          </p:txBody>
        </p:sp>
        <p:sp>
          <p:nvSpPr>
            <p:cNvPr id="1553" name="Google Shape;1553;p117"/>
            <p:cNvSpPr/>
            <p:nvPr/>
          </p:nvSpPr>
          <p:spPr>
            <a:xfrm>
              <a:off x="2682224" y="2489480"/>
              <a:ext cx="548700" cy="548700"/>
            </a:xfrm>
            <a:prstGeom prst="ellipse">
              <a:avLst/>
            </a:prstGeom>
            <a:solidFill>
              <a:srgbClr val="FF0000">
                <a:alpha val="14530"/>
              </a:srgbClr>
            </a:solidFill>
            <a:ln cap="flat" cmpd="sng" w="19050">
              <a:solidFill>
                <a:srgbClr val="FF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1600">
                <a:solidFill>
                  <a:srgbClr val="666666"/>
                </a:solidFill>
              </a:endParaRPr>
            </a:p>
          </p:txBody>
        </p:sp>
        <p:sp>
          <p:nvSpPr>
            <p:cNvPr id="1554" name="Google Shape;1554;p117"/>
            <p:cNvSpPr/>
            <p:nvPr/>
          </p:nvSpPr>
          <p:spPr>
            <a:xfrm>
              <a:off x="2054093" y="2489480"/>
              <a:ext cx="548700" cy="548700"/>
            </a:xfrm>
            <a:prstGeom prst="ellipse">
              <a:avLst/>
            </a:prstGeom>
            <a:solidFill>
              <a:srgbClr val="FF0000">
                <a:alpha val="14530"/>
              </a:srgbClr>
            </a:solidFill>
            <a:ln cap="flat" cmpd="sng" w="19050">
              <a:solidFill>
                <a:srgbClr val="FF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1600">
                <a:solidFill>
                  <a:srgbClr val="666666"/>
                </a:solidFill>
              </a:endParaRPr>
            </a:p>
          </p:txBody>
        </p:sp>
        <p:sp>
          <p:nvSpPr>
            <p:cNvPr id="1555" name="Google Shape;1555;p117"/>
            <p:cNvSpPr/>
            <p:nvPr/>
          </p:nvSpPr>
          <p:spPr>
            <a:xfrm>
              <a:off x="1425963" y="2489480"/>
              <a:ext cx="548700" cy="548700"/>
            </a:xfrm>
            <a:prstGeom prst="ellipse">
              <a:avLst/>
            </a:prstGeom>
            <a:solidFill>
              <a:srgbClr val="FF0000">
                <a:alpha val="14530"/>
              </a:srgbClr>
            </a:solidFill>
            <a:ln cap="flat" cmpd="sng" w="19050">
              <a:solidFill>
                <a:srgbClr val="FF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1600">
                <a:solidFill>
                  <a:srgbClr val="666666"/>
                </a:solidFill>
              </a:endParaRPr>
            </a:p>
          </p:txBody>
        </p:sp>
        <p:sp>
          <p:nvSpPr>
            <p:cNvPr id="1556" name="Google Shape;1556;p117"/>
            <p:cNvSpPr/>
            <p:nvPr/>
          </p:nvSpPr>
          <p:spPr>
            <a:xfrm>
              <a:off x="797833" y="2489480"/>
              <a:ext cx="548700" cy="548700"/>
            </a:xfrm>
            <a:prstGeom prst="ellipse">
              <a:avLst/>
            </a:prstGeom>
            <a:solidFill>
              <a:srgbClr val="FF0000">
                <a:alpha val="14530"/>
              </a:srgbClr>
            </a:solidFill>
            <a:ln cap="flat" cmpd="sng" w="19050">
              <a:solidFill>
                <a:srgbClr val="FF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1600">
                <a:solidFill>
                  <a:srgbClr val="666666"/>
                </a:solidFill>
              </a:endParaRPr>
            </a:p>
          </p:txBody>
        </p:sp>
        <p:sp>
          <p:nvSpPr>
            <p:cNvPr id="1557" name="Google Shape;1557;p117"/>
            <p:cNvSpPr/>
            <p:nvPr/>
          </p:nvSpPr>
          <p:spPr>
            <a:xfrm>
              <a:off x="-143741" y="2977855"/>
              <a:ext cx="548700" cy="548700"/>
            </a:xfrm>
            <a:prstGeom prst="ellipse">
              <a:avLst/>
            </a:prstGeom>
            <a:solidFill>
              <a:srgbClr val="FF0000">
                <a:alpha val="14530"/>
              </a:srgbClr>
            </a:solidFill>
            <a:ln cap="flat" cmpd="sng" w="19050">
              <a:solidFill>
                <a:srgbClr val="FF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1600">
                <a:solidFill>
                  <a:srgbClr val="666666"/>
                </a:solidFill>
              </a:endParaRPr>
            </a:p>
          </p:txBody>
        </p:sp>
        <p:sp>
          <p:nvSpPr>
            <p:cNvPr id="1558" name="Google Shape;1558;p117"/>
            <p:cNvSpPr/>
            <p:nvPr/>
          </p:nvSpPr>
          <p:spPr>
            <a:xfrm>
              <a:off x="3625041" y="2977855"/>
              <a:ext cx="548700" cy="548700"/>
            </a:xfrm>
            <a:prstGeom prst="ellipse">
              <a:avLst/>
            </a:prstGeom>
            <a:solidFill>
              <a:srgbClr val="FF0000">
                <a:alpha val="14530"/>
              </a:srgbClr>
            </a:solidFill>
            <a:ln cap="flat" cmpd="sng" w="19050">
              <a:solidFill>
                <a:srgbClr val="FF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1600">
                <a:solidFill>
                  <a:srgbClr val="666666"/>
                </a:solidFill>
              </a:endParaRPr>
            </a:p>
          </p:txBody>
        </p:sp>
        <p:sp>
          <p:nvSpPr>
            <p:cNvPr id="1559" name="Google Shape;1559;p117"/>
            <p:cNvSpPr/>
            <p:nvPr/>
          </p:nvSpPr>
          <p:spPr>
            <a:xfrm>
              <a:off x="4253172" y="2977855"/>
              <a:ext cx="548700" cy="548700"/>
            </a:xfrm>
            <a:prstGeom prst="ellipse">
              <a:avLst/>
            </a:prstGeom>
            <a:solidFill>
              <a:srgbClr val="FF0000">
                <a:alpha val="14530"/>
              </a:srgbClr>
            </a:solidFill>
            <a:ln cap="flat" cmpd="sng" w="19050">
              <a:solidFill>
                <a:srgbClr val="FF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1600">
                <a:solidFill>
                  <a:srgbClr val="666666"/>
                </a:solidFill>
              </a:endParaRPr>
            </a:p>
          </p:txBody>
        </p:sp>
        <p:sp>
          <p:nvSpPr>
            <p:cNvPr id="1560" name="Google Shape;1560;p117"/>
            <p:cNvSpPr/>
            <p:nvPr/>
          </p:nvSpPr>
          <p:spPr>
            <a:xfrm>
              <a:off x="2996911" y="2977855"/>
              <a:ext cx="548700" cy="548700"/>
            </a:xfrm>
            <a:prstGeom prst="ellipse">
              <a:avLst/>
            </a:prstGeom>
            <a:solidFill>
              <a:srgbClr val="FF0000">
                <a:alpha val="14530"/>
              </a:srgbClr>
            </a:solidFill>
            <a:ln cap="flat" cmpd="sng" w="19050">
              <a:solidFill>
                <a:srgbClr val="FF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1600">
                <a:solidFill>
                  <a:srgbClr val="666666"/>
                </a:solidFill>
              </a:endParaRPr>
            </a:p>
          </p:txBody>
        </p:sp>
        <p:sp>
          <p:nvSpPr>
            <p:cNvPr id="1561" name="Google Shape;1561;p117"/>
            <p:cNvSpPr/>
            <p:nvPr/>
          </p:nvSpPr>
          <p:spPr>
            <a:xfrm>
              <a:off x="2368781" y="2977855"/>
              <a:ext cx="548700" cy="548700"/>
            </a:xfrm>
            <a:prstGeom prst="ellipse">
              <a:avLst/>
            </a:prstGeom>
            <a:solidFill>
              <a:srgbClr val="FF0000">
                <a:alpha val="14530"/>
              </a:srgbClr>
            </a:solidFill>
            <a:ln cap="flat" cmpd="sng" w="19050">
              <a:solidFill>
                <a:srgbClr val="FF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1600">
                <a:solidFill>
                  <a:srgbClr val="666666"/>
                </a:solidFill>
              </a:endParaRPr>
            </a:p>
          </p:txBody>
        </p:sp>
        <p:sp>
          <p:nvSpPr>
            <p:cNvPr id="1562" name="Google Shape;1562;p117"/>
            <p:cNvSpPr/>
            <p:nvPr/>
          </p:nvSpPr>
          <p:spPr>
            <a:xfrm>
              <a:off x="1740650" y="2977855"/>
              <a:ext cx="548700" cy="548700"/>
            </a:xfrm>
            <a:prstGeom prst="ellipse">
              <a:avLst/>
            </a:prstGeom>
            <a:solidFill>
              <a:srgbClr val="FF0000">
                <a:alpha val="14530"/>
              </a:srgbClr>
            </a:solidFill>
            <a:ln cap="flat" cmpd="sng" w="19050">
              <a:solidFill>
                <a:srgbClr val="FF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1600">
                <a:solidFill>
                  <a:srgbClr val="666666"/>
                </a:solidFill>
              </a:endParaRPr>
            </a:p>
          </p:txBody>
        </p:sp>
        <p:sp>
          <p:nvSpPr>
            <p:cNvPr id="1563" name="Google Shape;1563;p117"/>
            <p:cNvSpPr/>
            <p:nvPr/>
          </p:nvSpPr>
          <p:spPr>
            <a:xfrm>
              <a:off x="1112520" y="2977855"/>
              <a:ext cx="548700" cy="548700"/>
            </a:xfrm>
            <a:prstGeom prst="ellipse">
              <a:avLst/>
            </a:prstGeom>
            <a:solidFill>
              <a:srgbClr val="FF0000">
                <a:alpha val="14530"/>
              </a:srgbClr>
            </a:solidFill>
            <a:ln cap="flat" cmpd="sng" w="19050">
              <a:solidFill>
                <a:srgbClr val="FF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1600">
                <a:solidFill>
                  <a:srgbClr val="666666"/>
                </a:solidFill>
              </a:endParaRPr>
            </a:p>
          </p:txBody>
        </p:sp>
        <p:sp>
          <p:nvSpPr>
            <p:cNvPr id="1564" name="Google Shape;1564;p117"/>
            <p:cNvSpPr/>
            <p:nvPr/>
          </p:nvSpPr>
          <p:spPr>
            <a:xfrm>
              <a:off x="484389" y="2977855"/>
              <a:ext cx="548700" cy="548700"/>
            </a:xfrm>
            <a:prstGeom prst="ellipse">
              <a:avLst/>
            </a:prstGeom>
            <a:solidFill>
              <a:srgbClr val="FF0000">
                <a:alpha val="14530"/>
              </a:srgbClr>
            </a:solidFill>
            <a:ln cap="flat" cmpd="sng" w="19050">
              <a:solidFill>
                <a:srgbClr val="FF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1600">
                <a:solidFill>
                  <a:srgbClr val="666666"/>
                </a:solidFill>
              </a:endParaRPr>
            </a:p>
          </p:txBody>
        </p:sp>
      </p:grpSp>
      <p:sp>
        <p:nvSpPr>
          <p:cNvPr id="1565" name="Google Shape;1565;p117"/>
          <p:cNvSpPr/>
          <p:nvPr/>
        </p:nvSpPr>
        <p:spPr>
          <a:xfrm>
            <a:off x="175068" y="3467957"/>
            <a:ext cx="548700" cy="548700"/>
          </a:xfrm>
          <a:prstGeom prst="ellipse">
            <a:avLst/>
          </a:prstGeom>
          <a:solidFill>
            <a:srgbClr val="FF0000">
              <a:alpha val="14530"/>
            </a:srgbClr>
          </a:solidFill>
          <a:ln cap="flat" cmpd="sng" w="19050">
            <a:solidFill>
              <a:srgbClr val="FF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1600">
              <a:solidFill>
                <a:srgbClr val="666666"/>
              </a:solidFill>
            </a:endParaRPr>
          </a:p>
        </p:txBody>
      </p:sp>
      <p:sp>
        <p:nvSpPr>
          <p:cNvPr id="1566" name="Google Shape;1566;p117"/>
          <p:cNvSpPr/>
          <p:nvPr/>
        </p:nvSpPr>
        <p:spPr>
          <a:xfrm>
            <a:off x="3943850" y="3467957"/>
            <a:ext cx="548700" cy="548700"/>
          </a:xfrm>
          <a:prstGeom prst="ellipse">
            <a:avLst/>
          </a:prstGeom>
          <a:solidFill>
            <a:srgbClr val="FF0000">
              <a:alpha val="14530"/>
            </a:srgbClr>
          </a:solidFill>
          <a:ln cap="flat" cmpd="sng" w="19050">
            <a:solidFill>
              <a:srgbClr val="FF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1600">
              <a:solidFill>
                <a:srgbClr val="666666"/>
              </a:solidFill>
            </a:endParaRPr>
          </a:p>
        </p:txBody>
      </p:sp>
      <p:sp>
        <p:nvSpPr>
          <p:cNvPr id="1567" name="Google Shape;1567;p117"/>
          <p:cNvSpPr/>
          <p:nvPr/>
        </p:nvSpPr>
        <p:spPr>
          <a:xfrm>
            <a:off x="3315720" y="3467957"/>
            <a:ext cx="548700" cy="548700"/>
          </a:xfrm>
          <a:prstGeom prst="ellipse">
            <a:avLst/>
          </a:prstGeom>
          <a:solidFill>
            <a:srgbClr val="FF0000">
              <a:alpha val="14530"/>
            </a:srgbClr>
          </a:solidFill>
          <a:ln cap="flat" cmpd="sng" w="19050">
            <a:solidFill>
              <a:srgbClr val="FF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1600">
              <a:solidFill>
                <a:srgbClr val="666666"/>
              </a:solidFill>
            </a:endParaRPr>
          </a:p>
        </p:txBody>
      </p:sp>
      <p:sp>
        <p:nvSpPr>
          <p:cNvPr id="1568" name="Google Shape;1568;p117"/>
          <p:cNvSpPr/>
          <p:nvPr/>
        </p:nvSpPr>
        <p:spPr>
          <a:xfrm>
            <a:off x="2687590" y="3467957"/>
            <a:ext cx="548700" cy="548700"/>
          </a:xfrm>
          <a:prstGeom prst="ellipse">
            <a:avLst/>
          </a:prstGeom>
          <a:solidFill>
            <a:srgbClr val="FF0000">
              <a:alpha val="14530"/>
            </a:srgbClr>
          </a:solidFill>
          <a:ln cap="flat" cmpd="sng" w="19050">
            <a:solidFill>
              <a:srgbClr val="FF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1600">
              <a:solidFill>
                <a:srgbClr val="666666"/>
              </a:solidFill>
            </a:endParaRPr>
          </a:p>
        </p:txBody>
      </p:sp>
      <p:sp>
        <p:nvSpPr>
          <p:cNvPr id="1569" name="Google Shape;1569;p117"/>
          <p:cNvSpPr/>
          <p:nvPr/>
        </p:nvSpPr>
        <p:spPr>
          <a:xfrm>
            <a:off x="2059459" y="3467957"/>
            <a:ext cx="548700" cy="548700"/>
          </a:xfrm>
          <a:prstGeom prst="ellipse">
            <a:avLst/>
          </a:prstGeom>
          <a:solidFill>
            <a:srgbClr val="FF0000">
              <a:alpha val="14530"/>
            </a:srgbClr>
          </a:solidFill>
          <a:ln cap="flat" cmpd="sng" w="19050">
            <a:solidFill>
              <a:srgbClr val="FF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1600">
              <a:solidFill>
                <a:srgbClr val="666666"/>
              </a:solidFill>
            </a:endParaRPr>
          </a:p>
        </p:txBody>
      </p:sp>
      <p:sp>
        <p:nvSpPr>
          <p:cNvPr id="1570" name="Google Shape;1570;p117"/>
          <p:cNvSpPr/>
          <p:nvPr/>
        </p:nvSpPr>
        <p:spPr>
          <a:xfrm>
            <a:off x="1431329" y="3467957"/>
            <a:ext cx="548700" cy="548700"/>
          </a:xfrm>
          <a:prstGeom prst="ellipse">
            <a:avLst/>
          </a:prstGeom>
          <a:solidFill>
            <a:srgbClr val="FF0000">
              <a:alpha val="14530"/>
            </a:srgbClr>
          </a:solidFill>
          <a:ln cap="flat" cmpd="sng" w="19050">
            <a:solidFill>
              <a:srgbClr val="FF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1600">
              <a:solidFill>
                <a:srgbClr val="666666"/>
              </a:solidFill>
            </a:endParaRPr>
          </a:p>
        </p:txBody>
      </p:sp>
      <p:sp>
        <p:nvSpPr>
          <p:cNvPr id="1571" name="Google Shape;1571;p117"/>
          <p:cNvSpPr/>
          <p:nvPr/>
        </p:nvSpPr>
        <p:spPr>
          <a:xfrm>
            <a:off x="803199" y="3467957"/>
            <a:ext cx="548700" cy="548700"/>
          </a:xfrm>
          <a:prstGeom prst="ellipse">
            <a:avLst/>
          </a:prstGeom>
          <a:solidFill>
            <a:srgbClr val="FF0000">
              <a:alpha val="14530"/>
            </a:srgbClr>
          </a:solidFill>
          <a:ln cap="flat" cmpd="sng" w="19050">
            <a:solidFill>
              <a:srgbClr val="FF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1600">
              <a:solidFill>
                <a:srgbClr val="666666"/>
              </a:solidFill>
            </a:endParaRPr>
          </a:p>
        </p:txBody>
      </p:sp>
      <p:sp>
        <p:nvSpPr>
          <p:cNvPr id="1572" name="Google Shape;1572;p117"/>
          <p:cNvSpPr/>
          <p:nvPr/>
        </p:nvSpPr>
        <p:spPr>
          <a:xfrm>
            <a:off x="3630407" y="3956332"/>
            <a:ext cx="548700" cy="548700"/>
          </a:xfrm>
          <a:prstGeom prst="ellipse">
            <a:avLst/>
          </a:prstGeom>
          <a:solidFill>
            <a:srgbClr val="FF0000">
              <a:alpha val="14530"/>
            </a:srgbClr>
          </a:solidFill>
          <a:ln cap="flat" cmpd="sng" w="19050">
            <a:solidFill>
              <a:srgbClr val="FF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1600">
              <a:solidFill>
                <a:srgbClr val="666666"/>
              </a:solidFill>
            </a:endParaRPr>
          </a:p>
        </p:txBody>
      </p:sp>
      <p:sp>
        <p:nvSpPr>
          <p:cNvPr id="1573" name="Google Shape;1573;p117"/>
          <p:cNvSpPr/>
          <p:nvPr/>
        </p:nvSpPr>
        <p:spPr>
          <a:xfrm>
            <a:off x="3002277" y="3956332"/>
            <a:ext cx="548700" cy="548700"/>
          </a:xfrm>
          <a:prstGeom prst="ellipse">
            <a:avLst/>
          </a:prstGeom>
          <a:solidFill>
            <a:srgbClr val="FF0000">
              <a:alpha val="14530"/>
            </a:srgbClr>
          </a:solidFill>
          <a:ln cap="flat" cmpd="sng" w="19050">
            <a:solidFill>
              <a:srgbClr val="FF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1600">
              <a:solidFill>
                <a:srgbClr val="666666"/>
              </a:solidFill>
            </a:endParaRPr>
          </a:p>
        </p:txBody>
      </p:sp>
      <p:sp>
        <p:nvSpPr>
          <p:cNvPr id="1574" name="Google Shape;1574;p117"/>
          <p:cNvSpPr/>
          <p:nvPr/>
        </p:nvSpPr>
        <p:spPr>
          <a:xfrm>
            <a:off x="2374146" y="3956332"/>
            <a:ext cx="548700" cy="548700"/>
          </a:xfrm>
          <a:prstGeom prst="ellipse">
            <a:avLst/>
          </a:prstGeom>
          <a:solidFill>
            <a:srgbClr val="FF0000">
              <a:alpha val="14530"/>
            </a:srgbClr>
          </a:solidFill>
          <a:ln cap="flat" cmpd="sng" w="19050">
            <a:solidFill>
              <a:srgbClr val="FF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1600">
              <a:solidFill>
                <a:srgbClr val="666666"/>
              </a:solidFill>
            </a:endParaRPr>
          </a:p>
        </p:txBody>
      </p:sp>
      <p:sp>
        <p:nvSpPr>
          <p:cNvPr id="1575" name="Google Shape;1575;p117"/>
          <p:cNvSpPr/>
          <p:nvPr/>
        </p:nvSpPr>
        <p:spPr>
          <a:xfrm>
            <a:off x="1746016" y="3956332"/>
            <a:ext cx="548700" cy="548700"/>
          </a:xfrm>
          <a:prstGeom prst="ellipse">
            <a:avLst/>
          </a:prstGeom>
          <a:solidFill>
            <a:srgbClr val="FF0000">
              <a:alpha val="14530"/>
            </a:srgbClr>
          </a:solidFill>
          <a:ln cap="flat" cmpd="sng" w="19050">
            <a:solidFill>
              <a:srgbClr val="FF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1600">
              <a:solidFill>
                <a:srgbClr val="666666"/>
              </a:solidFill>
            </a:endParaRPr>
          </a:p>
        </p:txBody>
      </p:sp>
      <p:sp>
        <p:nvSpPr>
          <p:cNvPr id="1576" name="Google Shape;1576;p117"/>
          <p:cNvSpPr/>
          <p:nvPr/>
        </p:nvSpPr>
        <p:spPr>
          <a:xfrm>
            <a:off x="1117886" y="3956332"/>
            <a:ext cx="548700" cy="548700"/>
          </a:xfrm>
          <a:prstGeom prst="ellipse">
            <a:avLst/>
          </a:prstGeom>
          <a:solidFill>
            <a:srgbClr val="FF0000">
              <a:alpha val="14530"/>
            </a:srgbClr>
          </a:solidFill>
          <a:ln cap="flat" cmpd="sng" w="19050">
            <a:solidFill>
              <a:srgbClr val="FF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1600">
              <a:solidFill>
                <a:srgbClr val="666666"/>
              </a:solidFill>
            </a:endParaRPr>
          </a:p>
        </p:txBody>
      </p:sp>
      <p:sp>
        <p:nvSpPr>
          <p:cNvPr id="1577" name="Google Shape;1577;p117"/>
          <p:cNvSpPr/>
          <p:nvPr/>
        </p:nvSpPr>
        <p:spPr>
          <a:xfrm>
            <a:off x="489755" y="3956332"/>
            <a:ext cx="548700" cy="548700"/>
          </a:xfrm>
          <a:prstGeom prst="ellipse">
            <a:avLst/>
          </a:prstGeom>
          <a:solidFill>
            <a:srgbClr val="FF0000">
              <a:alpha val="14530"/>
            </a:srgbClr>
          </a:solidFill>
          <a:ln cap="flat" cmpd="sng" w="19050">
            <a:solidFill>
              <a:srgbClr val="FF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1600">
              <a:solidFill>
                <a:srgbClr val="666666"/>
              </a:solidFill>
            </a:endParaRPr>
          </a:p>
        </p:txBody>
      </p:sp>
      <p:sp>
        <p:nvSpPr>
          <p:cNvPr id="1578" name="Google Shape;1578;p117"/>
          <p:cNvSpPr/>
          <p:nvPr/>
        </p:nvSpPr>
        <p:spPr>
          <a:xfrm>
            <a:off x="3312079" y="4451630"/>
            <a:ext cx="548700" cy="548700"/>
          </a:xfrm>
          <a:prstGeom prst="ellipse">
            <a:avLst/>
          </a:prstGeom>
          <a:solidFill>
            <a:srgbClr val="FF0000">
              <a:alpha val="14530"/>
            </a:srgbClr>
          </a:solidFill>
          <a:ln cap="flat" cmpd="sng" w="19050">
            <a:solidFill>
              <a:srgbClr val="FF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1600">
              <a:solidFill>
                <a:srgbClr val="666666"/>
              </a:solidFill>
            </a:endParaRPr>
          </a:p>
        </p:txBody>
      </p:sp>
      <p:sp>
        <p:nvSpPr>
          <p:cNvPr id="1579" name="Google Shape;1579;p117"/>
          <p:cNvSpPr/>
          <p:nvPr/>
        </p:nvSpPr>
        <p:spPr>
          <a:xfrm>
            <a:off x="2683949" y="4451630"/>
            <a:ext cx="548700" cy="548700"/>
          </a:xfrm>
          <a:prstGeom prst="ellipse">
            <a:avLst/>
          </a:prstGeom>
          <a:solidFill>
            <a:srgbClr val="FF0000">
              <a:alpha val="14530"/>
            </a:srgbClr>
          </a:solidFill>
          <a:ln cap="flat" cmpd="sng" w="19050">
            <a:solidFill>
              <a:srgbClr val="FF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1600">
              <a:solidFill>
                <a:srgbClr val="666666"/>
              </a:solidFill>
            </a:endParaRPr>
          </a:p>
        </p:txBody>
      </p:sp>
      <p:sp>
        <p:nvSpPr>
          <p:cNvPr id="1580" name="Google Shape;1580;p117"/>
          <p:cNvSpPr/>
          <p:nvPr/>
        </p:nvSpPr>
        <p:spPr>
          <a:xfrm>
            <a:off x="2055818" y="4451630"/>
            <a:ext cx="548700" cy="548700"/>
          </a:xfrm>
          <a:prstGeom prst="ellipse">
            <a:avLst/>
          </a:prstGeom>
          <a:solidFill>
            <a:srgbClr val="FF0000">
              <a:alpha val="14530"/>
            </a:srgbClr>
          </a:solidFill>
          <a:ln cap="flat" cmpd="sng" w="19050">
            <a:solidFill>
              <a:srgbClr val="FF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1600">
              <a:solidFill>
                <a:srgbClr val="666666"/>
              </a:solidFill>
            </a:endParaRPr>
          </a:p>
        </p:txBody>
      </p:sp>
      <p:sp>
        <p:nvSpPr>
          <p:cNvPr id="1581" name="Google Shape;1581;p117"/>
          <p:cNvSpPr/>
          <p:nvPr/>
        </p:nvSpPr>
        <p:spPr>
          <a:xfrm>
            <a:off x="1427688" y="4451630"/>
            <a:ext cx="548700" cy="548700"/>
          </a:xfrm>
          <a:prstGeom prst="ellipse">
            <a:avLst/>
          </a:prstGeom>
          <a:solidFill>
            <a:srgbClr val="FF0000">
              <a:alpha val="14530"/>
            </a:srgbClr>
          </a:solidFill>
          <a:ln cap="flat" cmpd="sng" w="19050">
            <a:solidFill>
              <a:srgbClr val="FF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1600">
              <a:solidFill>
                <a:srgbClr val="666666"/>
              </a:solidFill>
            </a:endParaRPr>
          </a:p>
        </p:txBody>
      </p:sp>
      <p:sp>
        <p:nvSpPr>
          <p:cNvPr id="1582" name="Google Shape;1582;p117"/>
          <p:cNvSpPr/>
          <p:nvPr/>
        </p:nvSpPr>
        <p:spPr>
          <a:xfrm>
            <a:off x="3000552" y="-142882"/>
            <a:ext cx="548700" cy="548700"/>
          </a:xfrm>
          <a:prstGeom prst="ellipse">
            <a:avLst/>
          </a:prstGeom>
          <a:solidFill>
            <a:srgbClr val="FF0000">
              <a:alpha val="14530"/>
            </a:srgbClr>
          </a:solidFill>
          <a:ln cap="flat" cmpd="sng" w="19050">
            <a:solidFill>
              <a:srgbClr val="FF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1600">
              <a:solidFill>
                <a:srgbClr val="666666"/>
              </a:solidFill>
            </a:endParaRPr>
          </a:p>
        </p:txBody>
      </p:sp>
      <p:sp>
        <p:nvSpPr>
          <p:cNvPr id="1583" name="Google Shape;1583;p117"/>
          <p:cNvSpPr/>
          <p:nvPr/>
        </p:nvSpPr>
        <p:spPr>
          <a:xfrm>
            <a:off x="2372421" y="-142882"/>
            <a:ext cx="548700" cy="548700"/>
          </a:xfrm>
          <a:prstGeom prst="ellipse">
            <a:avLst/>
          </a:prstGeom>
          <a:solidFill>
            <a:srgbClr val="FF0000">
              <a:alpha val="14530"/>
            </a:srgbClr>
          </a:solidFill>
          <a:ln cap="flat" cmpd="sng" w="19050">
            <a:solidFill>
              <a:srgbClr val="FF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1600">
              <a:solidFill>
                <a:srgbClr val="666666"/>
              </a:solidFill>
            </a:endParaRPr>
          </a:p>
        </p:txBody>
      </p:sp>
      <p:sp>
        <p:nvSpPr>
          <p:cNvPr id="1584" name="Google Shape;1584;p117"/>
          <p:cNvSpPr/>
          <p:nvPr/>
        </p:nvSpPr>
        <p:spPr>
          <a:xfrm>
            <a:off x="1744291" y="-142882"/>
            <a:ext cx="548700" cy="548700"/>
          </a:xfrm>
          <a:prstGeom prst="ellipse">
            <a:avLst/>
          </a:prstGeom>
          <a:solidFill>
            <a:srgbClr val="FF0000">
              <a:alpha val="14530"/>
            </a:srgbClr>
          </a:solidFill>
          <a:ln cap="flat" cmpd="sng" w="19050">
            <a:solidFill>
              <a:srgbClr val="FF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1600">
              <a:solidFill>
                <a:srgbClr val="666666"/>
              </a:solidFill>
            </a:endParaRPr>
          </a:p>
        </p:txBody>
      </p:sp>
      <p:sp>
        <p:nvSpPr>
          <p:cNvPr id="1585" name="Google Shape;1585;p117"/>
          <p:cNvSpPr/>
          <p:nvPr/>
        </p:nvSpPr>
        <p:spPr>
          <a:xfrm>
            <a:off x="3938484" y="352416"/>
            <a:ext cx="548700" cy="548700"/>
          </a:xfrm>
          <a:prstGeom prst="ellipse">
            <a:avLst/>
          </a:prstGeom>
          <a:solidFill>
            <a:srgbClr val="FF0000">
              <a:alpha val="14530"/>
            </a:srgbClr>
          </a:solidFill>
          <a:ln cap="flat" cmpd="sng" w="19050">
            <a:solidFill>
              <a:srgbClr val="FF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1600">
              <a:solidFill>
                <a:srgbClr val="666666"/>
              </a:solidFill>
            </a:endParaRPr>
          </a:p>
        </p:txBody>
      </p:sp>
      <p:sp>
        <p:nvSpPr>
          <p:cNvPr id="1586" name="Google Shape;1586;p117"/>
          <p:cNvSpPr/>
          <p:nvPr/>
        </p:nvSpPr>
        <p:spPr>
          <a:xfrm>
            <a:off x="3310354" y="352416"/>
            <a:ext cx="548700" cy="548700"/>
          </a:xfrm>
          <a:prstGeom prst="ellipse">
            <a:avLst/>
          </a:prstGeom>
          <a:solidFill>
            <a:srgbClr val="FF0000">
              <a:alpha val="14530"/>
            </a:srgbClr>
          </a:solidFill>
          <a:ln cap="flat" cmpd="sng" w="19050">
            <a:solidFill>
              <a:srgbClr val="FF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1600">
              <a:solidFill>
                <a:srgbClr val="666666"/>
              </a:solidFill>
            </a:endParaRPr>
          </a:p>
        </p:txBody>
      </p:sp>
      <p:sp>
        <p:nvSpPr>
          <p:cNvPr id="1587" name="Google Shape;1587;p117"/>
          <p:cNvSpPr/>
          <p:nvPr/>
        </p:nvSpPr>
        <p:spPr>
          <a:xfrm>
            <a:off x="2682224" y="352416"/>
            <a:ext cx="548700" cy="548700"/>
          </a:xfrm>
          <a:prstGeom prst="ellipse">
            <a:avLst/>
          </a:prstGeom>
          <a:solidFill>
            <a:srgbClr val="FF0000">
              <a:alpha val="14530"/>
            </a:srgbClr>
          </a:solidFill>
          <a:ln cap="flat" cmpd="sng" w="19050">
            <a:solidFill>
              <a:srgbClr val="FF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1600">
              <a:solidFill>
                <a:srgbClr val="666666"/>
              </a:solidFill>
            </a:endParaRPr>
          </a:p>
        </p:txBody>
      </p:sp>
      <p:sp>
        <p:nvSpPr>
          <p:cNvPr id="1588" name="Google Shape;1588;p117"/>
          <p:cNvSpPr/>
          <p:nvPr/>
        </p:nvSpPr>
        <p:spPr>
          <a:xfrm>
            <a:off x="2054093" y="352416"/>
            <a:ext cx="548700" cy="548700"/>
          </a:xfrm>
          <a:prstGeom prst="ellipse">
            <a:avLst/>
          </a:prstGeom>
          <a:solidFill>
            <a:srgbClr val="FF0000">
              <a:alpha val="14530"/>
            </a:srgbClr>
          </a:solidFill>
          <a:ln cap="flat" cmpd="sng" w="19050">
            <a:solidFill>
              <a:srgbClr val="FF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1600">
              <a:solidFill>
                <a:srgbClr val="666666"/>
              </a:solidFill>
            </a:endParaRPr>
          </a:p>
        </p:txBody>
      </p:sp>
      <p:sp>
        <p:nvSpPr>
          <p:cNvPr id="1589" name="Google Shape;1589;p117"/>
          <p:cNvSpPr/>
          <p:nvPr/>
        </p:nvSpPr>
        <p:spPr>
          <a:xfrm>
            <a:off x="1425963" y="352416"/>
            <a:ext cx="548700" cy="548700"/>
          </a:xfrm>
          <a:prstGeom prst="ellipse">
            <a:avLst/>
          </a:prstGeom>
          <a:solidFill>
            <a:srgbClr val="FF0000">
              <a:alpha val="14530"/>
            </a:srgbClr>
          </a:solidFill>
          <a:ln cap="flat" cmpd="sng" w="19050">
            <a:solidFill>
              <a:srgbClr val="FF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1600">
              <a:solidFill>
                <a:srgbClr val="666666"/>
              </a:solidFill>
            </a:endParaRPr>
          </a:p>
        </p:txBody>
      </p:sp>
      <p:sp>
        <p:nvSpPr>
          <p:cNvPr id="1590" name="Google Shape;1590;p117"/>
          <p:cNvSpPr/>
          <p:nvPr/>
        </p:nvSpPr>
        <p:spPr>
          <a:xfrm>
            <a:off x="797833" y="352416"/>
            <a:ext cx="548700" cy="548700"/>
          </a:xfrm>
          <a:prstGeom prst="ellipse">
            <a:avLst/>
          </a:prstGeom>
          <a:solidFill>
            <a:srgbClr val="FF0000">
              <a:alpha val="14530"/>
            </a:srgbClr>
          </a:solidFill>
          <a:ln cap="flat" cmpd="sng" w="19050">
            <a:solidFill>
              <a:srgbClr val="FF000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1600">
              <a:solidFill>
                <a:srgbClr val="666666"/>
              </a:solidFill>
            </a:endParaRPr>
          </a:p>
        </p:txBody>
      </p:sp>
      <p:sp>
        <p:nvSpPr>
          <p:cNvPr id="1591" name="Google Shape;1591;p117"/>
          <p:cNvSpPr txBox="1"/>
          <p:nvPr/>
        </p:nvSpPr>
        <p:spPr>
          <a:xfrm>
            <a:off x="5200100" y="0"/>
            <a:ext cx="3944100" cy="514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666666"/>
                </a:solidFill>
              </a:rPr>
              <a:t>But that’s small potatoes compared with high schools (and most middle schools) in terms of teaching assignments and available assessments.</a:t>
            </a:r>
            <a:endParaRPr b="1" sz="1600">
              <a:solidFill>
                <a:srgbClr val="666666"/>
              </a:solidFill>
            </a:endParaRPr>
          </a:p>
          <a:p>
            <a:pPr indent="0" lvl="0" marL="0" rtl="0" algn="l">
              <a:spcBef>
                <a:spcPts val="0"/>
              </a:spcBef>
              <a:spcAft>
                <a:spcPts val="0"/>
              </a:spcAft>
              <a:buNone/>
            </a:pPr>
            <a:r>
              <a:t/>
            </a:r>
            <a:endParaRPr b="1" sz="1600">
              <a:solidFill>
                <a:srgbClr val="666666"/>
              </a:solidFill>
            </a:endParaRPr>
          </a:p>
          <a:p>
            <a:pPr indent="0" lvl="0" marL="0" rtl="0" algn="l">
              <a:spcBef>
                <a:spcPts val="0"/>
              </a:spcBef>
              <a:spcAft>
                <a:spcPts val="0"/>
              </a:spcAft>
              <a:buNone/>
            </a:pPr>
            <a:r>
              <a:rPr b="1" lang="en" sz="1600">
                <a:solidFill>
                  <a:srgbClr val="FF0000"/>
                </a:solidFill>
              </a:rPr>
              <a:t>In this situation, content areas tend to be split into specific disciplines, but state tests do not tend to be split into specific disciplines.</a:t>
            </a:r>
            <a:endParaRPr b="1" sz="1600">
              <a:solidFill>
                <a:srgbClr val="FF0000"/>
              </a:solidFill>
            </a:endParaRPr>
          </a:p>
          <a:p>
            <a:pPr indent="0" lvl="0" marL="0" rtl="0" algn="l">
              <a:spcBef>
                <a:spcPts val="0"/>
              </a:spcBef>
              <a:spcAft>
                <a:spcPts val="0"/>
              </a:spcAft>
              <a:buNone/>
            </a:pPr>
            <a:r>
              <a:t/>
            </a:r>
            <a:endParaRPr b="1" sz="1600">
              <a:solidFill>
                <a:srgbClr val="FF0000"/>
              </a:solidFill>
            </a:endParaRPr>
          </a:p>
          <a:p>
            <a:pPr indent="0" lvl="0" marL="0" rtl="0" algn="l">
              <a:spcBef>
                <a:spcPts val="0"/>
              </a:spcBef>
              <a:spcAft>
                <a:spcPts val="0"/>
              </a:spcAft>
              <a:buNone/>
            </a:pPr>
            <a:r>
              <a:t/>
            </a:r>
            <a:endParaRPr b="1" sz="1600">
              <a:solidFill>
                <a:srgbClr val="FF0000"/>
              </a:solidFill>
            </a:endParaRPr>
          </a:p>
          <a:p>
            <a:pPr indent="0" lvl="0" marL="0" rtl="0" algn="l">
              <a:spcBef>
                <a:spcPts val="0"/>
              </a:spcBef>
              <a:spcAft>
                <a:spcPts val="0"/>
              </a:spcAft>
              <a:buNone/>
            </a:pPr>
            <a:r>
              <a:t/>
            </a:r>
            <a:endParaRPr b="1" sz="1600">
              <a:solidFill>
                <a:srgbClr val="FF0000"/>
              </a:solidFill>
            </a:endParaRPr>
          </a:p>
          <a:p>
            <a:pPr indent="0" lvl="0" marL="0" rtl="0" algn="l">
              <a:spcBef>
                <a:spcPts val="0"/>
              </a:spcBef>
              <a:spcAft>
                <a:spcPts val="0"/>
              </a:spcAft>
              <a:buNone/>
            </a:pPr>
            <a:r>
              <a:t/>
            </a:r>
            <a:endParaRPr b="1" sz="1600">
              <a:solidFill>
                <a:srgbClr val="FF0000"/>
              </a:solidFill>
            </a:endParaRPr>
          </a:p>
          <a:p>
            <a:pPr indent="0" lvl="0" marL="0" rtl="0" algn="l">
              <a:spcBef>
                <a:spcPts val="0"/>
              </a:spcBef>
              <a:spcAft>
                <a:spcPts val="0"/>
              </a:spcAft>
              <a:buNone/>
            </a:pPr>
            <a:r>
              <a:t/>
            </a:r>
            <a:endParaRPr b="1" sz="1600">
              <a:solidFill>
                <a:srgbClr val="FF0000"/>
              </a:solidFill>
            </a:endParaRPr>
          </a:p>
          <a:p>
            <a:pPr indent="0" lvl="0" marL="0" rtl="0" algn="l">
              <a:spcBef>
                <a:spcPts val="0"/>
              </a:spcBef>
              <a:spcAft>
                <a:spcPts val="0"/>
              </a:spcAft>
              <a:buNone/>
            </a:pPr>
            <a:r>
              <a:t/>
            </a:r>
            <a:endParaRPr b="1" sz="1600">
              <a:solidFill>
                <a:srgbClr val="FF0000"/>
              </a:solidFill>
            </a:endParaRPr>
          </a:p>
          <a:p>
            <a:pPr indent="0" lvl="0" marL="0" rtl="0" algn="l">
              <a:spcBef>
                <a:spcPts val="0"/>
              </a:spcBef>
              <a:spcAft>
                <a:spcPts val="0"/>
              </a:spcAft>
              <a:buNone/>
            </a:pPr>
            <a:r>
              <a:rPr lang="en" sz="1600">
                <a:solidFill>
                  <a:srgbClr val="E06666"/>
                </a:solidFill>
              </a:rPr>
              <a:t>NOTE: this depiction under-represents the challenge for some large high schools</a:t>
            </a:r>
            <a:endParaRPr sz="1600">
              <a:solidFill>
                <a:srgbClr val="E06666"/>
              </a:solidFill>
            </a:endParaRPr>
          </a:p>
          <a:p>
            <a:pPr indent="0" lvl="0" marL="0" rtl="0" algn="l">
              <a:spcBef>
                <a:spcPts val="0"/>
              </a:spcBef>
              <a:spcAft>
                <a:spcPts val="0"/>
              </a:spcAft>
              <a:buNone/>
            </a:pPr>
            <a:r>
              <a:t/>
            </a:r>
            <a:endParaRPr b="1" sz="1600">
              <a:solidFill>
                <a:srgbClr val="666666"/>
              </a:solidFill>
            </a:endParaRPr>
          </a:p>
          <a:p>
            <a:pPr indent="0" lvl="0" marL="0" rtl="0" algn="l">
              <a:spcBef>
                <a:spcPts val="0"/>
              </a:spcBef>
              <a:spcAft>
                <a:spcPts val="0"/>
              </a:spcAft>
              <a:buNone/>
            </a:pPr>
            <a:r>
              <a:t/>
            </a:r>
            <a:endParaRPr b="1" i="1" sz="1600">
              <a:solidFill>
                <a:srgbClr val="FF0000"/>
              </a:solidFill>
            </a:endParaRPr>
          </a:p>
        </p:txBody>
      </p:sp>
      <p:pic>
        <p:nvPicPr>
          <p:cNvPr id="1592" name="Google Shape;1592;p117"/>
          <p:cNvPicPr preferRelativeResize="0"/>
          <p:nvPr/>
        </p:nvPicPr>
        <p:blipFill>
          <a:blip r:embed="rId3">
            <a:alphaModFix/>
          </a:blip>
          <a:stretch>
            <a:fillRect/>
          </a:stretch>
        </p:blipFill>
        <p:spPr>
          <a:xfrm>
            <a:off x="0" y="4594800"/>
            <a:ext cx="783838" cy="548700"/>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6" name="Shape 1596"/>
        <p:cNvGrpSpPr/>
        <p:nvPr/>
      </p:nvGrpSpPr>
      <p:grpSpPr>
        <a:xfrm>
          <a:off x="0" y="0"/>
          <a:ext cx="0" cy="0"/>
          <a:chOff x="0" y="0"/>
          <a:chExt cx="0" cy="0"/>
        </a:xfrm>
      </p:grpSpPr>
      <p:sp>
        <p:nvSpPr>
          <p:cNvPr id="1597" name="Google Shape;1597;p118"/>
          <p:cNvSpPr/>
          <p:nvPr/>
        </p:nvSpPr>
        <p:spPr>
          <a:xfrm>
            <a:off x="173350" y="224850"/>
            <a:ext cx="4663500" cy="4663500"/>
          </a:xfrm>
          <a:prstGeom prst="ellipse">
            <a:avLst/>
          </a:prstGeom>
          <a:solidFill>
            <a:srgbClr val="666666">
              <a:alpha val="7260"/>
            </a:srgbClr>
          </a:solidFill>
          <a:ln cap="flat" cmpd="sng" w="19050">
            <a:solidFill>
              <a:srgbClr val="666666"/>
            </a:solidFill>
            <a:prstDash val="solid"/>
            <a:round/>
            <a:headEnd len="sm" w="sm" type="none"/>
            <a:tailEnd len="sm" w="sm" type="none"/>
          </a:ln>
        </p:spPr>
        <p:txBody>
          <a:bodyPr anchorCtr="0" anchor="t" bIns="0" lIns="0" spcFirstLastPara="1" rIns="0" wrap="square" tIns="0">
            <a:noAutofit/>
          </a:bodyPr>
          <a:lstStyle/>
          <a:p>
            <a:pPr indent="0" lvl="0" marL="0" rtl="0" algn="ctr">
              <a:spcBef>
                <a:spcPts val="0"/>
              </a:spcBef>
              <a:spcAft>
                <a:spcPts val="0"/>
              </a:spcAft>
              <a:buNone/>
            </a:pPr>
            <a:r>
              <a:rPr lang="en" sz="1800">
                <a:solidFill>
                  <a:srgbClr val="666666"/>
                </a:solidFill>
              </a:rPr>
              <a:t>A </a:t>
            </a:r>
            <a:r>
              <a:rPr b="1" lang="en" sz="1800">
                <a:solidFill>
                  <a:srgbClr val="666666"/>
                </a:solidFill>
              </a:rPr>
              <a:t>high-school administrator’s</a:t>
            </a:r>
            <a:endParaRPr b="1" sz="1800">
              <a:solidFill>
                <a:srgbClr val="666666"/>
              </a:solidFill>
            </a:endParaRPr>
          </a:p>
          <a:p>
            <a:pPr indent="0" lvl="0" marL="0" rtl="0" algn="ctr">
              <a:spcBef>
                <a:spcPts val="0"/>
              </a:spcBef>
              <a:spcAft>
                <a:spcPts val="0"/>
              </a:spcAft>
              <a:buNone/>
            </a:pPr>
            <a:r>
              <a:rPr lang="en" sz="1800">
                <a:solidFill>
                  <a:srgbClr val="666666"/>
                </a:solidFill>
              </a:rPr>
              <a:t>responsibility for student growth</a:t>
            </a:r>
            <a:endParaRPr sz="1800">
              <a:solidFill>
                <a:srgbClr val="666666"/>
              </a:solidFill>
            </a:endParaRPr>
          </a:p>
        </p:txBody>
      </p:sp>
      <p:sp>
        <p:nvSpPr>
          <p:cNvPr id="1598" name="Google Shape;1598;p118"/>
          <p:cNvSpPr txBox="1"/>
          <p:nvPr/>
        </p:nvSpPr>
        <p:spPr>
          <a:xfrm>
            <a:off x="5200100" y="0"/>
            <a:ext cx="3944100" cy="514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666666"/>
                </a:solidFill>
              </a:rPr>
              <a:t>But that’s small potatoes compared with high schools (and most middle schools) in terms of teaching assignments and available assessments.</a:t>
            </a:r>
            <a:endParaRPr b="1" sz="1600">
              <a:solidFill>
                <a:srgbClr val="666666"/>
              </a:solidFill>
            </a:endParaRPr>
          </a:p>
          <a:p>
            <a:pPr indent="0" lvl="0" marL="0" rtl="0" algn="l">
              <a:spcBef>
                <a:spcPts val="0"/>
              </a:spcBef>
              <a:spcAft>
                <a:spcPts val="0"/>
              </a:spcAft>
              <a:buNone/>
            </a:pPr>
            <a:r>
              <a:t/>
            </a:r>
            <a:endParaRPr b="1" sz="1600">
              <a:solidFill>
                <a:srgbClr val="666666"/>
              </a:solidFill>
            </a:endParaRPr>
          </a:p>
          <a:p>
            <a:pPr indent="0" lvl="0" marL="0" rtl="0" algn="l">
              <a:spcBef>
                <a:spcPts val="0"/>
              </a:spcBef>
              <a:spcAft>
                <a:spcPts val="0"/>
              </a:spcAft>
              <a:buNone/>
            </a:pPr>
            <a:r>
              <a:rPr b="1" lang="en" sz="1600">
                <a:solidFill>
                  <a:srgbClr val="666666"/>
                </a:solidFill>
              </a:rPr>
              <a:t>In this situation, content areas tend to be split into specific disciplines, but state tests do not tend to be split into specific disciplines.</a:t>
            </a:r>
            <a:endParaRPr b="1" sz="1600">
              <a:solidFill>
                <a:srgbClr val="666666"/>
              </a:solidFill>
            </a:endParaRPr>
          </a:p>
          <a:p>
            <a:pPr indent="0" lvl="0" marL="0" rtl="0" algn="l">
              <a:spcBef>
                <a:spcPts val="0"/>
              </a:spcBef>
              <a:spcAft>
                <a:spcPts val="0"/>
              </a:spcAft>
              <a:buNone/>
            </a:pPr>
            <a:r>
              <a:t/>
            </a:r>
            <a:endParaRPr b="1" sz="1600">
              <a:solidFill>
                <a:srgbClr val="666666"/>
              </a:solidFill>
            </a:endParaRPr>
          </a:p>
          <a:p>
            <a:pPr indent="0" lvl="0" marL="0" rtl="0" algn="l">
              <a:spcBef>
                <a:spcPts val="0"/>
              </a:spcBef>
              <a:spcAft>
                <a:spcPts val="0"/>
              </a:spcAft>
              <a:buNone/>
            </a:pPr>
            <a:r>
              <a:rPr b="1" lang="en" sz="1600">
                <a:solidFill>
                  <a:srgbClr val="FF0000"/>
                </a:solidFill>
              </a:rPr>
              <a:t>This creates tension between administrator and teacher that has to be discussed and negotiated to balance </a:t>
            </a:r>
            <a:r>
              <a:rPr b="1" lang="en" sz="1600" u="sng">
                <a:solidFill>
                  <a:srgbClr val="FF0000"/>
                </a:solidFill>
              </a:rPr>
              <a:t>simplicity</a:t>
            </a:r>
            <a:r>
              <a:rPr b="1" lang="en" sz="1600">
                <a:solidFill>
                  <a:srgbClr val="FF0000"/>
                </a:solidFill>
              </a:rPr>
              <a:t> with </a:t>
            </a:r>
            <a:r>
              <a:rPr b="1" lang="en" sz="1600" u="sng">
                <a:solidFill>
                  <a:srgbClr val="FF0000"/>
                </a:solidFill>
              </a:rPr>
              <a:t>alignment to teaching assignment</a:t>
            </a:r>
            <a:r>
              <a:rPr b="1" i="1" lang="en" sz="1600">
                <a:solidFill>
                  <a:srgbClr val="FF0000"/>
                </a:solidFill>
              </a:rPr>
              <a:t>. </a:t>
            </a:r>
            <a:endParaRPr b="1" i="1" sz="1600">
              <a:solidFill>
                <a:srgbClr val="FF0000"/>
              </a:solidFill>
            </a:endParaRPr>
          </a:p>
          <a:p>
            <a:pPr indent="0" lvl="0" marL="0" rtl="0" algn="l">
              <a:spcBef>
                <a:spcPts val="0"/>
              </a:spcBef>
              <a:spcAft>
                <a:spcPts val="0"/>
              </a:spcAft>
              <a:buNone/>
            </a:pPr>
            <a:r>
              <a:t/>
            </a:r>
            <a:endParaRPr b="1" i="1" sz="1600">
              <a:solidFill>
                <a:srgbClr val="FF0000"/>
              </a:solidFill>
            </a:endParaRPr>
          </a:p>
          <a:p>
            <a:pPr indent="0" lvl="0" marL="0" rtl="0" algn="l">
              <a:spcBef>
                <a:spcPts val="0"/>
              </a:spcBef>
              <a:spcAft>
                <a:spcPts val="0"/>
              </a:spcAft>
              <a:buNone/>
            </a:pPr>
            <a:r>
              <a:rPr b="1" i="1" lang="en" sz="1600">
                <a:solidFill>
                  <a:srgbClr val="FF0000"/>
                </a:solidFill>
              </a:rPr>
              <a:t>M</a:t>
            </a:r>
            <a:r>
              <a:rPr b="1" i="1" lang="en" sz="1600">
                <a:solidFill>
                  <a:srgbClr val="FF0000"/>
                </a:solidFill>
              </a:rPr>
              <a:t>isalignment of educator evaluation components with teaching assignment is a serious ethical and legal issue.</a:t>
            </a:r>
            <a:endParaRPr b="1" i="1" sz="1600">
              <a:solidFill>
                <a:srgbClr val="FF0000"/>
              </a:solidFill>
            </a:endParaRPr>
          </a:p>
        </p:txBody>
      </p:sp>
      <p:grpSp>
        <p:nvGrpSpPr>
          <p:cNvPr id="1599" name="Google Shape;1599;p118"/>
          <p:cNvGrpSpPr/>
          <p:nvPr/>
        </p:nvGrpSpPr>
        <p:grpSpPr>
          <a:xfrm>
            <a:off x="-143741" y="1505807"/>
            <a:ext cx="5262697" cy="2020748"/>
            <a:chOff x="-143741" y="1505807"/>
            <a:chExt cx="5262697" cy="2020748"/>
          </a:xfrm>
        </p:grpSpPr>
        <p:sp>
          <p:nvSpPr>
            <p:cNvPr id="1600" name="Google Shape;1600;p118"/>
            <p:cNvSpPr/>
            <p:nvPr/>
          </p:nvSpPr>
          <p:spPr>
            <a:xfrm>
              <a:off x="173343" y="1505807"/>
              <a:ext cx="548700" cy="548700"/>
            </a:xfrm>
            <a:prstGeom prst="ellipse">
              <a:avLst/>
            </a:prstGeom>
            <a:solidFill>
              <a:srgbClr val="666666">
                <a:alpha val="7260"/>
              </a:srgbClr>
            </a:solidFill>
            <a:ln cap="flat" cmpd="sng" w="19050">
              <a:solidFill>
                <a:srgbClr val="666666"/>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1600">
                <a:solidFill>
                  <a:srgbClr val="666666"/>
                </a:solidFill>
              </a:endParaRPr>
            </a:p>
          </p:txBody>
        </p:sp>
        <p:sp>
          <p:nvSpPr>
            <p:cNvPr id="1601" name="Google Shape;1601;p118"/>
            <p:cNvSpPr/>
            <p:nvPr/>
          </p:nvSpPr>
          <p:spPr>
            <a:xfrm>
              <a:off x="3942125" y="1505807"/>
              <a:ext cx="548700" cy="548700"/>
            </a:xfrm>
            <a:prstGeom prst="ellipse">
              <a:avLst/>
            </a:prstGeom>
            <a:solidFill>
              <a:srgbClr val="666666">
                <a:alpha val="7260"/>
              </a:srgbClr>
            </a:solidFill>
            <a:ln cap="flat" cmpd="sng" w="19050">
              <a:solidFill>
                <a:srgbClr val="666666"/>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1600">
                <a:solidFill>
                  <a:srgbClr val="666666"/>
                </a:solidFill>
              </a:endParaRPr>
            </a:p>
          </p:txBody>
        </p:sp>
        <p:sp>
          <p:nvSpPr>
            <p:cNvPr id="1602" name="Google Shape;1602;p118"/>
            <p:cNvSpPr/>
            <p:nvPr/>
          </p:nvSpPr>
          <p:spPr>
            <a:xfrm>
              <a:off x="4570256" y="1505807"/>
              <a:ext cx="548700" cy="548700"/>
            </a:xfrm>
            <a:prstGeom prst="ellipse">
              <a:avLst/>
            </a:prstGeom>
            <a:solidFill>
              <a:srgbClr val="666666">
                <a:alpha val="7260"/>
              </a:srgbClr>
            </a:solidFill>
            <a:ln cap="flat" cmpd="sng" w="19050">
              <a:solidFill>
                <a:srgbClr val="666666"/>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1600">
                <a:solidFill>
                  <a:srgbClr val="666666"/>
                </a:solidFill>
              </a:endParaRPr>
            </a:p>
          </p:txBody>
        </p:sp>
        <p:sp>
          <p:nvSpPr>
            <p:cNvPr id="1603" name="Google Shape;1603;p118"/>
            <p:cNvSpPr/>
            <p:nvPr/>
          </p:nvSpPr>
          <p:spPr>
            <a:xfrm>
              <a:off x="3313995" y="1505807"/>
              <a:ext cx="548700" cy="548700"/>
            </a:xfrm>
            <a:prstGeom prst="ellipse">
              <a:avLst/>
            </a:prstGeom>
            <a:solidFill>
              <a:srgbClr val="666666">
                <a:alpha val="7260"/>
              </a:srgbClr>
            </a:solidFill>
            <a:ln cap="flat" cmpd="sng" w="19050">
              <a:solidFill>
                <a:srgbClr val="666666"/>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1600">
                <a:solidFill>
                  <a:srgbClr val="666666"/>
                </a:solidFill>
              </a:endParaRPr>
            </a:p>
          </p:txBody>
        </p:sp>
        <p:sp>
          <p:nvSpPr>
            <p:cNvPr id="1604" name="Google Shape;1604;p118"/>
            <p:cNvSpPr/>
            <p:nvPr/>
          </p:nvSpPr>
          <p:spPr>
            <a:xfrm>
              <a:off x="2685865" y="1505807"/>
              <a:ext cx="548700" cy="548700"/>
            </a:xfrm>
            <a:prstGeom prst="ellipse">
              <a:avLst/>
            </a:prstGeom>
            <a:solidFill>
              <a:srgbClr val="666666">
                <a:alpha val="7260"/>
              </a:srgbClr>
            </a:solidFill>
            <a:ln cap="flat" cmpd="sng" w="19050">
              <a:solidFill>
                <a:srgbClr val="666666"/>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1600">
                <a:solidFill>
                  <a:srgbClr val="666666"/>
                </a:solidFill>
              </a:endParaRPr>
            </a:p>
          </p:txBody>
        </p:sp>
        <p:sp>
          <p:nvSpPr>
            <p:cNvPr id="1605" name="Google Shape;1605;p118"/>
            <p:cNvSpPr/>
            <p:nvPr/>
          </p:nvSpPr>
          <p:spPr>
            <a:xfrm>
              <a:off x="2057734" y="1505807"/>
              <a:ext cx="548700" cy="548700"/>
            </a:xfrm>
            <a:prstGeom prst="ellipse">
              <a:avLst/>
            </a:prstGeom>
            <a:solidFill>
              <a:srgbClr val="666666">
                <a:alpha val="7260"/>
              </a:srgbClr>
            </a:solidFill>
            <a:ln cap="flat" cmpd="sng" w="19050">
              <a:solidFill>
                <a:srgbClr val="666666"/>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1600">
                <a:solidFill>
                  <a:srgbClr val="666666"/>
                </a:solidFill>
              </a:endParaRPr>
            </a:p>
          </p:txBody>
        </p:sp>
        <p:sp>
          <p:nvSpPr>
            <p:cNvPr id="1606" name="Google Shape;1606;p118"/>
            <p:cNvSpPr/>
            <p:nvPr/>
          </p:nvSpPr>
          <p:spPr>
            <a:xfrm>
              <a:off x="1429604" y="1505807"/>
              <a:ext cx="548700" cy="548700"/>
            </a:xfrm>
            <a:prstGeom prst="ellipse">
              <a:avLst/>
            </a:prstGeom>
            <a:solidFill>
              <a:srgbClr val="666666">
                <a:alpha val="7260"/>
              </a:srgbClr>
            </a:solidFill>
            <a:ln cap="flat" cmpd="sng" w="19050">
              <a:solidFill>
                <a:srgbClr val="666666"/>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1600">
                <a:solidFill>
                  <a:srgbClr val="666666"/>
                </a:solidFill>
              </a:endParaRPr>
            </a:p>
          </p:txBody>
        </p:sp>
        <p:sp>
          <p:nvSpPr>
            <p:cNvPr id="1607" name="Google Shape;1607;p118"/>
            <p:cNvSpPr/>
            <p:nvPr/>
          </p:nvSpPr>
          <p:spPr>
            <a:xfrm>
              <a:off x="801474" y="1505807"/>
              <a:ext cx="548700" cy="548700"/>
            </a:xfrm>
            <a:prstGeom prst="ellipse">
              <a:avLst/>
            </a:prstGeom>
            <a:solidFill>
              <a:srgbClr val="666666">
                <a:alpha val="7260"/>
              </a:srgbClr>
            </a:solidFill>
            <a:ln cap="flat" cmpd="sng" w="19050">
              <a:solidFill>
                <a:srgbClr val="666666"/>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1600">
                <a:solidFill>
                  <a:srgbClr val="666666"/>
                </a:solidFill>
              </a:endParaRPr>
            </a:p>
          </p:txBody>
        </p:sp>
        <p:sp>
          <p:nvSpPr>
            <p:cNvPr id="1608" name="Google Shape;1608;p118"/>
            <p:cNvSpPr/>
            <p:nvPr/>
          </p:nvSpPr>
          <p:spPr>
            <a:xfrm>
              <a:off x="-140100" y="1994182"/>
              <a:ext cx="548700" cy="548700"/>
            </a:xfrm>
            <a:prstGeom prst="ellipse">
              <a:avLst/>
            </a:prstGeom>
            <a:solidFill>
              <a:srgbClr val="666666">
                <a:alpha val="7260"/>
              </a:srgbClr>
            </a:solidFill>
            <a:ln cap="flat" cmpd="sng" w="19050">
              <a:solidFill>
                <a:srgbClr val="666666"/>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1600">
                <a:solidFill>
                  <a:srgbClr val="666666"/>
                </a:solidFill>
              </a:endParaRPr>
            </a:p>
          </p:txBody>
        </p:sp>
        <p:sp>
          <p:nvSpPr>
            <p:cNvPr id="1609" name="Google Shape;1609;p118"/>
            <p:cNvSpPr/>
            <p:nvPr/>
          </p:nvSpPr>
          <p:spPr>
            <a:xfrm>
              <a:off x="3628682" y="1994182"/>
              <a:ext cx="548700" cy="548700"/>
            </a:xfrm>
            <a:prstGeom prst="ellipse">
              <a:avLst/>
            </a:prstGeom>
            <a:solidFill>
              <a:srgbClr val="666666">
                <a:alpha val="7260"/>
              </a:srgbClr>
            </a:solidFill>
            <a:ln cap="flat" cmpd="sng" w="19050">
              <a:solidFill>
                <a:srgbClr val="666666"/>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1600">
                <a:solidFill>
                  <a:srgbClr val="666666"/>
                </a:solidFill>
              </a:endParaRPr>
            </a:p>
          </p:txBody>
        </p:sp>
        <p:sp>
          <p:nvSpPr>
            <p:cNvPr id="1610" name="Google Shape;1610;p118"/>
            <p:cNvSpPr/>
            <p:nvPr/>
          </p:nvSpPr>
          <p:spPr>
            <a:xfrm>
              <a:off x="4256813" y="1994182"/>
              <a:ext cx="548700" cy="548700"/>
            </a:xfrm>
            <a:prstGeom prst="ellipse">
              <a:avLst/>
            </a:prstGeom>
            <a:solidFill>
              <a:srgbClr val="666666">
                <a:alpha val="7260"/>
              </a:srgbClr>
            </a:solidFill>
            <a:ln cap="flat" cmpd="sng" w="19050">
              <a:solidFill>
                <a:srgbClr val="666666"/>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1600">
                <a:solidFill>
                  <a:srgbClr val="666666"/>
                </a:solidFill>
              </a:endParaRPr>
            </a:p>
          </p:txBody>
        </p:sp>
        <p:sp>
          <p:nvSpPr>
            <p:cNvPr id="1611" name="Google Shape;1611;p118"/>
            <p:cNvSpPr/>
            <p:nvPr/>
          </p:nvSpPr>
          <p:spPr>
            <a:xfrm>
              <a:off x="3000552" y="1994182"/>
              <a:ext cx="548700" cy="548700"/>
            </a:xfrm>
            <a:prstGeom prst="ellipse">
              <a:avLst/>
            </a:prstGeom>
            <a:solidFill>
              <a:srgbClr val="666666">
                <a:alpha val="7260"/>
              </a:srgbClr>
            </a:solidFill>
            <a:ln cap="flat" cmpd="sng" w="19050">
              <a:solidFill>
                <a:srgbClr val="666666"/>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1600">
                <a:solidFill>
                  <a:srgbClr val="666666"/>
                </a:solidFill>
              </a:endParaRPr>
            </a:p>
          </p:txBody>
        </p:sp>
        <p:sp>
          <p:nvSpPr>
            <p:cNvPr id="1612" name="Google Shape;1612;p118"/>
            <p:cNvSpPr/>
            <p:nvPr/>
          </p:nvSpPr>
          <p:spPr>
            <a:xfrm>
              <a:off x="2372421" y="1994182"/>
              <a:ext cx="548700" cy="548700"/>
            </a:xfrm>
            <a:prstGeom prst="ellipse">
              <a:avLst/>
            </a:prstGeom>
            <a:solidFill>
              <a:srgbClr val="666666">
                <a:alpha val="7260"/>
              </a:srgbClr>
            </a:solidFill>
            <a:ln cap="flat" cmpd="sng" w="19050">
              <a:solidFill>
                <a:srgbClr val="666666"/>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1600">
                <a:solidFill>
                  <a:srgbClr val="666666"/>
                </a:solidFill>
              </a:endParaRPr>
            </a:p>
          </p:txBody>
        </p:sp>
        <p:sp>
          <p:nvSpPr>
            <p:cNvPr id="1613" name="Google Shape;1613;p118"/>
            <p:cNvSpPr/>
            <p:nvPr/>
          </p:nvSpPr>
          <p:spPr>
            <a:xfrm>
              <a:off x="1744291" y="1994182"/>
              <a:ext cx="548700" cy="548700"/>
            </a:xfrm>
            <a:prstGeom prst="ellipse">
              <a:avLst/>
            </a:prstGeom>
            <a:solidFill>
              <a:srgbClr val="666666">
                <a:alpha val="7260"/>
              </a:srgbClr>
            </a:solidFill>
            <a:ln cap="flat" cmpd="sng" w="19050">
              <a:solidFill>
                <a:srgbClr val="666666"/>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1600">
                <a:solidFill>
                  <a:srgbClr val="666666"/>
                </a:solidFill>
              </a:endParaRPr>
            </a:p>
          </p:txBody>
        </p:sp>
        <p:sp>
          <p:nvSpPr>
            <p:cNvPr id="1614" name="Google Shape;1614;p118"/>
            <p:cNvSpPr/>
            <p:nvPr/>
          </p:nvSpPr>
          <p:spPr>
            <a:xfrm>
              <a:off x="1116161" y="1994182"/>
              <a:ext cx="548700" cy="548700"/>
            </a:xfrm>
            <a:prstGeom prst="ellipse">
              <a:avLst/>
            </a:prstGeom>
            <a:solidFill>
              <a:srgbClr val="666666">
                <a:alpha val="7260"/>
              </a:srgbClr>
            </a:solidFill>
            <a:ln cap="flat" cmpd="sng" w="19050">
              <a:solidFill>
                <a:srgbClr val="666666"/>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1600">
                <a:solidFill>
                  <a:srgbClr val="666666"/>
                </a:solidFill>
              </a:endParaRPr>
            </a:p>
          </p:txBody>
        </p:sp>
        <p:sp>
          <p:nvSpPr>
            <p:cNvPr id="1615" name="Google Shape;1615;p118"/>
            <p:cNvSpPr/>
            <p:nvPr/>
          </p:nvSpPr>
          <p:spPr>
            <a:xfrm>
              <a:off x="488030" y="1994182"/>
              <a:ext cx="548700" cy="548700"/>
            </a:xfrm>
            <a:prstGeom prst="ellipse">
              <a:avLst/>
            </a:prstGeom>
            <a:solidFill>
              <a:srgbClr val="666666">
                <a:alpha val="7260"/>
              </a:srgbClr>
            </a:solidFill>
            <a:ln cap="flat" cmpd="sng" w="19050">
              <a:solidFill>
                <a:srgbClr val="666666"/>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1600">
                <a:solidFill>
                  <a:srgbClr val="666666"/>
                </a:solidFill>
              </a:endParaRPr>
            </a:p>
          </p:txBody>
        </p:sp>
        <p:sp>
          <p:nvSpPr>
            <p:cNvPr id="1616" name="Google Shape;1616;p118"/>
            <p:cNvSpPr/>
            <p:nvPr/>
          </p:nvSpPr>
          <p:spPr>
            <a:xfrm>
              <a:off x="169702" y="2489480"/>
              <a:ext cx="548700" cy="548700"/>
            </a:xfrm>
            <a:prstGeom prst="ellipse">
              <a:avLst/>
            </a:prstGeom>
            <a:solidFill>
              <a:srgbClr val="666666">
                <a:alpha val="7260"/>
              </a:srgbClr>
            </a:solidFill>
            <a:ln cap="flat" cmpd="sng" w="19050">
              <a:solidFill>
                <a:srgbClr val="666666"/>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1600">
                <a:solidFill>
                  <a:srgbClr val="666666"/>
                </a:solidFill>
              </a:endParaRPr>
            </a:p>
          </p:txBody>
        </p:sp>
        <p:sp>
          <p:nvSpPr>
            <p:cNvPr id="1617" name="Google Shape;1617;p118"/>
            <p:cNvSpPr/>
            <p:nvPr/>
          </p:nvSpPr>
          <p:spPr>
            <a:xfrm>
              <a:off x="3938484" y="2489480"/>
              <a:ext cx="548700" cy="548700"/>
            </a:xfrm>
            <a:prstGeom prst="ellipse">
              <a:avLst/>
            </a:prstGeom>
            <a:solidFill>
              <a:srgbClr val="666666">
                <a:alpha val="7260"/>
              </a:srgbClr>
            </a:solidFill>
            <a:ln cap="flat" cmpd="sng" w="19050">
              <a:solidFill>
                <a:srgbClr val="666666"/>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1600">
                <a:solidFill>
                  <a:srgbClr val="666666"/>
                </a:solidFill>
              </a:endParaRPr>
            </a:p>
          </p:txBody>
        </p:sp>
        <p:sp>
          <p:nvSpPr>
            <p:cNvPr id="1618" name="Google Shape;1618;p118"/>
            <p:cNvSpPr/>
            <p:nvPr/>
          </p:nvSpPr>
          <p:spPr>
            <a:xfrm>
              <a:off x="4566615" y="2489480"/>
              <a:ext cx="548700" cy="548700"/>
            </a:xfrm>
            <a:prstGeom prst="ellipse">
              <a:avLst/>
            </a:prstGeom>
            <a:solidFill>
              <a:srgbClr val="666666">
                <a:alpha val="7260"/>
              </a:srgbClr>
            </a:solidFill>
            <a:ln cap="flat" cmpd="sng" w="19050">
              <a:solidFill>
                <a:srgbClr val="666666"/>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1600">
                <a:solidFill>
                  <a:srgbClr val="666666"/>
                </a:solidFill>
              </a:endParaRPr>
            </a:p>
          </p:txBody>
        </p:sp>
        <p:sp>
          <p:nvSpPr>
            <p:cNvPr id="1619" name="Google Shape;1619;p118"/>
            <p:cNvSpPr/>
            <p:nvPr/>
          </p:nvSpPr>
          <p:spPr>
            <a:xfrm>
              <a:off x="3310354" y="2489480"/>
              <a:ext cx="548700" cy="548700"/>
            </a:xfrm>
            <a:prstGeom prst="ellipse">
              <a:avLst/>
            </a:prstGeom>
            <a:solidFill>
              <a:srgbClr val="666666">
                <a:alpha val="7260"/>
              </a:srgbClr>
            </a:solidFill>
            <a:ln cap="flat" cmpd="sng" w="19050">
              <a:solidFill>
                <a:srgbClr val="666666"/>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1600">
                <a:solidFill>
                  <a:srgbClr val="666666"/>
                </a:solidFill>
              </a:endParaRPr>
            </a:p>
          </p:txBody>
        </p:sp>
        <p:sp>
          <p:nvSpPr>
            <p:cNvPr id="1620" name="Google Shape;1620;p118"/>
            <p:cNvSpPr/>
            <p:nvPr/>
          </p:nvSpPr>
          <p:spPr>
            <a:xfrm>
              <a:off x="2682224" y="2489480"/>
              <a:ext cx="548700" cy="548700"/>
            </a:xfrm>
            <a:prstGeom prst="ellipse">
              <a:avLst/>
            </a:prstGeom>
            <a:solidFill>
              <a:srgbClr val="666666">
                <a:alpha val="7260"/>
              </a:srgbClr>
            </a:solidFill>
            <a:ln cap="flat" cmpd="sng" w="19050">
              <a:solidFill>
                <a:srgbClr val="666666"/>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1600">
                <a:solidFill>
                  <a:srgbClr val="666666"/>
                </a:solidFill>
              </a:endParaRPr>
            </a:p>
          </p:txBody>
        </p:sp>
        <p:sp>
          <p:nvSpPr>
            <p:cNvPr id="1621" name="Google Shape;1621;p118"/>
            <p:cNvSpPr/>
            <p:nvPr/>
          </p:nvSpPr>
          <p:spPr>
            <a:xfrm>
              <a:off x="2054093" y="2489480"/>
              <a:ext cx="548700" cy="548700"/>
            </a:xfrm>
            <a:prstGeom prst="ellipse">
              <a:avLst/>
            </a:prstGeom>
            <a:solidFill>
              <a:srgbClr val="666666">
                <a:alpha val="7260"/>
              </a:srgbClr>
            </a:solidFill>
            <a:ln cap="flat" cmpd="sng" w="19050">
              <a:solidFill>
                <a:srgbClr val="666666"/>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1600">
                <a:solidFill>
                  <a:srgbClr val="666666"/>
                </a:solidFill>
              </a:endParaRPr>
            </a:p>
          </p:txBody>
        </p:sp>
        <p:sp>
          <p:nvSpPr>
            <p:cNvPr id="1622" name="Google Shape;1622;p118"/>
            <p:cNvSpPr/>
            <p:nvPr/>
          </p:nvSpPr>
          <p:spPr>
            <a:xfrm>
              <a:off x="1425963" y="2489480"/>
              <a:ext cx="548700" cy="548700"/>
            </a:xfrm>
            <a:prstGeom prst="ellipse">
              <a:avLst/>
            </a:prstGeom>
            <a:solidFill>
              <a:srgbClr val="666666">
                <a:alpha val="7260"/>
              </a:srgbClr>
            </a:solidFill>
            <a:ln cap="flat" cmpd="sng" w="19050">
              <a:solidFill>
                <a:srgbClr val="666666"/>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1600">
                <a:solidFill>
                  <a:srgbClr val="666666"/>
                </a:solidFill>
              </a:endParaRPr>
            </a:p>
          </p:txBody>
        </p:sp>
        <p:sp>
          <p:nvSpPr>
            <p:cNvPr id="1623" name="Google Shape;1623;p118"/>
            <p:cNvSpPr/>
            <p:nvPr/>
          </p:nvSpPr>
          <p:spPr>
            <a:xfrm>
              <a:off x="797833" y="2489480"/>
              <a:ext cx="548700" cy="548700"/>
            </a:xfrm>
            <a:prstGeom prst="ellipse">
              <a:avLst/>
            </a:prstGeom>
            <a:solidFill>
              <a:srgbClr val="666666">
                <a:alpha val="7260"/>
              </a:srgbClr>
            </a:solidFill>
            <a:ln cap="flat" cmpd="sng" w="19050">
              <a:solidFill>
                <a:srgbClr val="666666"/>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1600">
                <a:solidFill>
                  <a:srgbClr val="666666"/>
                </a:solidFill>
              </a:endParaRPr>
            </a:p>
          </p:txBody>
        </p:sp>
        <p:sp>
          <p:nvSpPr>
            <p:cNvPr id="1624" name="Google Shape;1624;p118"/>
            <p:cNvSpPr/>
            <p:nvPr/>
          </p:nvSpPr>
          <p:spPr>
            <a:xfrm>
              <a:off x="-143741" y="2977855"/>
              <a:ext cx="548700" cy="548700"/>
            </a:xfrm>
            <a:prstGeom prst="ellipse">
              <a:avLst/>
            </a:prstGeom>
            <a:solidFill>
              <a:srgbClr val="666666">
                <a:alpha val="7260"/>
              </a:srgbClr>
            </a:solidFill>
            <a:ln cap="flat" cmpd="sng" w="19050">
              <a:solidFill>
                <a:srgbClr val="666666"/>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1600">
                <a:solidFill>
                  <a:srgbClr val="666666"/>
                </a:solidFill>
              </a:endParaRPr>
            </a:p>
          </p:txBody>
        </p:sp>
        <p:sp>
          <p:nvSpPr>
            <p:cNvPr id="1625" name="Google Shape;1625;p118"/>
            <p:cNvSpPr/>
            <p:nvPr/>
          </p:nvSpPr>
          <p:spPr>
            <a:xfrm>
              <a:off x="3625041" y="2977855"/>
              <a:ext cx="548700" cy="548700"/>
            </a:xfrm>
            <a:prstGeom prst="ellipse">
              <a:avLst/>
            </a:prstGeom>
            <a:solidFill>
              <a:srgbClr val="666666">
                <a:alpha val="7260"/>
              </a:srgbClr>
            </a:solidFill>
            <a:ln cap="flat" cmpd="sng" w="19050">
              <a:solidFill>
                <a:srgbClr val="666666"/>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1600">
                <a:solidFill>
                  <a:srgbClr val="666666"/>
                </a:solidFill>
              </a:endParaRPr>
            </a:p>
          </p:txBody>
        </p:sp>
        <p:sp>
          <p:nvSpPr>
            <p:cNvPr id="1626" name="Google Shape;1626;p118"/>
            <p:cNvSpPr/>
            <p:nvPr/>
          </p:nvSpPr>
          <p:spPr>
            <a:xfrm>
              <a:off x="4253172" y="2977855"/>
              <a:ext cx="548700" cy="548700"/>
            </a:xfrm>
            <a:prstGeom prst="ellipse">
              <a:avLst/>
            </a:prstGeom>
            <a:solidFill>
              <a:srgbClr val="666666">
                <a:alpha val="7260"/>
              </a:srgbClr>
            </a:solidFill>
            <a:ln cap="flat" cmpd="sng" w="19050">
              <a:solidFill>
                <a:srgbClr val="666666"/>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1600">
                <a:solidFill>
                  <a:srgbClr val="666666"/>
                </a:solidFill>
              </a:endParaRPr>
            </a:p>
          </p:txBody>
        </p:sp>
        <p:sp>
          <p:nvSpPr>
            <p:cNvPr id="1627" name="Google Shape;1627;p118"/>
            <p:cNvSpPr/>
            <p:nvPr/>
          </p:nvSpPr>
          <p:spPr>
            <a:xfrm>
              <a:off x="2996911" y="2977855"/>
              <a:ext cx="548700" cy="548700"/>
            </a:xfrm>
            <a:prstGeom prst="ellipse">
              <a:avLst/>
            </a:prstGeom>
            <a:solidFill>
              <a:srgbClr val="666666">
                <a:alpha val="7260"/>
              </a:srgbClr>
            </a:solidFill>
            <a:ln cap="flat" cmpd="sng" w="19050">
              <a:solidFill>
                <a:srgbClr val="666666"/>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1600">
                <a:solidFill>
                  <a:srgbClr val="666666"/>
                </a:solidFill>
              </a:endParaRPr>
            </a:p>
          </p:txBody>
        </p:sp>
        <p:sp>
          <p:nvSpPr>
            <p:cNvPr id="1628" name="Google Shape;1628;p118"/>
            <p:cNvSpPr/>
            <p:nvPr/>
          </p:nvSpPr>
          <p:spPr>
            <a:xfrm>
              <a:off x="2368781" y="2977855"/>
              <a:ext cx="548700" cy="548700"/>
            </a:xfrm>
            <a:prstGeom prst="ellipse">
              <a:avLst/>
            </a:prstGeom>
            <a:solidFill>
              <a:srgbClr val="666666">
                <a:alpha val="7260"/>
              </a:srgbClr>
            </a:solidFill>
            <a:ln cap="flat" cmpd="sng" w="19050">
              <a:solidFill>
                <a:srgbClr val="666666"/>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1600">
                <a:solidFill>
                  <a:srgbClr val="666666"/>
                </a:solidFill>
              </a:endParaRPr>
            </a:p>
          </p:txBody>
        </p:sp>
        <p:sp>
          <p:nvSpPr>
            <p:cNvPr id="1629" name="Google Shape;1629;p118"/>
            <p:cNvSpPr/>
            <p:nvPr/>
          </p:nvSpPr>
          <p:spPr>
            <a:xfrm>
              <a:off x="1740650" y="2977855"/>
              <a:ext cx="548700" cy="548700"/>
            </a:xfrm>
            <a:prstGeom prst="ellipse">
              <a:avLst/>
            </a:prstGeom>
            <a:solidFill>
              <a:srgbClr val="666666">
                <a:alpha val="7260"/>
              </a:srgbClr>
            </a:solidFill>
            <a:ln cap="flat" cmpd="sng" w="19050">
              <a:solidFill>
                <a:srgbClr val="666666"/>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1600">
                <a:solidFill>
                  <a:srgbClr val="666666"/>
                </a:solidFill>
              </a:endParaRPr>
            </a:p>
          </p:txBody>
        </p:sp>
        <p:sp>
          <p:nvSpPr>
            <p:cNvPr id="1630" name="Google Shape;1630;p118"/>
            <p:cNvSpPr/>
            <p:nvPr/>
          </p:nvSpPr>
          <p:spPr>
            <a:xfrm>
              <a:off x="1112520" y="2977855"/>
              <a:ext cx="548700" cy="548700"/>
            </a:xfrm>
            <a:prstGeom prst="ellipse">
              <a:avLst/>
            </a:prstGeom>
            <a:solidFill>
              <a:srgbClr val="666666">
                <a:alpha val="7260"/>
              </a:srgbClr>
            </a:solidFill>
            <a:ln cap="flat" cmpd="sng" w="19050">
              <a:solidFill>
                <a:srgbClr val="666666"/>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1600">
                <a:solidFill>
                  <a:srgbClr val="666666"/>
                </a:solidFill>
              </a:endParaRPr>
            </a:p>
          </p:txBody>
        </p:sp>
        <p:sp>
          <p:nvSpPr>
            <p:cNvPr id="1631" name="Google Shape;1631;p118"/>
            <p:cNvSpPr/>
            <p:nvPr/>
          </p:nvSpPr>
          <p:spPr>
            <a:xfrm>
              <a:off x="484389" y="2977855"/>
              <a:ext cx="548700" cy="548700"/>
            </a:xfrm>
            <a:prstGeom prst="ellipse">
              <a:avLst/>
            </a:prstGeom>
            <a:solidFill>
              <a:srgbClr val="666666">
                <a:alpha val="7260"/>
              </a:srgbClr>
            </a:solidFill>
            <a:ln cap="flat" cmpd="sng" w="19050">
              <a:solidFill>
                <a:srgbClr val="666666"/>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1600">
                <a:solidFill>
                  <a:srgbClr val="666666"/>
                </a:solidFill>
              </a:endParaRPr>
            </a:p>
          </p:txBody>
        </p:sp>
      </p:grpSp>
      <p:sp>
        <p:nvSpPr>
          <p:cNvPr id="1632" name="Google Shape;1632;p118"/>
          <p:cNvSpPr/>
          <p:nvPr/>
        </p:nvSpPr>
        <p:spPr>
          <a:xfrm>
            <a:off x="175068" y="3467957"/>
            <a:ext cx="548700" cy="548700"/>
          </a:xfrm>
          <a:prstGeom prst="ellipse">
            <a:avLst/>
          </a:prstGeom>
          <a:solidFill>
            <a:srgbClr val="666666">
              <a:alpha val="7260"/>
            </a:srgbClr>
          </a:solidFill>
          <a:ln cap="flat" cmpd="sng" w="19050">
            <a:solidFill>
              <a:srgbClr val="666666"/>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1600">
              <a:solidFill>
                <a:srgbClr val="666666"/>
              </a:solidFill>
            </a:endParaRPr>
          </a:p>
        </p:txBody>
      </p:sp>
      <p:sp>
        <p:nvSpPr>
          <p:cNvPr id="1633" name="Google Shape;1633;p118"/>
          <p:cNvSpPr/>
          <p:nvPr/>
        </p:nvSpPr>
        <p:spPr>
          <a:xfrm>
            <a:off x="3943850" y="3467957"/>
            <a:ext cx="548700" cy="548700"/>
          </a:xfrm>
          <a:prstGeom prst="ellipse">
            <a:avLst/>
          </a:prstGeom>
          <a:solidFill>
            <a:srgbClr val="666666">
              <a:alpha val="7260"/>
            </a:srgbClr>
          </a:solidFill>
          <a:ln cap="flat" cmpd="sng" w="19050">
            <a:solidFill>
              <a:srgbClr val="666666"/>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1600">
              <a:solidFill>
                <a:srgbClr val="666666"/>
              </a:solidFill>
            </a:endParaRPr>
          </a:p>
        </p:txBody>
      </p:sp>
      <p:sp>
        <p:nvSpPr>
          <p:cNvPr id="1634" name="Google Shape;1634;p118"/>
          <p:cNvSpPr/>
          <p:nvPr/>
        </p:nvSpPr>
        <p:spPr>
          <a:xfrm>
            <a:off x="3315720" y="3467957"/>
            <a:ext cx="548700" cy="548700"/>
          </a:xfrm>
          <a:prstGeom prst="ellipse">
            <a:avLst/>
          </a:prstGeom>
          <a:solidFill>
            <a:srgbClr val="666666">
              <a:alpha val="7260"/>
            </a:srgbClr>
          </a:solidFill>
          <a:ln cap="flat" cmpd="sng" w="19050">
            <a:solidFill>
              <a:srgbClr val="666666"/>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1600">
              <a:solidFill>
                <a:srgbClr val="666666"/>
              </a:solidFill>
            </a:endParaRPr>
          </a:p>
        </p:txBody>
      </p:sp>
      <p:sp>
        <p:nvSpPr>
          <p:cNvPr id="1635" name="Google Shape;1635;p118"/>
          <p:cNvSpPr/>
          <p:nvPr/>
        </p:nvSpPr>
        <p:spPr>
          <a:xfrm>
            <a:off x="2687590" y="3467957"/>
            <a:ext cx="548700" cy="548700"/>
          </a:xfrm>
          <a:prstGeom prst="ellipse">
            <a:avLst/>
          </a:prstGeom>
          <a:solidFill>
            <a:srgbClr val="666666">
              <a:alpha val="7260"/>
            </a:srgbClr>
          </a:solidFill>
          <a:ln cap="flat" cmpd="sng" w="19050">
            <a:solidFill>
              <a:srgbClr val="666666"/>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1600">
              <a:solidFill>
                <a:srgbClr val="666666"/>
              </a:solidFill>
            </a:endParaRPr>
          </a:p>
        </p:txBody>
      </p:sp>
      <p:sp>
        <p:nvSpPr>
          <p:cNvPr id="1636" name="Google Shape;1636;p118"/>
          <p:cNvSpPr/>
          <p:nvPr/>
        </p:nvSpPr>
        <p:spPr>
          <a:xfrm>
            <a:off x="2059459" y="3467957"/>
            <a:ext cx="548700" cy="548700"/>
          </a:xfrm>
          <a:prstGeom prst="ellipse">
            <a:avLst/>
          </a:prstGeom>
          <a:solidFill>
            <a:srgbClr val="666666">
              <a:alpha val="7260"/>
            </a:srgbClr>
          </a:solidFill>
          <a:ln cap="flat" cmpd="sng" w="19050">
            <a:solidFill>
              <a:srgbClr val="666666"/>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1600">
              <a:solidFill>
                <a:srgbClr val="666666"/>
              </a:solidFill>
            </a:endParaRPr>
          </a:p>
        </p:txBody>
      </p:sp>
      <p:sp>
        <p:nvSpPr>
          <p:cNvPr id="1637" name="Google Shape;1637;p118"/>
          <p:cNvSpPr/>
          <p:nvPr/>
        </p:nvSpPr>
        <p:spPr>
          <a:xfrm>
            <a:off x="1431329" y="3467957"/>
            <a:ext cx="548700" cy="548700"/>
          </a:xfrm>
          <a:prstGeom prst="ellipse">
            <a:avLst/>
          </a:prstGeom>
          <a:solidFill>
            <a:srgbClr val="666666">
              <a:alpha val="7260"/>
            </a:srgbClr>
          </a:solidFill>
          <a:ln cap="flat" cmpd="sng" w="19050">
            <a:solidFill>
              <a:srgbClr val="666666"/>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1600">
              <a:solidFill>
                <a:srgbClr val="666666"/>
              </a:solidFill>
            </a:endParaRPr>
          </a:p>
        </p:txBody>
      </p:sp>
      <p:sp>
        <p:nvSpPr>
          <p:cNvPr id="1638" name="Google Shape;1638;p118"/>
          <p:cNvSpPr/>
          <p:nvPr/>
        </p:nvSpPr>
        <p:spPr>
          <a:xfrm>
            <a:off x="803199" y="3467957"/>
            <a:ext cx="548700" cy="548700"/>
          </a:xfrm>
          <a:prstGeom prst="ellipse">
            <a:avLst/>
          </a:prstGeom>
          <a:solidFill>
            <a:srgbClr val="666666">
              <a:alpha val="7260"/>
            </a:srgbClr>
          </a:solidFill>
          <a:ln cap="flat" cmpd="sng" w="19050">
            <a:solidFill>
              <a:srgbClr val="666666"/>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1600">
              <a:solidFill>
                <a:srgbClr val="666666"/>
              </a:solidFill>
            </a:endParaRPr>
          </a:p>
        </p:txBody>
      </p:sp>
      <p:sp>
        <p:nvSpPr>
          <p:cNvPr id="1639" name="Google Shape;1639;p118"/>
          <p:cNvSpPr/>
          <p:nvPr/>
        </p:nvSpPr>
        <p:spPr>
          <a:xfrm>
            <a:off x="3630407" y="3956332"/>
            <a:ext cx="548700" cy="548700"/>
          </a:xfrm>
          <a:prstGeom prst="ellipse">
            <a:avLst/>
          </a:prstGeom>
          <a:solidFill>
            <a:srgbClr val="666666">
              <a:alpha val="7260"/>
            </a:srgbClr>
          </a:solidFill>
          <a:ln cap="flat" cmpd="sng" w="19050">
            <a:solidFill>
              <a:srgbClr val="666666"/>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1600">
              <a:solidFill>
                <a:srgbClr val="666666"/>
              </a:solidFill>
            </a:endParaRPr>
          </a:p>
        </p:txBody>
      </p:sp>
      <p:sp>
        <p:nvSpPr>
          <p:cNvPr id="1640" name="Google Shape;1640;p118"/>
          <p:cNvSpPr/>
          <p:nvPr/>
        </p:nvSpPr>
        <p:spPr>
          <a:xfrm>
            <a:off x="3002277" y="3956332"/>
            <a:ext cx="548700" cy="548700"/>
          </a:xfrm>
          <a:prstGeom prst="ellipse">
            <a:avLst/>
          </a:prstGeom>
          <a:solidFill>
            <a:srgbClr val="666666">
              <a:alpha val="7260"/>
            </a:srgbClr>
          </a:solidFill>
          <a:ln cap="flat" cmpd="sng" w="19050">
            <a:solidFill>
              <a:srgbClr val="666666"/>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1600">
              <a:solidFill>
                <a:srgbClr val="666666"/>
              </a:solidFill>
            </a:endParaRPr>
          </a:p>
        </p:txBody>
      </p:sp>
      <p:sp>
        <p:nvSpPr>
          <p:cNvPr id="1641" name="Google Shape;1641;p118"/>
          <p:cNvSpPr/>
          <p:nvPr/>
        </p:nvSpPr>
        <p:spPr>
          <a:xfrm>
            <a:off x="2374146" y="3956332"/>
            <a:ext cx="548700" cy="548700"/>
          </a:xfrm>
          <a:prstGeom prst="ellipse">
            <a:avLst/>
          </a:prstGeom>
          <a:solidFill>
            <a:srgbClr val="666666">
              <a:alpha val="7260"/>
            </a:srgbClr>
          </a:solidFill>
          <a:ln cap="flat" cmpd="sng" w="19050">
            <a:solidFill>
              <a:srgbClr val="666666"/>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1600">
              <a:solidFill>
                <a:srgbClr val="666666"/>
              </a:solidFill>
            </a:endParaRPr>
          </a:p>
        </p:txBody>
      </p:sp>
      <p:sp>
        <p:nvSpPr>
          <p:cNvPr id="1642" name="Google Shape;1642;p118"/>
          <p:cNvSpPr/>
          <p:nvPr/>
        </p:nvSpPr>
        <p:spPr>
          <a:xfrm>
            <a:off x="1746016" y="3956332"/>
            <a:ext cx="548700" cy="548700"/>
          </a:xfrm>
          <a:prstGeom prst="ellipse">
            <a:avLst/>
          </a:prstGeom>
          <a:solidFill>
            <a:srgbClr val="666666">
              <a:alpha val="7260"/>
            </a:srgbClr>
          </a:solidFill>
          <a:ln cap="flat" cmpd="sng" w="19050">
            <a:solidFill>
              <a:srgbClr val="666666"/>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1600">
              <a:solidFill>
                <a:srgbClr val="666666"/>
              </a:solidFill>
            </a:endParaRPr>
          </a:p>
        </p:txBody>
      </p:sp>
      <p:sp>
        <p:nvSpPr>
          <p:cNvPr id="1643" name="Google Shape;1643;p118"/>
          <p:cNvSpPr/>
          <p:nvPr/>
        </p:nvSpPr>
        <p:spPr>
          <a:xfrm>
            <a:off x="1117886" y="3956332"/>
            <a:ext cx="548700" cy="548700"/>
          </a:xfrm>
          <a:prstGeom prst="ellipse">
            <a:avLst/>
          </a:prstGeom>
          <a:solidFill>
            <a:srgbClr val="666666">
              <a:alpha val="7260"/>
            </a:srgbClr>
          </a:solidFill>
          <a:ln cap="flat" cmpd="sng" w="19050">
            <a:solidFill>
              <a:srgbClr val="666666"/>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1600">
              <a:solidFill>
                <a:srgbClr val="666666"/>
              </a:solidFill>
            </a:endParaRPr>
          </a:p>
        </p:txBody>
      </p:sp>
      <p:sp>
        <p:nvSpPr>
          <p:cNvPr id="1644" name="Google Shape;1644;p118"/>
          <p:cNvSpPr/>
          <p:nvPr/>
        </p:nvSpPr>
        <p:spPr>
          <a:xfrm>
            <a:off x="489755" y="3956332"/>
            <a:ext cx="548700" cy="548700"/>
          </a:xfrm>
          <a:prstGeom prst="ellipse">
            <a:avLst/>
          </a:prstGeom>
          <a:solidFill>
            <a:srgbClr val="666666">
              <a:alpha val="7260"/>
            </a:srgbClr>
          </a:solidFill>
          <a:ln cap="flat" cmpd="sng" w="19050">
            <a:solidFill>
              <a:srgbClr val="666666"/>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1600">
              <a:solidFill>
                <a:srgbClr val="666666"/>
              </a:solidFill>
            </a:endParaRPr>
          </a:p>
        </p:txBody>
      </p:sp>
      <p:sp>
        <p:nvSpPr>
          <p:cNvPr id="1645" name="Google Shape;1645;p118"/>
          <p:cNvSpPr/>
          <p:nvPr/>
        </p:nvSpPr>
        <p:spPr>
          <a:xfrm>
            <a:off x="3312079" y="4451630"/>
            <a:ext cx="548700" cy="548700"/>
          </a:xfrm>
          <a:prstGeom prst="ellipse">
            <a:avLst/>
          </a:prstGeom>
          <a:solidFill>
            <a:srgbClr val="666666">
              <a:alpha val="7260"/>
            </a:srgbClr>
          </a:solidFill>
          <a:ln cap="flat" cmpd="sng" w="19050">
            <a:solidFill>
              <a:srgbClr val="666666"/>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1600">
              <a:solidFill>
                <a:srgbClr val="666666"/>
              </a:solidFill>
            </a:endParaRPr>
          </a:p>
        </p:txBody>
      </p:sp>
      <p:sp>
        <p:nvSpPr>
          <p:cNvPr id="1646" name="Google Shape;1646;p118"/>
          <p:cNvSpPr/>
          <p:nvPr/>
        </p:nvSpPr>
        <p:spPr>
          <a:xfrm>
            <a:off x="2683949" y="4451630"/>
            <a:ext cx="548700" cy="548700"/>
          </a:xfrm>
          <a:prstGeom prst="ellipse">
            <a:avLst/>
          </a:prstGeom>
          <a:solidFill>
            <a:srgbClr val="666666">
              <a:alpha val="7260"/>
            </a:srgbClr>
          </a:solidFill>
          <a:ln cap="flat" cmpd="sng" w="19050">
            <a:solidFill>
              <a:srgbClr val="666666"/>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1600">
              <a:solidFill>
                <a:srgbClr val="666666"/>
              </a:solidFill>
            </a:endParaRPr>
          </a:p>
        </p:txBody>
      </p:sp>
      <p:sp>
        <p:nvSpPr>
          <p:cNvPr id="1647" name="Google Shape;1647;p118"/>
          <p:cNvSpPr/>
          <p:nvPr/>
        </p:nvSpPr>
        <p:spPr>
          <a:xfrm>
            <a:off x="2055818" y="4451630"/>
            <a:ext cx="548700" cy="548700"/>
          </a:xfrm>
          <a:prstGeom prst="ellipse">
            <a:avLst/>
          </a:prstGeom>
          <a:solidFill>
            <a:srgbClr val="666666">
              <a:alpha val="7260"/>
            </a:srgbClr>
          </a:solidFill>
          <a:ln cap="flat" cmpd="sng" w="19050">
            <a:solidFill>
              <a:srgbClr val="666666"/>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1600">
              <a:solidFill>
                <a:srgbClr val="666666"/>
              </a:solidFill>
            </a:endParaRPr>
          </a:p>
        </p:txBody>
      </p:sp>
      <p:sp>
        <p:nvSpPr>
          <p:cNvPr id="1648" name="Google Shape;1648;p118"/>
          <p:cNvSpPr/>
          <p:nvPr/>
        </p:nvSpPr>
        <p:spPr>
          <a:xfrm>
            <a:off x="1427688" y="4451630"/>
            <a:ext cx="548700" cy="548700"/>
          </a:xfrm>
          <a:prstGeom prst="ellipse">
            <a:avLst/>
          </a:prstGeom>
          <a:solidFill>
            <a:srgbClr val="666666">
              <a:alpha val="7260"/>
            </a:srgbClr>
          </a:solidFill>
          <a:ln cap="flat" cmpd="sng" w="19050">
            <a:solidFill>
              <a:srgbClr val="666666"/>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1600">
              <a:solidFill>
                <a:srgbClr val="666666"/>
              </a:solidFill>
            </a:endParaRPr>
          </a:p>
        </p:txBody>
      </p:sp>
      <p:sp>
        <p:nvSpPr>
          <p:cNvPr id="1649" name="Google Shape;1649;p118"/>
          <p:cNvSpPr/>
          <p:nvPr/>
        </p:nvSpPr>
        <p:spPr>
          <a:xfrm>
            <a:off x="3000552" y="-134223"/>
            <a:ext cx="548700" cy="548700"/>
          </a:xfrm>
          <a:prstGeom prst="ellipse">
            <a:avLst/>
          </a:prstGeom>
          <a:solidFill>
            <a:srgbClr val="666666">
              <a:alpha val="7260"/>
            </a:srgbClr>
          </a:solidFill>
          <a:ln cap="flat" cmpd="sng" w="19050">
            <a:solidFill>
              <a:srgbClr val="666666"/>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1600">
              <a:solidFill>
                <a:srgbClr val="666666"/>
              </a:solidFill>
            </a:endParaRPr>
          </a:p>
        </p:txBody>
      </p:sp>
      <p:sp>
        <p:nvSpPr>
          <p:cNvPr id="1650" name="Google Shape;1650;p118"/>
          <p:cNvSpPr/>
          <p:nvPr/>
        </p:nvSpPr>
        <p:spPr>
          <a:xfrm>
            <a:off x="2372421" y="-134223"/>
            <a:ext cx="548700" cy="548700"/>
          </a:xfrm>
          <a:prstGeom prst="ellipse">
            <a:avLst/>
          </a:prstGeom>
          <a:solidFill>
            <a:srgbClr val="666666">
              <a:alpha val="7260"/>
            </a:srgbClr>
          </a:solidFill>
          <a:ln cap="flat" cmpd="sng" w="19050">
            <a:solidFill>
              <a:srgbClr val="666666"/>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1600">
              <a:solidFill>
                <a:srgbClr val="666666"/>
              </a:solidFill>
            </a:endParaRPr>
          </a:p>
        </p:txBody>
      </p:sp>
      <p:sp>
        <p:nvSpPr>
          <p:cNvPr id="1651" name="Google Shape;1651;p118"/>
          <p:cNvSpPr/>
          <p:nvPr/>
        </p:nvSpPr>
        <p:spPr>
          <a:xfrm>
            <a:off x="1744291" y="-134223"/>
            <a:ext cx="548700" cy="548700"/>
          </a:xfrm>
          <a:prstGeom prst="ellipse">
            <a:avLst/>
          </a:prstGeom>
          <a:solidFill>
            <a:srgbClr val="666666">
              <a:alpha val="7260"/>
            </a:srgbClr>
          </a:solidFill>
          <a:ln cap="flat" cmpd="sng" w="19050">
            <a:solidFill>
              <a:srgbClr val="666666"/>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1600">
              <a:solidFill>
                <a:srgbClr val="666666"/>
              </a:solidFill>
            </a:endParaRPr>
          </a:p>
        </p:txBody>
      </p:sp>
      <p:sp>
        <p:nvSpPr>
          <p:cNvPr id="1652" name="Google Shape;1652;p118"/>
          <p:cNvSpPr/>
          <p:nvPr/>
        </p:nvSpPr>
        <p:spPr>
          <a:xfrm>
            <a:off x="3938484" y="361075"/>
            <a:ext cx="548700" cy="548700"/>
          </a:xfrm>
          <a:prstGeom prst="ellipse">
            <a:avLst/>
          </a:prstGeom>
          <a:solidFill>
            <a:srgbClr val="666666">
              <a:alpha val="7260"/>
            </a:srgbClr>
          </a:solidFill>
          <a:ln cap="flat" cmpd="sng" w="19050">
            <a:solidFill>
              <a:srgbClr val="666666"/>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1600">
              <a:solidFill>
                <a:srgbClr val="666666"/>
              </a:solidFill>
            </a:endParaRPr>
          </a:p>
        </p:txBody>
      </p:sp>
      <p:sp>
        <p:nvSpPr>
          <p:cNvPr id="1653" name="Google Shape;1653;p118"/>
          <p:cNvSpPr/>
          <p:nvPr/>
        </p:nvSpPr>
        <p:spPr>
          <a:xfrm>
            <a:off x="3310354" y="361075"/>
            <a:ext cx="548700" cy="548700"/>
          </a:xfrm>
          <a:prstGeom prst="ellipse">
            <a:avLst/>
          </a:prstGeom>
          <a:solidFill>
            <a:srgbClr val="666666">
              <a:alpha val="7260"/>
            </a:srgbClr>
          </a:solidFill>
          <a:ln cap="flat" cmpd="sng" w="19050">
            <a:solidFill>
              <a:srgbClr val="666666"/>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1600">
              <a:solidFill>
                <a:srgbClr val="666666"/>
              </a:solidFill>
            </a:endParaRPr>
          </a:p>
        </p:txBody>
      </p:sp>
      <p:sp>
        <p:nvSpPr>
          <p:cNvPr id="1654" name="Google Shape;1654;p118"/>
          <p:cNvSpPr/>
          <p:nvPr/>
        </p:nvSpPr>
        <p:spPr>
          <a:xfrm>
            <a:off x="2682224" y="361075"/>
            <a:ext cx="548700" cy="548700"/>
          </a:xfrm>
          <a:prstGeom prst="ellipse">
            <a:avLst/>
          </a:prstGeom>
          <a:solidFill>
            <a:srgbClr val="666666">
              <a:alpha val="7260"/>
            </a:srgbClr>
          </a:solidFill>
          <a:ln cap="flat" cmpd="sng" w="19050">
            <a:solidFill>
              <a:srgbClr val="666666"/>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1600">
              <a:solidFill>
                <a:srgbClr val="666666"/>
              </a:solidFill>
            </a:endParaRPr>
          </a:p>
        </p:txBody>
      </p:sp>
      <p:sp>
        <p:nvSpPr>
          <p:cNvPr id="1655" name="Google Shape;1655;p118"/>
          <p:cNvSpPr/>
          <p:nvPr/>
        </p:nvSpPr>
        <p:spPr>
          <a:xfrm>
            <a:off x="2054093" y="361075"/>
            <a:ext cx="548700" cy="548700"/>
          </a:xfrm>
          <a:prstGeom prst="ellipse">
            <a:avLst/>
          </a:prstGeom>
          <a:solidFill>
            <a:srgbClr val="666666">
              <a:alpha val="7260"/>
            </a:srgbClr>
          </a:solidFill>
          <a:ln cap="flat" cmpd="sng" w="19050">
            <a:solidFill>
              <a:srgbClr val="666666"/>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1600">
              <a:solidFill>
                <a:srgbClr val="666666"/>
              </a:solidFill>
            </a:endParaRPr>
          </a:p>
        </p:txBody>
      </p:sp>
      <p:sp>
        <p:nvSpPr>
          <p:cNvPr id="1656" name="Google Shape;1656;p118"/>
          <p:cNvSpPr/>
          <p:nvPr/>
        </p:nvSpPr>
        <p:spPr>
          <a:xfrm>
            <a:off x="1425963" y="361075"/>
            <a:ext cx="548700" cy="548700"/>
          </a:xfrm>
          <a:prstGeom prst="ellipse">
            <a:avLst/>
          </a:prstGeom>
          <a:solidFill>
            <a:srgbClr val="666666">
              <a:alpha val="7260"/>
            </a:srgbClr>
          </a:solidFill>
          <a:ln cap="flat" cmpd="sng" w="19050">
            <a:solidFill>
              <a:srgbClr val="666666"/>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1600">
              <a:solidFill>
                <a:srgbClr val="666666"/>
              </a:solidFill>
            </a:endParaRPr>
          </a:p>
        </p:txBody>
      </p:sp>
      <p:sp>
        <p:nvSpPr>
          <p:cNvPr id="1657" name="Google Shape;1657;p118"/>
          <p:cNvSpPr/>
          <p:nvPr/>
        </p:nvSpPr>
        <p:spPr>
          <a:xfrm>
            <a:off x="797833" y="361075"/>
            <a:ext cx="548700" cy="548700"/>
          </a:xfrm>
          <a:prstGeom prst="ellipse">
            <a:avLst/>
          </a:prstGeom>
          <a:solidFill>
            <a:srgbClr val="666666">
              <a:alpha val="7260"/>
            </a:srgbClr>
          </a:solidFill>
          <a:ln cap="flat" cmpd="sng" w="19050">
            <a:solidFill>
              <a:srgbClr val="666666"/>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1600">
              <a:solidFill>
                <a:srgbClr val="666666"/>
              </a:solidFill>
            </a:endParaRPr>
          </a:p>
        </p:txBody>
      </p:sp>
      <p:pic>
        <p:nvPicPr>
          <p:cNvPr id="1658" name="Google Shape;1658;p118"/>
          <p:cNvPicPr preferRelativeResize="0"/>
          <p:nvPr/>
        </p:nvPicPr>
        <p:blipFill>
          <a:blip r:embed="rId3">
            <a:alphaModFix/>
          </a:blip>
          <a:stretch>
            <a:fillRect/>
          </a:stretch>
        </p:blipFill>
        <p:spPr>
          <a:xfrm>
            <a:off x="0" y="4594800"/>
            <a:ext cx="783838" cy="548700"/>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2" name="Shape 1662"/>
        <p:cNvGrpSpPr/>
        <p:nvPr/>
      </p:nvGrpSpPr>
      <p:grpSpPr>
        <a:xfrm>
          <a:off x="0" y="0"/>
          <a:ext cx="0" cy="0"/>
          <a:chOff x="0" y="0"/>
          <a:chExt cx="0" cy="0"/>
        </a:xfrm>
      </p:grpSpPr>
      <p:sp>
        <p:nvSpPr>
          <p:cNvPr id="1663" name="Google Shape;1663;p1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Improving Practice</a:t>
            </a:r>
            <a:endParaRPr/>
          </a:p>
        </p:txBody>
      </p:sp>
      <p:sp>
        <p:nvSpPr>
          <p:cNvPr id="1664" name="Google Shape;1664;p1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 </a:t>
            </a:r>
            <a:r>
              <a:rPr lang="en" sz="2400">
                <a:solidFill>
                  <a:srgbClr val="3D3D3D"/>
                </a:solidFill>
              </a:rPr>
              <a:t>Let’s open a browser and go to </a:t>
            </a:r>
            <a:r>
              <a:rPr lang="en" sz="2400" u="sng">
                <a:solidFill>
                  <a:srgbClr val="0070C0"/>
                </a:solidFill>
                <a:hlinkClick r:id="rId3"/>
              </a:rPr>
              <a:t>http://sli.do</a:t>
            </a:r>
            <a:r>
              <a:rPr lang="en" sz="2400">
                <a:solidFill>
                  <a:srgbClr val="3D3D3D"/>
                </a:solidFill>
              </a:rPr>
              <a:t> </a:t>
            </a:r>
            <a:endParaRPr sz="2400">
              <a:solidFill>
                <a:srgbClr val="3D3D3D"/>
              </a:solidFill>
            </a:endParaRPr>
          </a:p>
          <a:p>
            <a:pPr indent="-294059" lvl="0" marL="305235" rtl="0" algn="l">
              <a:lnSpc>
                <a:spcPct val="90000"/>
              </a:lnSpc>
              <a:spcBef>
                <a:spcPts val="1600"/>
              </a:spcBef>
              <a:spcAft>
                <a:spcPts val="0"/>
              </a:spcAft>
              <a:buClr>
                <a:srgbClr val="4590B8"/>
              </a:buClr>
              <a:buSzPts val="2400"/>
              <a:buFont typeface="Arial"/>
              <a:buChar char="◼"/>
            </a:pPr>
            <a:r>
              <a:rPr lang="en" sz="2400">
                <a:solidFill>
                  <a:srgbClr val="3D3D3D"/>
                </a:solidFill>
              </a:rPr>
              <a:t>Enter event code </a:t>
            </a:r>
            <a:r>
              <a:rPr b="1" lang="en" sz="2400">
                <a:solidFill>
                  <a:srgbClr val="3D3D3D"/>
                </a:solidFill>
              </a:rPr>
              <a:t>MSTCSG2 </a:t>
            </a:r>
            <a:r>
              <a:rPr lang="en" sz="2400">
                <a:solidFill>
                  <a:srgbClr val="3D3D3D"/>
                </a:solidFill>
              </a:rPr>
              <a:t>and join.</a:t>
            </a:r>
            <a:endParaRPr sz="2400">
              <a:solidFill>
                <a:srgbClr val="3D3D3D"/>
              </a:solidFill>
            </a:endParaRPr>
          </a:p>
          <a:p>
            <a:pPr indent="-141659" lvl="0" marL="305235" rtl="0" algn="l">
              <a:lnSpc>
                <a:spcPct val="90000"/>
              </a:lnSpc>
              <a:spcBef>
                <a:spcPts val="1159"/>
              </a:spcBef>
              <a:spcAft>
                <a:spcPts val="0"/>
              </a:spcAft>
              <a:buClr>
                <a:schemeClr val="dk1"/>
              </a:buClr>
              <a:buSzPts val="2576"/>
              <a:buFont typeface="Arial"/>
              <a:buNone/>
            </a:pPr>
            <a:r>
              <a:t/>
            </a:r>
            <a:endParaRPr sz="1200">
              <a:solidFill>
                <a:srgbClr val="3D3D3D"/>
              </a:solidFill>
            </a:endParaRPr>
          </a:p>
          <a:p>
            <a:pPr indent="-294059" lvl="0" marL="305235" rtl="0" algn="l">
              <a:lnSpc>
                <a:spcPct val="90000"/>
              </a:lnSpc>
              <a:spcBef>
                <a:spcPts val="1159"/>
              </a:spcBef>
              <a:spcAft>
                <a:spcPts val="0"/>
              </a:spcAft>
              <a:buClr>
                <a:srgbClr val="4590B8"/>
              </a:buClr>
              <a:buSzPts val="2400"/>
              <a:buFont typeface="Arial"/>
              <a:buChar char="◼"/>
            </a:pPr>
            <a:r>
              <a:rPr lang="en" sz="2400">
                <a:solidFill>
                  <a:srgbClr val="3D3D3D"/>
                </a:solidFill>
              </a:rPr>
              <a:t>Ideally, my district would improve our student growth measurement practice by...</a:t>
            </a:r>
            <a:endParaRPr sz="2400">
              <a:solidFill>
                <a:srgbClr val="3D3D3D"/>
              </a:solidFill>
            </a:endParaRPr>
          </a:p>
          <a:p>
            <a:pPr indent="-141659" lvl="0" marL="305235" rtl="0" algn="l">
              <a:lnSpc>
                <a:spcPct val="90000"/>
              </a:lnSpc>
              <a:spcBef>
                <a:spcPts val="1159"/>
              </a:spcBef>
              <a:spcAft>
                <a:spcPts val="0"/>
              </a:spcAft>
              <a:buClr>
                <a:schemeClr val="dk1"/>
              </a:buClr>
              <a:buSzPts val="2576"/>
              <a:buFont typeface="Arial"/>
              <a:buNone/>
            </a:pPr>
            <a:r>
              <a:t/>
            </a:r>
            <a:endParaRPr sz="1200">
              <a:solidFill>
                <a:srgbClr val="3D3D3D"/>
              </a:solidFill>
            </a:endParaRPr>
          </a:p>
          <a:p>
            <a:pPr indent="-294059" lvl="0" marL="305235" rtl="0" algn="l">
              <a:lnSpc>
                <a:spcPct val="90000"/>
              </a:lnSpc>
              <a:spcBef>
                <a:spcPts val="1159"/>
              </a:spcBef>
              <a:spcAft>
                <a:spcPts val="0"/>
              </a:spcAft>
              <a:buClr>
                <a:srgbClr val="4590B8"/>
              </a:buClr>
              <a:buSzPts val="2400"/>
              <a:buFont typeface="Arial"/>
              <a:buChar char="◼"/>
            </a:pPr>
            <a:r>
              <a:rPr lang="en" sz="2400">
                <a:solidFill>
                  <a:srgbClr val="3D3D3D"/>
                </a:solidFill>
              </a:rPr>
              <a:t>Post how you would finish the sentence above.  You can “like” the ideas and questions of others, and it will prioritize the most liked posts to the top of the list.</a:t>
            </a:r>
            <a:endParaRPr sz="2400"/>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8" name="Shape 1668"/>
        <p:cNvGrpSpPr/>
        <p:nvPr/>
      </p:nvGrpSpPr>
      <p:grpSpPr>
        <a:xfrm>
          <a:off x="0" y="0"/>
          <a:ext cx="0" cy="0"/>
          <a:chOff x="0" y="0"/>
          <a:chExt cx="0" cy="0"/>
        </a:xfrm>
      </p:grpSpPr>
      <p:sp>
        <p:nvSpPr>
          <p:cNvPr id="1669" name="Google Shape;1669;p120"/>
          <p:cNvSpPr txBox="1"/>
          <p:nvPr>
            <p:ph type="title"/>
          </p:nvPr>
        </p:nvSpPr>
        <p:spPr>
          <a:xfrm>
            <a:off x="431921" y="547244"/>
            <a:ext cx="8272221" cy="741249"/>
          </a:xfrm>
          <a:prstGeom prst="rect">
            <a:avLst/>
          </a:prstGeom>
          <a:noFill/>
          <a:ln>
            <a:noFill/>
          </a:ln>
        </p:spPr>
        <p:txBody>
          <a:bodyPr anchorCtr="0" anchor="t" bIns="91325" lIns="91325" spcFirstLastPara="1" rIns="91325" wrap="square" tIns="91325">
            <a:noAutofit/>
          </a:bodyPr>
          <a:lstStyle/>
          <a:p>
            <a:pPr indent="0" lvl="0" marL="0" rtl="0" algn="l">
              <a:lnSpc>
                <a:spcPct val="100000"/>
              </a:lnSpc>
              <a:spcBef>
                <a:spcPts val="0"/>
              </a:spcBef>
              <a:spcAft>
                <a:spcPts val="0"/>
              </a:spcAft>
              <a:buClr>
                <a:schemeClr val="lt1"/>
              </a:buClr>
              <a:buSzPts val="3600"/>
              <a:buFont typeface="Gill Sans"/>
              <a:buNone/>
            </a:pPr>
            <a:r>
              <a:rPr lang="en" sz="3600"/>
              <a:t>RESOURCES: WEBPAGE</a:t>
            </a:r>
            <a:endParaRPr sz="1100"/>
          </a:p>
        </p:txBody>
      </p:sp>
      <p:sp>
        <p:nvSpPr>
          <p:cNvPr id="1670" name="Google Shape;1670;p120"/>
          <p:cNvSpPr txBox="1"/>
          <p:nvPr>
            <p:ph idx="4294967295" type="body"/>
          </p:nvPr>
        </p:nvSpPr>
        <p:spPr>
          <a:xfrm>
            <a:off x="0" y="1204913"/>
            <a:ext cx="599177" cy="3613547"/>
          </a:xfrm>
          <a:prstGeom prst="rect">
            <a:avLst/>
          </a:prstGeom>
          <a:noFill/>
          <a:ln>
            <a:noFill/>
          </a:ln>
        </p:spPr>
        <p:txBody>
          <a:bodyPr anchorCtr="0" anchor="t" bIns="91325" lIns="91325" spcFirstLastPara="1" rIns="91325" wrap="square" tIns="91325">
            <a:noAutofit/>
          </a:bodyPr>
          <a:lstStyle/>
          <a:p>
            <a:pPr indent="0" lvl="0" marL="228600" rtl="0" algn="l">
              <a:lnSpc>
                <a:spcPct val="100000"/>
              </a:lnSpc>
              <a:spcBef>
                <a:spcPts val="0"/>
              </a:spcBef>
              <a:spcAft>
                <a:spcPts val="0"/>
              </a:spcAft>
              <a:buSzPts val="1200"/>
              <a:buNone/>
            </a:pPr>
            <a:r>
              <a:rPr lang="en" sz="1100"/>
              <a:t>	</a:t>
            </a:r>
            <a:endParaRPr sz="1100"/>
          </a:p>
          <a:p>
            <a:pPr indent="0" lvl="0" marL="228600" rtl="0" algn="l">
              <a:lnSpc>
                <a:spcPct val="100000"/>
              </a:lnSpc>
              <a:spcBef>
                <a:spcPts val="400"/>
              </a:spcBef>
              <a:spcAft>
                <a:spcPts val="0"/>
              </a:spcAft>
              <a:buSzPts val="1200"/>
              <a:buNone/>
            </a:pPr>
            <a:r>
              <a:t/>
            </a:r>
            <a:endParaRPr sz="1100"/>
          </a:p>
          <a:p>
            <a:pPr indent="0" lvl="0" marL="228600" rtl="0" algn="l">
              <a:lnSpc>
                <a:spcPct val="100000"/>
              </a:lnSpc>
              <a:spcBef>
                <a:spcPts val="400"/>
              </a:spcBef>
              <a:spcAft>
                <a:spcPts val="0"/>
              </a:spcAft>
              <a:buSzPts val="1200"/>
              <a:buNone/>
            </a:pPr>
            <a:r>
              <a:t/>
            </a:r>
            <a:endParaRPr sz="1100"/>
          </a:p>
          <a:p>
            <a:pPr indent="0" lvl="0" marL="228600" rtl="0" algn="l">
              <a:lnSpc>
                <a:spcPct val="100000"/>
              </a:lnSpc>
              <a:spcBef>
                <a:spcPts val="400"/>
              </a:spcBef>
              <a:spcAft>
                <a:spcPts val="0"/>
              </a:spcAft>
              <a:buSzPts val="1200"/>
              <a:buNone/>
            </a:pPr>
            <a:r>
              <a:t/>
            </a:r>
            <a:endParaRPr sz="1100"/>
          </a:p>
          <a:p>
            <a:pPr indent="0" lvl="0" marL="228600" rtl="0" algn="l">
              <a:lnSpc>
                <a:spcPct val="100000"/>
              </a:lnSpc>
              <a:spcBef>
                <a:spcPts val="400"/>
              </a:spcBef>
              <a:spcAft>
                <a:spcPts val="0"/>
              </a:spcAft>
              <a:buSzPts val="1200"/>
              <a:buNone/>
            </a:pPr>
            <a:r>
              <a:t/>
            </a:r>
            <a:endParaRPr sz="1100"/>
          </a:p>
          <a:p>
            <a:pPr indent="0" lvl="0" marL="228600" rtl="0" algn="l">
              <a:lnSpc>
                <a:spcPct val="100000"/>
              </a:lnSpc>
              <a:spcBef>
                <a:spcPts val="400"/>
              </a:spcBef>
              <a:spcAft>
                <a:spcPts val="0"/>
              </a:spcAft>
              <a:buSzPts val="1200"/>
              <a:buNone/>
            </a:pPr>
            <a:r>
              <a:t/>
            </a:r>
            <a:endParaRPr sz="1100"/>
          </a:p>
          <a:p>
            <a:pPr indent="0" lvl="0" marL="228600" rtl="0" algn="l">
              <a:lnSpc>
                <a:spcPct val="100000"/>
              </a:lnSpc>
              <a:spcBef>
                <a:spcPts val="400"/>
              </a:spcBef>
              <a:spcAft>
                <a:spcPts val="0"/>
              </a:spcAft>
              <a:buSzPts val="1200"/>
              <a:buNone/>
            </a:pPr>
            <a:r>
              <a:t/>
            </a:r>
            <a:endParaRPr sz="1100"/>
          </a:p>
          <a:p>
            <a:pPr indent="0" lvl="0" marL="228600" rtl="0" algn="l">
              <a:lnSpc>
                <a:spcPct val="100000"/>
              </a:lnSpc>
              <a:spcBef>
                <a:spcPts val="400"/>
              </a:spcBef>
              <a:spcAft>
                <a:spcPts val="0"/>
              </a:spcAft>
              <a:buSzPts val="1200"/>
              <a:buNone/>
            </a:pPr>
            <a:r>
              <a:t/>
            </a:r>
            <a:endParaRPr sz="1100"/>
          </a:p>
          <a:p>
            <a:pPr indent="0" lvl="0" marL="228600" rtl="0" algn="l">
              <a:lnSpc>
                <a:spcPct val="100000"/>
              </a:lnSpc>
              <a:spcBef>
                <a:spcPts val="400"/>
              </a:spcBef>
              <a:spcAft>
                <a:spcPts val="0"/>
              </a:spcAft>
              <a:buSzPts val="1200"/>
              <a:buNone/>
            </a:pPr>
            <a:r>
              <a:t/>
            </a:r>
            <a:endParaRPr sz="1100"/>
          </a:p>
          <a:p>
            <a:pPr indent="0" lvl="0" marL="228600" rtl="0" algn="l">
              <a:lnSpc>
                <a:spcPct val="100000"/>
              </a:lnSpc>
              <a:spcBef>
                <a:spcPts val="400"/>
              </a:spcBef>
              <a:spcAft>
                <a:spcPts val="0"/>
              </a:spcAft>
              <a:buSzPts val="1200"/>
              <a:buNone/>
            </a:pPr>
            <a:r>
              <a:t/>
            </a:r>
            <a:endParaRPr sz="1100"/>
          </a:p>
          <a:p>
            <a:pPr indent="0" lvl="0" marL="228600" rtl="0" algn="l">
              <a:lnSpc>
                <a:spcPct val="100000"/>
              </a:lnSpc>
              <a:spcBef>
                <a:spcPts val="400"/>
              </a:spcBef>
              <a:spcAft>
                <a:spcPts val="0"/>
              </a:spcAft>
              <a:buSzPts val="1200"/>
              <a:buNone/>
            </a:pPr>
            <a:r>
              <a:rPr lang="en" sz="1100"/>
              <a:t>				     </a:t>
            </a:r>
            <a:endParaRPr sz="1100"/>
          </a:p>
          <a:p>
            <a:pPr indent="-228600" lvl="0" marL="228600" rtl="0" algn="l">
              <a:lnSpc>
                <a:spcPct val="100000"/>
              </a:lnSpc>
              <a:spcBef>
                <a:spcPts val="400"/>
              </a:spcBef>
              <a:spcAft>
                <a:spcPts val="0"/>
              </a:spcAft>
              <a:buSzPts val="1200"/>
              <a:buNone/>
            </a:pPr>
            <a:r>
              <a:t/>
            </a:r>
            <a:endParaRPr sz="1100"/>
          </a:p>
          <a:p>
            <a:pPr indent="-228600" lvl="0" marL="228600" rtl="0" algn="l">
              <a:lnSpc>
                <a:spcPct val="100000"/>
              </a:lnSpc>
              <a:spcBef>
                <a:spcPts val="400"/>
              </a:spcBef>
              <a:spcAft>
                <a:spcPts val="0"/>
              </a:spcAft>
              <a:buSzPts val="1200"/>
              <a:buNone/>
            </a:pPr>
            <a:r>
              <a:t/>
            </a:r>
            <a:endParaRPr sz="1100"/>
          </a:p>
          <a:p>
            <a:pPr indent="-228600" lvl="0" marL="228600" rtl="0" algn="l">
              <a:lnSpc>
                <a:spcPct val="100000"/>
              </a:lnSpc>
              <a:spcBef>
                <a:spcPts val="400"/>
              </a:spcBef>
              <a:spcAft>
                <a:spcPts val="0"/>
              </a:spcAft>
              <a:buSzPts val="1200"/>
              <a:buNone/>
            </a:pPr>
            <a:r>
              <a:t/>
            </a:r>
            <a:endParaRPr sz="1100"/>
          </a:p>
        </p:txBody>
      </p:sp>
      <p:pic>
        <p:nvPicPr>
          <p:cNvPr descr="URL for Michigan.gov/MDE" id="1671" name="Google Shape;1671;p120"/>
          <p:cNvPicPr preferRelativeResize="0"/>
          <p:nvPr/>
        </p:nvPicPr>
        <p:blipFill rotWithShape="1">
          <a:blip r:embed="rId3">
            <a:alphaModFix/>
          </a:blip>
          <a:srcRect b="0" l="0" r="0" t="0"/>
          <a:stretch/>
        </p:blipFill>
        <p:spPr>
          <a:xfrm>
            <a:off x="5533819" y="2367681"/>
            <a:ext cx="3371564" cy="1212268"/>
          </a:xfrm>
          <a:prstGeom prst="rect">
            <a:avLst/>
          </a:prstGeom>
          <a:noFill/>
          <a:ln>
            <a:noFill/>
          </a:ln>
        </p:spPr>
      </p:pic>
      <p:sp>
        <p:nvSpPr>
          <p:cNvPr id="1672" name="Google Shape;1672;p120"/>
          <p:cNvSpPr txBox="1"/>
          <p:nvPr/>
        </p:nvSpPr>
        <p:spPr>
          <a:xfrm>
            <a:off x="89388" y="1499964"/>
            <a:ext cx="4865062" cy="652189"/>
          </a:xfrm>
          <a:prstGeom prst="rect">
            <a:avLst/>
          </a:prstGeom>
          <a:noFill/>
          <a:ln>
            <a:noFill/>
          </a:ln>
        </p:spPr>
        <p:txBody>
          <a:bodyPr anchorCtr="0" anchor="t" bIns="91325" lIns="91325" spcFirstLastPara="1" rIns="91325" wrap="square" tIns="91325">
            <a:noAutofit/>
          </a:bodyPr>
          <a:lstStyle/>
          <a:p>
            <a:pPr indent="0" lvl="0" marL="0" marR="0" rtl="0" algn="l">
              <a:lnSpc>
                <a:spcPct val="100000"/>
              </a:lnSpc>
              <a:spcBef>
                <a:spcPts val="0"/>
              </a:spcBef>
              <a:spcAft>
                <a:spcPts val="0"/>
              </a:spcAft>
              <a:buClr>
                <a:srgbClr val="000000"/>
              </a:buClr>
              <a:buSzPts val="2200"/>
              <a:buFont typeface="Arial"/>
              <a:buNone/>
            </a:pPr>
            <a:r>
              <a:rPr b="0" i="0" lang="en" sz="2200" u="none" cap="none" strike="noStrike">
                <a:solidFill>
                  <a:schemeClr val="dk1"/>
                </a:solidFill>
                <a:latin typeface="Arial"/>
                <a:ea typeface="Arial"/>
                <a:cs typeface="Arial"/>
                <a:sym typeface="Arial"/>
              </a:rPr>
              <a:t>1. Go to the MDE web site at </a:t>
            </a:r>
            <a:br>
              <a:rPr b="0" i="0" lang="en" sz="2200" u="none" cap="none" strike="noStrike">
                <a:solidFill>
                  <a:schemeClr val="dk1"/>
                </a:solidFill>
                <a:latin typeface="Arial"/>
                <a:ea typeface="Arial"/>
                <a:cs typeface="Arial"/>
                <a:sym typeface="Arial"/>
              </a:rPr>
            </a:br>
            <a:r>
              <a:rPr b="0" i="0" lang="en" sz="2200" u="none" cap="none" strike="noStrike">
                <a:solidFill>
                  <a:schemeClr val="dk1"/>
                </a:solidFill>
                <a:latin typeface="Arial"/>
                <a:ea typeface="Arial"/>
                <a:cs typeface="Arial"/>
                <a:sym typeface="Arial"/>
              </a:rPr>
              <a:t>     </a:t>
            </a:r>
            <a:r>
              <a:rPr b="0" i="0" lang="en" sz="2200" u="sng" cap="none" strike="noStrike">
                <a:solidFill>
                  <a:schemeClr val="hlink"/>
                </a:solidFill>
                <a:latin typeface="Arial"/>
                <a:ea typeface="Arial"/>
                <a:cs typeface="Arial"/>
                <a:sym typeface="Arial"/>
                <a:hlinkClick r:id="rId4"/>
              </a:rPr>
              <a:t>http://www.michigan.gov/mde</a:t>
            </a:r>
            <a:endParaRPr b="0" i="0" sz="2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1673" name="Google Shape;1673;p120"/>
          <p:cNvSpPr txBox="1"/>
          <p:nvPr/>
        </p:nvSpPr>
        <p:spPr>
          <a:xfrm>
            <a:off x="89388" y="2400963"/>
            <a:ext cx="5686083" cy="735277"/>
          </a:xfrm>
          <a:prstGeom prst="rect">
            <a:avLst/>
          </a:prstGeom>
          <a:noFill/>
          <a:ln>
            <a:noFill/>
          </a:ln>
        </p:spPr>
        <p:txBody>
          <a:bodyPr anchorCtr="0" anchor="t" bIns="91325" lIns="91325" spcFirstLastPara="1" rIns="91325" wrap="square" tIns="91325">
            <a:noAutofit/>
          </a:bodyPr>
          <a:lstStyle/>
          <a:p>
            <a:pPr indent="0" lvl="0" marL="0" marR="0" rtl="0" algn="l">
              <a:lnSpc>
                <a:spcPct val="100000"/>
              </a:lnSpc>
              <a:spcBef>
                <a:spcPts val="0"/>
              </a:spcBef>
              <a:spcAft>
                <a:spcPts val="0"/>
              </a:spcAft>
              <a:buClr>
                <a:srgbClr val="000000"/>
              </a:buClr>
              <a:buSzPts val="2200"/>
              <a:buFont typeface="Arial"/>
              <a:buNone/>
            </a:pPr>
            <a:r>
              <a:rPr b="0" i="0" lang="en" sz="2200" u="none" cap="none" strike="noStrike">
                <a:solidFill>
                  <a:schemeClr val="dk1"/>
                </a:solidFill>
                <a:latin typeface="Arial"/>
                <a:ea typeface="Arial"/>
                <a:cs typeface="Arial"/>
                <a:sym typeface="Arial"/>
              </a:rPr>
              <a:t>2. Click on Educator Services on the left  </a:t>
            </a:r>
            <a:br>
              <a:rPr b="0" i="0" lang="en" sz="2200" u="none" cap="none" strike="noStrike">
                <a:solidFill>
                  <a:schemeClr val="dk1"/>
                </a:solidFill>
                <a:latin typeface="Arial"/>
                <a:ea typeface="Arial"/>
                <a:cs typeface="Arial"/>
                <a:sym typeface="Arial"/>
              </a:rPr>
            </a:br>
            <a:r>
              <a:rPr b="0" i="0" lang="en" sz="2200" u="none" cap="none" strike="noStrike">
                <a:solidFill>
                  <a:schemeClr val="dk1"/>
                </a:solidFill>
                <a:latin typeface="Arial"/>
                <a:ea typeface="Arial"/>
                <a:cs typeface="Arial"/>
                <a:sym typeface="Arial"/>
              </a:rPr>
              <a:t>    hand side of the page.</a:t>
            </a:r>
            <a:endParaRPr b="0" i="0" sz="1100" u="none" cap="none" strike="noStrike">
              <a:solidFill>
                <a:srgbClr val="000000"/>
              </a:solidFill>
              <a:latin typeface="Arial"/>
              <a:ea typeface="Arial"/>
              <a:cs typeface="Arial"/>
              <a:sym typeface="Arial"/>
            </a:endParaRPr>
          </a:p>
        </p:txBody>
      </p:sp>
      <p:pic>
        <p:nvPicPr>
          <p:cNvPr descr="Menu location for educator evaluation webpage." id="1674" name="Google Shape;1674;p120"/>
          <p:cNvPicPr preferRelativeResize="0"/>
          <p:nvPr/>
        </p:nvPicPr>
        <p:blipFill rotWithShape="1">
          <a:blip r:embed="rId5">
            <a:alphaModFix/>
          </a:blip>
          <a:srcRect b="0" l="-1" r="34109" t="644"/>
          <a:stretch/>
        </p:blipFill>
        <p:spPr>
          <a:xfrm>
            <a:off x="5454944" y="3662861"/>
            <a:ext cx="2265113" cy="1072996"/>
          </a:xfrm>
          <a:prstGeom prst="rect">
            <a:avLst/>
          </a:prstGeom>
          <a:noFill/>
          <a:ln>
            <a:noFill/>
          </a:ln>
        </p:spPr>
      </p:pic>
      <p:sp>
        <p:nvSpPr>
          <p:cNvPr id="1675" name="Google Shape;1675;p120"/>
          <p:cNvSpPr txBox="1"/>
          <p:nvPr/>
        </p:nvSpPr>
        <p:spPr>
          <a:xfrm>
            <a:off x="89388" y="3203311"/>
            <a:ext cx="5333108" cy="735277"/>
          </a:xfrm>
          <a:prstGeom prst="rect">
            <a:avLst/>
          </a:prstGeom>
          <a:noFill/>
          <a:ln>
            <a:noFill/>
          </a:ln>
        </p:spPr>
        <p:txBody>
          <a:bodyPr anchorCtr="0" anchor="t" bIns="91325" lIns="91325" spcFirstLastPara="1" rIns="91325" wrap="square" tIns="91325">
            <a:noAutofit/>
          </a:bodyPr>
          <a:lstStyle/>
          <a:p>
            <a:pPr indent="0" lvl="0" marL="0" marR="0" rtl="0" algn="l">
              <a:lnSpc>
                <a:spcPct val="100000"/>
              </a:lnSpc>
              <a:spcBef>
                <a:spcPts val="0"/>
              </a:spcBef>
              <a:spcAft>
                <a:spcPts val="0"/>
              </a:spcAft>
              <a:buClr>
                <a:srgbClr val="000000"/>
              </a:buClr>
              <a:buSzPts val="2200"/>
              <a:buFont typeface="Arial"/>
              <a:buNone/>
            </a:pPr>
            <a:r>
              <a:rPr b="0" i="0" lang="en" sz="2200" u="none" cap="none" strike="noStrike">
                <a:solidFill>
                  <a:schemeClr val="dk1"/>
                </a:solidFill>
                <a:latin typeface="Arial"/>
                <a:ea typeface="Arial"/>
                <a:cs typeface="Arial"/>
                <a:sym typeface="Arial"/>
              </a:rPr>
              <a:t>3. Click on Educator Evaluation in the </a:t>
            </a:r>
            <a:br>
              <a:rPr b="0" i="0" lang="en" sz="2200" u="none" cap="none" strike="noStrike">
                <a:solidFill>
                  <a:schemeClr val="dk1"/>
                </a:solidFill>
                <a:latin typeface="Arial"/>
                <a:ea typeface="Arial"/>
                <a:cs typeface="Arial"/>
                <a:sym typeface="Arial"/>
              </a:rPr>
            </a:br>
            <a:r>
              <a:rPr b="0" i="0" lang="en" sz="2200" u="none" cap="none" strike="noStrike">
                <a:solidFill>
                  <a:schemeClr val="dk1"/>
                </a:solidFill>
                <a:latin typeface="Arial"/>
                <a:ea typeface="Arial"/>
                <a:cs typeface="Arial"/>
                <a:sym typeface="Arial"/>
              </a:rPr>
              <a:t>    sub menu</a:t>
            </a:r>
            <a:endParaRPr b="0" i="0" sz="1100" u="none" cap="none" strike="noStrike">
              <a:solidFill>
                <a:srgbClr val="000000"/>
              </a:solidFill>
              <a:latin typeface="Arial"/>
              <a:ea typeface="Arial"/>
              <a:cs typeface="Arial"/>
              <a:sym typeface="Arial"/>
            </a:endParaRPr>
          </a:p>
        </p:txBody>
      </p:sp>
      <p:pic>
        <p:nvPicPr>
          <p:cNvPr descr="Image of www.michigan.gov/MDE website." id="1676" name="Google Shape;1676;p120"/>
          <p:cNvPicPr preferRelativeResize="0"/>
          <p:nvPr/>
        </p:nvPicPr>
        <p:blipFill rotWithShape="1">
          <a:blip r:embed="rId6">
            <a:alphaModFix/>
          </a:blip>
          <a:srcRect b="0" l="0" r="0" t="0"/>
          <a:stretch/>
        </p:blipFill>
        <p:spPr>
          <a:xfrm>
            <a:off x="5336281" y="1469746"/>
            <a:ext cx="3582041" cy="807622"/>
          </a:xfrm>
          <a:prstGeom prst="rect">
            <a:avLst/>
          </a:prstGeom>
          <a:noFill/>
          <a:ln>
            <a:noFill/>
          </a:ln>
        </p:spPr>
      </p:pic>
      <p:sp>
        <p:nvSpPr>
          <p:cNvPr id="1677" name="Google Shape;1677;p120"/>
          <p:cNvSpPr/>
          <p:nvPr/>
        </p:nvSpPr>
        <p:spPr>
          <a:xfrm>
            <a:off x="89388" y="3975433"/>
            <a:ext cx="5977593" cy="928812"/>
          </a:xfrm>
          <a:prstGeom prst="rect">
            <a:avLst/>
          </a:prstGeom>
          <a:noFill/>
          <a:ln>
            <a:noFill/>
          </a:ln>
        </p:spPr>
        <p:txBody>
          <a:bodyPr anchorCtr="0" anchor="t" bIns="34325" lIns="68675" spcFirstLastPara="1" rIns="68675" wrap="square" tIns="34325">
            <a:noAutofit/>
          </a:bodyPr>
          <a:lstStyle/>
          <a:p>
            <a:pPr indent="0" lvl="0" marL="0" marR="0" rtl="0" algn="l">
              <a:lnSpc>
                <a:spcPct val="100000"/>
              </a:lnSpc>
              <a:spcBef>
                <a:spcPts val="0"/>
              </a:spcBef>
              <a:spcAft>
                <a:spcPts val="0"/>
              </a:spcAft>
              <a:buClr>
                <a:srgbClr val="000000"/>
              </a:buClr>
              <a:buSzPts val="2200"/>
              <a:buFont typeface="Arial"/>
              <a:buNone/>
            </a:pPr>
            <a:r>
              <a:rPr b="0" i="0" lang="en" sz="2200" u="none" cap="none" strike="noStrike">
                <a:solidFill>
                  <a:schemeClr val="dk1"/>
                </a:solidFill>
                <a:latin typeface="Arial"/>
                <a:ea typeface="Arial"/>
                <a:cs typeface="Arial"/>
                <a:sym typeface="Arial"/>
              </a:rPr>
              <a:t>4. Or go to </a:t>
            </a:r>
            <a:br>
              <a:rPr b="0" i="0" lang="en" sz="2200" u="none" cap="none" strike="noStrike">
                <a:solidFill>
                  <a:schemeClr val="dk1"/>
                </a:solidFill>
                <a:latin typeface="Arial"/>
                <a:ea typeface="Arial"/>
                <a:cs typeface="Arial"/>
                <a:sym typeface="Arial"/>
              </a:rPr>
            </a:br>
            <a:r>
              <a:rPr b="0" i="0" lang="en" sz="2200" u="none" cap="none" strike="noStrike">
                <a:solidFill>
                  <a:schemeClr val="dk1"/>
                </a:solidFill>
                <a:latin typeface="Arial"/>
                <a:ea typeface="Arial"/>
                <a:cs typeface="Arial"/>
                <a:sym typeface="Arial"/>
              </a:rPr>
              <a:t>    </a:t>
            </a:r>
            <a:r>
              <a:rPr b="0" i="0" lang="en" sz="2200" u="sng" cap="none" strike="noStrike">
                <a:solidFill>
                  <a:schemeClr val="hlink"/>
                </a:solidFill>
                <a:latin typeface="Arial"/>
                <a:ea typeface="Arial"/>
                <a:cs typeface="Arial"/>
                <a:sym typeface="Arial"/>
                <a:hlinkClick r:id="rId7"/>
              </a:rPr>
              <a:t>http://www.michigan.gov/mde-edevals</a:t>
            </a:r>
            <a:endParaRPr b="0" i="0" sz="2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1" name="Shape 1681"/>
        <p:cNvGrpSpPr/>
        <p:nvPr/>
      </p:nvGrpSpPr>
      <p:grpSpPr>
        <a:xfrm>
          <a:off x="0" y="0"/>
          <a:ext cx="0" cy="0"/>
          <a:chOff x="0" y="0"/>
          <a:chExt cx="0" cy="0"/>
        </a:xfrm>
      </p:grpSpPr>
      <p:sp>
        <p:nvSpPr>
          <p:cNvPr id="1682" name="Google Shape;1682;p121"/>
          <p:cNvSpPr txBox="1"/>
          <p:nvPr>
            <p:ph type="title"/>
          </p:nvPr>
        </p:nvSpPr>
        <p:spPr>
          <a:xfrm>
            <a:off x="347184" y="626975"/>
            <a:ext cx="8272220" cy="758469"/>
          </a:xfrm>
          <a:prstGeom prst="rect">
            <a:avLst/>
          </a:prstGeom>
          <a:noFill/>
          <a:ln>
            <a:noFill/>
          </a:ln>
        </p:spPr>
        <p:txBody>
          <a:bodyPr anchorCtr="0" anchor="b" bIns="34325" lIns="68675" spcFirstLastPara="1" rIns="68675" wrap="square" tIns="34325">
            <a:noAutofit/>
          </a:bodyPr>
          <a:lstStyle/>
          <a:p>
            <a:pPr indent="0" lvl="0" marL="0" rtl="0" algn="l">
              <a:lnSpc>
                <a:spcPct val="100000"/>
              </a:lnSpc>
              <a:spcBef>
                <a:spcPts val="0"/>
              </a:spcBef>
              <a:spcAft>
                <a:spcPts val="0"/>
              </a:spcAft>
              <a:buClr>
                <a:schemeClr val="lt1"/>
              </a:buClr>
              <a:buSzPts val="3600"/>
              <a:buFont typeface="Arial"/>
              <a:buNone/>
            </a:pPr>
            <a:r>
              <a:rPr lang="en" sz="3600">
                <a:latin typeface="Arial"/>
                <a:ea typeface="Arial"/>
                <a:cs typeface="Arial"/>
                <a:sym typeface="Arial"/>
              </a:rPr>
              <a:t>OVERVIEW OF RESOURCES</a:t>
            </a:r>
            <a:endParaRPr sz="1100"/>
          </a:p>
        </p:txBody>
      </p:sp>
      <p:graphicFrame>
        <p:nvGraphicFramePr>
          <p:cNvPr id="1683" name="Google Shape;1683;p121"/>
          <p:cNvGraphicFramePr/>
          <p:nvPr/>
        </p:nvGraphicFramePr>
        <p:xfrm>
          <a:off x="234938" y="1385444"/>
          <a:ext cx="3000000" cy="3000000"/>
        </p:xfrm>
        <a:graphic>
          <a:graphicData uri="http://schemas.openxmlformats.org/drawingml/2006/table">
            <a:tbl>
              <a:tblPr bandRow="1" firstRow="1">
                <a:noFill/>
                <a:tableStyleId>{546BDCEF-1405-43CD-807E-1584110B116D}</a:tableStyleId>
              </a:tblPr>
              <a:tblGrid>
                <a:gridCol w="2529375"/>
                <a:gridCol w="3072250"/>
                <a:gridCol w="3077225"/>
              </a:tblGrid>
              <a:tr h="470525">
                <a:tc>
                  <a:txBody>
                    <a:bodyPr/>
                    <a:lstStyle/>
                    <a:p>
                      <a:pPr indent="0" lvl="0" marL="0" marR="0" rtl="0" algn="ctr">
                        <a:lnSpc>
                          <a:spcPct val="100000"/>
                        </a:lnSpc>
                        <a:spcBef>
                          <a:spcPts val="0"/>
                        </a:spcBef>
                        <a:spcAft>
                          <a:spcPts val="0"/>
                        </a:spcAft>
                        <a:buClr>
                          <a:srgbClr val="000000"/>
                        </a:buClr>
                        <a:buSzPts val="2000"/>
                        <a:buFont typeface="Arial"/>
                        <a:buNone/>
                      </a:pPr>
                      <a:r>
                        <a:rPr b="1" lang="en" sz="2000" u="none" cap="none" strike="noStrike">
                          <a:solidFill>
                            <a:schemeClr val="dk1"/>
                          </a:solidFill>
                          <a:latin typeface="Arial"/>
                          <a:ea typeface="Arial"/>
                          <a:cs typeface="Arial"/>
                          <a:sym typeface="Arial"/>
                        </a:rPr>
                        <a:t>General Guidance</a:t>
                      </a:r>
                      <a:endParaRPr sz="1100" u="none" cap="none" strike="noStrike"/>
                    </a:p>
                  </a:txBody>
                  <a:tcPr marT="45600" marB="45600" marR="91450" marL="91450" anchor="ctr"/>
                </a:tc>
                <a:tc>
                  <a:txBody>
                    <a:bodyPr/>
                    <a:lstStyle/>
                    <a:p>
                      <a:pPr indent="0" lvl="0" marL="0" marR="0" rtl="0" algn="ctr">
                        <a:lnSpc>
                          <a:spcPct val="100000"/>
                        </a:lnSpc>
                        <a:spcBef>
                          <a:spcPts val="0"/>
                        </a:spcBef>
                        <a:spcAft>
                          <a:spcPts val="0"/>
                        </a:spcAft>
                        <a:buClr>
                          <a:srgbClr val="000000"/>
                        </a:buClr>
                        <a:buSzPts val="2000"/>
                        <a:buFont typeface="Arial"/>
                        <a:buNone/>
                      </a:pPr>
                      <a:r>
                        <a:rPr b="1" lang="en" sz="2000" u="none" cap="none" strike="noStrike">
                          <a:solidFill>
                            <a:schemeClr val="dk1"/>
                          </a:solidFill>
                          <a:latin typeface="Arial"/>
                          <a:ea typeface="Arial"/>
                          <a:cs typeface="Arial"/>
                          <a:sym typeface="Arial"/>
                        </a:rPr>
                        <a:t>Student Learning Objectives</a:t>
                      </a:r>
                      <a:endParaRPr sz="1100" u="none" cap="none" strike="noStrike"/>
                    </a:p>
                  </a:txBody>
                  <a:tcPr marT="45600" marB="45600" marR="91450" marL="91450" anchor="ctr">
                    <a:solidFill>
                      <a:srgbClr val="FFFFCC"/>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b="1" lang="en" sz="2000" u="none" cap="none" strike="noStrike">
                          <a:solidFill>
                            <a:schemeClr val="dk1"/>
                          </a:solidFill>
                          <a:latin typeface="Arial"/>
                          <a:ea typeface="Arial"/>
                          <a:cs typeface="Arial"/>
                          <a:sym typeface="Arial"/>
                        </a:rPr>
                        <a:t>State Assessment Student Growth</a:t>
                      </a:r>
                      <a:endParaRPr sz="1100" u="none" cap="none" strike="noStrike"/>
                    </a:p>
                  </a:txBody>
                  <a:tcPr marT="45600" marB="45600" marR="91450" marL="91450" anchor="ctr"/>
                </a:tc>
              </a:tr>
              <a:tr h="334625">
                <a:tc>
                  <a:txBody>
                    <a:bodyPr/>
                    <a:lstStyle/>
                    <a:p>
                      <a:pPr indent="0" lvl="0" marL="0" marR="0" rtl="0" algn="ctr">
                        <a:lnSpc>
                          <a:spcPct val="100000"/>
                        </a:lnSpc>
                        <a:spcBef>
                          <a:spcPts val="0"/>
                        </a:spcBef>
                        <a:spcAft>
                          <a:spcPts val="0"/>
                        </a:spcAft>
                        <a:buClr>
                          <a:srgbClr val="000000"/>
                        </a:buClr>
                        <a:buSzPts val="1400"/>
                        <a:buFont typeface="Arial"/>
                        <a:buNone/>
                      </a:pPr>
                      <a:r>
                        <a:rPr lang="en" sz="1400" u="sng" cap="none" strike="noStrike">
                          <a:solidFill>
                            <a:schemeClr val="hlink"/>
                          </a:solidFill>
                          <a:latin typeface="Arial"/>
                          <a:ea typeface="Arial"/>
                          <a:cs typeface="Arial"/>
                          <a:sym typeface="Arial"/>
                          <a:hlinkClick r:id="rId3"/>
                        </a:rPr>
                        <a:t>Evaluation FAQs </a:t>
                      </a:r>
                      <a:endParaRPr b="0" i="0" sz="1400" u="none" cap="none" strike="noStrike">
                        <a:solidFill>
                          <a:schemeClr val="dk1"/>
                        </a:solidFill>
                        <a:latin typeface="Arial"/>
                        <a:ea typeface="Arial"/>
                        <a:cs typeface="Arial"/>
                        <a:sym typeface="Arial"/>
                      </a:endParaRPr>
                    </a:p>
                  </a:txBody>
                  <a:tcPr marT="45600" marB="45600"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rPr b="0" i="0" lang="en" sz="1400" u="sng" cap="none" strike="noStrike">
                          <a:solidFill>
                            <a:schemeClr val="hlink"/>
                          </a:solidFill>
                          <a:latin typeface="Arial"/>
                          <a:ea typeface="Arial"/>
                          <a:cs typeface="Arial"/>
                          <a:sym typeface="Arial"/>
                          <a:hlinkClick r:id="rId4"/>
                        </a:rPr>
                        <a:t>SLO Guidance Document </a:t>
                      </a:r>
                      <a:endParaRPr b="0" i="0" sz="1400" u="none" cap="none" strike="noStrike">
                        <a:solidFill>
                          <a:schemeClr val="dk1"/>
                        </a:solidFill>
                        <a:latin typeface="Arial"/>
                        <a:ea typeface="Arial"/>
                        <a:cs typeface="Arial"/>
                        <a:sym typeface="Arial"/>
                      </a:endParaRPr>
                    </a:p>
                  </a:txBody>
                  <a:tcPr marT="45600" marB="45600" marR="91450" marL="91450" anchor="ctr">
                    <a:solidFill>
                      <a:srgbClr val="FFFFC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sng" cap="none" strike="noStrike">
                          <a:solidFill>
                            <a:schemeClr val="hlink"/>
                          </a:solidFill>
                          <a:latin typeface="Arial"/>
                          <a:ea typeface="Arial"/>
                          <a:cs typeface="Arial"/>
                          <a:sym typeface="Arial"/>
                          <a:hlinkClick r:id="rId5"/>
                        </a:rPr>
                        <a:t>What is a Student Growth Percentile?</a:t>
                      </a:r>
                      <a:endParaRPr sz="1400" u="none" cap="none" strike="noStrike">
                        <a:latin typeface="Arial"/>
                        <a:ea typeface="Arial"/>
                        <a:cs typeface="Arial"/>
                        <a:sym typeface="Arial"/>
                      </a:endParaRPr>
                    </a:p>
                  </a:txBody>
                  <a:tcPr marT="45600" marB="45600" marR="91450" marL="91450" anchor="ctr"/>
                </a:tc>
              </a:tr>
              <a:tr h="262525">
                <a:tc>
                  <a:txBody>
                    <a:bodyPr/>
                    <a:lstStyle/>
                    <a:p>
                      <a:pPr indent="0" lvl="0" marL="0" marR="0" rtl="0" algn="ctr">
                        <a:lnSpc>
                          <a:spcPct val="100000"/>
                        </a:lnSpc>
                        <a:spcBef>
                          <a:spcPts val="0"/>
                        </a:spcBef>
                        <a:spcAft>
                          <a:spcPts val="0"/>
                        </a:spcAft>
                        <a:buClr>
                          <a:srgbClr val="000000"/>
                        </a:buClr>
                        <a:buSzPts val="1400"/>
                        <a:buFont typeface="Arial"/>
                        <a:buNone/>
                      </a:pPr>
                      <a:r>
                        <a:rPr lang="en" sz="1400" u="sng" cap="none" strike="noStrike">
                          <a:solidFill>
                            <a:schemeClr val="hlink"/>
                          </a:solidFill>
                          <a:latin typeface="Arial"/>
                          <a:ea typeface="Arial"/>
                          <a:cs typeface="Arial"/>
                          <a:sym typeface="Arial"/>
                          <a:hlinkClick r:id="rId6"/>
                        </a:rPr>
                        <a:t>Evaluations At-A-Glance </a:t>
                      </a:r>
                      <a:endParaRPr b="0" i="0" sz="1400" u="none" cap="none" strike="noStrike">
                        <a:solidFill>
                          <a:schemeClr val="dk1"/>
                        </a:solidFill>
                        <a:latin typeface="Arial"/>
                        <a:ea typeface="Arial"/>
                        <a:cs typeface="Arial"/>
                        <a:sym typeface="Arial"/>
                      </a:endParaRPr>
                    </a:p>
                  </a:txBody>
                  <a:tcPr marT="45600" marB="45600"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rPr b="0" i="0" lang="en" sz="1400" u="sng" cap="none" strike="noStrike">
                          <a:solidFill>
                            <a:schemeClr val="hlink"/>
                          </a:solidFill>
                          <a:latin typeface="Arial"/>
                          <a:ea typeface="Arial"/>
                          <a:cs typeface="Arial"/>
                          <a:sym typeface="Arial"/>
                          <a:hlinkClick r:id="rId7"/>
                        </a:rPr>
                        <a:t>SLO FAQ </a:t>
                      </a:r>
                      <a:endParaRPr b="0" i="0" sz="1400" u="none" cap="none" strike="noStrike">
                        <a:solidFill>
                          <a:schemeClr val="dk1"/>
                        </a:solidFill>
                        <a:latin typeface="Arial"/>
                        <a:ea typeface="Arial"/>
                        <a:cs typeface="Arial"/>
                        <a:sym typeface="Arial"/>
                      </a:endParaRPr>
                    </a:p>
                  </a:txBody>
                  <a:tcPr marT="45600" marB="45600" marR="91450" marL="91450" anchor="ctr">
                    <a:solidFill>
                      <a:srgbClr val="FFFFC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sng" cap="none" strike="noStrike">
                          <a:solidFill>
                            <a:schemeClr val="hlink"/>
                          </a:solidFill>
                          <a:latin typeface="Arial"/>
                          <a:ea typeface="Arial"/>
                          <a:cs typeface="Arial"/>
                          <a:sym typeface="Arial"/>
                          <a:hlinkClick r:id="rId8"/>
                        </a:rPr>
                        <a:t>SGP Policy Brief</a:t>
                      </a:r>
                      <a:endParaRPr sz="1400" u="none" cap="none" strike="noStrike">
                        <a:latin typeface="Arial"/>
                        <a:ea typeface="Arial"/>
                        <a:cs typeface="Arial"/>
                        <a:sym typeface="Arial"/>
                      </a:endParaRPr>
                    </a:p>
                  </a:txBody>
                  <a:tcPr marT="45600" marB="45600" marR="91450" marL="91450" anchor="ctr"/>
                </a:tc>
              </a:tr>
              <a:tr h="262525">
                <a:tc>
                  <a:txBody>
                    <a:bodyPr/>
                    <a:lstStyle/>
                    <a:p>
                      <a:pPr indent="0" lvl="0" marL="0" marR="0" rtl="0" algn="ctr">
                        <a:lnSpc>
                          <a:spcPct val="100000"/>
                        </a:lnSpc>
                        <a:spcBef>
                          <a:spcPts val="0"/>
                        </a:spcBef>
                        <a:spcAft>
                          <a:spcPts val="0"/>
                        </a:spcAft>
                        <a:buClr>
                          <a:srgbClr val="000000"/>
                        </a:buClr>
                        <a:buSzPts val="1400"/>
                        <a:buFont typeface="Arial"/>
                        <a:buNone/>
                      </a:pPr>
                      <a:r>
                        <a:rPr b="0" i="0" lang="en" sz="1400" u="sng" cap="none" strike="noStrike">
                          <a:solidFill>
                            <a:schemeClr val="hlink"/>
                          </a:solidFill>
                          <a:latin typeface="Arial"/>
                          <a:ea typeface="Arial"/>
                          <a:cs typeface="Arial"/>
                          <a:sym typeface="Arial"/>
                          <a:hlinkClick r:id="rId9"/>
                        </a:rPr>
                        <a:t>Postings and Assurances</a:t>
                      </a:r>
                      <a:endParaRPr b="0" i="0" sz="1400" u="none" cap="none" strike="noStrike">
                        <a:solidFill>
                          <a:schemeClr val="dk1"/>
                        </a:solidFill>
                        <a:latin typeface="Arial"/>
                        <a:ea typeface="Arial"/>
                        <a:cs typeface="Arial"/>
                        <a:sym typeface="Arial"/>
                      </a:endParaRPr>
                    </a:p>
                  </a:txBody>
                  <a:tcPr marT="45600" marB="45600"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rPr b="0" i="0" lang="en" sz="1400" u="sng" cap="none" strike="noStrike">
                          <a:solidFill>
                            <a:schemeClr val="hlink"/>
                          </a:solidFill>
                          <a:latin typeface="Arial"/>
                          <a:ea typeface="Arial"/>
                          <a:cs typeface="Arial"/>
                          <a:sym typeface="Arial"/>
                          <a:hlinkClick r:id="rId10"/>
                        </a:rPr>
                        <a:t>SLO Template </a:t>
                      </a:r>
                      <a:endParaRPr b="0" i="0" sz="1400" u="none" cap="none" strike="noStrike">
                        <a:solidFill>
                          <a:schemeClr val="dk1"/>
                        </a:solidFill>
                        <a:latin typeface="Arial"/>
                        <a:ea typeface="Arial"/>
                        <a:cs typeface="Arial"/>
                        <a:sym typeface="Arial"/>
                      </a:endParaRPr>
                    </a:p>
                  </a:txBody>
                  <a:tcPr marT="45600" marB="45600" marR="91450" marL="91450" anchor="ctr">
                    <a:solidFill>
                      <a:srgbClr val="FFFFC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sng" cap="none" strike="noStrike">
                          <a:solidFill>
                            <a:schemeClr val="hlink"/>
                          </a:solidFill>
                          <a:latin typeface="Arial"/>
                          <a:ea typeface="Arial"/>
                          <a:cs typeface="Arial"/>
                          <a:sym typeface="Arial"/>
                          <a:hlinkClick r:id="rId11"/>
                        </a:rPr>
                        <a:t>SGP Educator Evaluation Calculator</a:t>
                      </a:r>
                      <a:endParaRPr sz="1400" u="none" cap="none" strike="noStrike">
                        <a:latin typeface="Arial"/>
                        <a:ea typeface="Arial"/>
                        <a:cs typeface="Arial"/>
                        <a:sym typeface="Arial"/>
                      </a:endParaRPr>
                    </a:p>
                  </a:txBody>
                  <a:tcPr marT="45600" marB="45600" marR="91450" marL="91450" anchor="ctr"/>
                </a:tc>
              </a:tr>
              <a:tr h="370875">
                <a:tc>
                  <a:txBody>
                    <a:bodyPr/>
                    <a:lstStyle/>
                    <a:p>
                      <a:pPr indent="0" lvl="0" marL="0" marR="0" rtl="0" algn="ctr">
                        <a:lnSpc>
                          <a:spcPct val="100000"/>
                        </a:lnSpc>
                        <a:spcBef>
                          <a:spcPts val="0"/>
                        </a:spcBef>
                        <a:spcAft>
                          <a:spcPts val="0"/>
                        </a:spcAft>
                        <a:buClr>
                          <a:srgbClr val="000000"/>
                        </a:buClr>
                        <a:buSzPts val="1400"/>
                        <a:buFont typeface="Arial"/>
                        <a:buNone/>
                      </a:pPr>
                      <a:r>
                        <a:rPr b="0" i="0" lang="en" sz="1400" u="sng" cap="none" strike="noStrike">
                          <a:solidFill>
                            <a:schemeClr val="hlink"/>
                          </a:solidFill>
                          <a:latin typeface="Arial"/>
                          <a:ea typeface="Arial"/>
                          <a:cs typeface="Arial"/>
                          <a:sym typeface="Arial"/>
                          <a:hlinkClick r:id="rId12"/>
                        </a:rPr>
                        <a:t>Student Growth Score Exclusion Guidance </a:t>
                      </a:r>
                      <a:endParaRPr b="0" i="0" sz="1400" u="none" cap="none" strike="noStrike">
                        <a:solidFill>
                          <a:schemeClr val="dk1"/>
                        </a:solidFill>
                        <a:latin typeface="Arial"/>
                        <a:ea typeface="Arial"/>
                        <a:cs typeface="Arial"/>
                        <a:sym typeface="Arial"/>
                      </a:endParaRPr>
                    </a:p>
                  </a:txBody>
                  <a:tcPr marT="45600" marB="45600"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rPr b="0" i="0" lang="en" sz="1400" u="sng" cap="none" strike="noStrike">
                          <a:solidFill>
                            <a:schemeClr val="hlink"/>
                          </a:solidFill>
                          <a:latin typeface="Arial"/>
                          <a:ea typeface="Arial"/>
                          <a:cs typeface="Arial"/>
                          <a:sym typeface="Arial"/>
                          <a:hlinkClick r:id="rId13"/>
                        </a:rPr>
                        <a:t>SLO Template Checklist</a:t>
                      </a:r>
                      <a:endParaRPr b="0" i="0" sz="1400" u="none" cap="none" strike="noStrike">
                        <a:solidFill>
                          <a:schemeClr val="dk1"/>
                        </a:solidFill>
                        <a:latin typeface="Arial"/>
                        <a:ea typeface="Arial"/>
                        <a:cs typeface="Arial"/>
                        <a:sym typeface="Arial"/>
                      </a:endParaRPr>
                    </a:p>
                  </a:txBody>
                  <a:tcPr marT="45600" marB="45600" marR="91450" marL="91450" anchor="ctr">
                    <a:solidFill>
                      <a:srgbClr val="FFFFC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sng" cap="none" strike="noStrike">
                          <a:solidFill>
                            <a:schemeClr val="hlink"/>
                          </a:solidFill>
                          <a:latin typeface="Arial"/>
                          <a:ea typeface="Arial"/>
                          <a:cs typeface="Arial"/>
                          <a:sym typeface="Arial"/>
                          <a:hlinkClick r:id="rId14"/>
                        </a:rPr>
                        <a:t>SGP Technical Guidance Document</a:t>
                      </a:r>
                      <a:endParaRPr sz="1400" u="none" cap="none" strike="noStrike">
                        <a:latin typeface="Arial"/>
                        <a:ea typeface="Arial"/>
                        <a:cs typeface="Arial"/>
                        <a:sym typeface="Arial"/>
                      </a:endParaRPr>
                    </a:p>
                  </a:txBody>
                  <a:tcPr marT="45600" marB="45600" marR="91450" marL="91450" anchor="ctr"/>
                </a:tc>
              </a:tr>
              <a:tr h="342700">
                <a:tc>
                  <a:txBody>
                    <a:bodyPr/>
                    <a:lstStyle/>
                    <a:p>
                      <a:pPr indent="0" lvl="0" marL="0" marR="0" rtl="0" algn="ctr">
                        <a:lnSpc>
                          <a:spcPct val="100000"/>
                        </a:lnSpc>
                        <a:spcBef>
                          <a:spcPts val="0"/>
                        </a:spcBef>
                        <a:spcAft>
                          <a:spcPts val="0"/>
                        </a:spcAft>
                        <a:buClr>
                          <a:srgbClr val="000000"/>
                        </a:buClr>
                        <a:buSzPts val="1400"/>
                        <a:buFont typeface="Arial"/>
                        <a:buNone/>
                      </a:pPr>
                      <a:r>
                        <a:rPr b="0" i="0" lang="en" sz="1400" u="sng" cap="none" strike="noStrike">
                          <a:solidFill>
                            <a:schemeClr val="hlink"/>
                          </a:solidFill>
                          <a:latin typeface="Arial"/>
                          <a:ea typeface="Arial"/>
                          <a:cs typeface="Arial"/>
                          <a:sym typeface="Arial"/>
                          <a:hlinkClick r:id="rId15"/>
                        </a:rPr>
                        <a:t>Educator Evaluation Research Reports</a:t>
                      </a:r>
                      <a:endParaRPr b="0" i="0" sz="1400" u="none" cap="none" strike="noStrike">
                        <a:solidFill>
                          <a:schemeClr val="dk1"/>
                        </a:solidFill>
                        <a:latin typeface="Arial"/>
                        <a:ea typeface="Arial"/>
                        <a:cs typeface="Arial"/>
                        <a:sym typeface="Arial"/>
                      </a:endParaRPr>
                    </a:p>
                  </a:txBody>
                  <a:tcPr marT="45600" marB="45600"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rPr b="0" i="0" lang="en" sz="1400" u="sng" cap="none" strike="noStrike">
                          <a:solidFill>
                            <a:schemeClr val="hlink"/>
                          </a:solidFill>
                          <a:latin typeface="Arial"/>
                          <a:ea typeface="Arial"/>
                          <a:cs typeface="Arial"/>
                          <a:sym typeface="Arial"/>
                          <a:hlinkClick r:id="rId16"/>
                        </a:rPr>
                        <a:t>SLO Student Growth Tool</a:t>
                      </a:r>
                      <a:endParaRPr b="0" i="0" sz="1400" u="none" cap="none" strike="noStrike">
                        <a:solidFill>
                          <a:schemeClr val="dk1"/>
                        </a:solidFill>
                        <a:latin typeface="Arial"/>
                        <a:ea typeface="Arial"/>
                        <a:cs typeface="Arial"/>
                        <a:sym typeface="Arial"/>
                      </a:endParaRPr>
                    </a:p>
                  </a:txBody>
                  <a:tcPr marT="45600" marB="45600" marR="91450" marL="91450" anchor="ctr">
                    <a:solidFill>
                      <a:srgbClr val="FFFFC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sng" cap="none" strike="noStrike">
                          <a:solidFill>
                            <a:schemeClr val="hlink"/>
                          </a:solidFill>
                          <a:latin typeface="Arial"/>
                          <a:ea typeface="Arial"/>
                          <a:cs typeface="Arial"/>
                          <a:sym typeface="Arial"/>
                          <a:hlinkClick r:id="rId17"/>
                        </a:rPr>
                        <a:t>SGP Educator Evaluation Calculator Instructional Video</a:t>
                      </a:r>
                      <a:endParaRPr sz="1400" u="none" cap="none" strike="noStrike">
                        <a:latin typeface="Arial"/>
                        <a:ea typeface="Arial"/>
                        <a:cs typeface="Arial"/>
                        <a:sym typeface="Arial"/>
                      </a:endParaRPr>
                    </a:p>
                  </a:txBody>
                  <a:tcPr marT="45600" marB="45600" marR="91450" marL="91450" anchor="ctr"/>
                </a:tc>
              </a:tr>
              <a:tr h="342700">
                <a:tc>
                  <a:txBody>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txBody>
                  <a:tcPr marT="45600" marB="45600"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rPr b="0" i="0" lang="en" sz="1400" u="sng" cap="none" strike="noStrike">
                          <a:solidFill>
                            <a:schemeClr val="hlink"/>
                          </a:solidFill>
                          <a:latin typeface="Arial"/>
                          <a:ea typeface="Arial"/>
                          <a:cs typeface="Arial"/>
                          <a:sym typeface="Arial"/>
                          <a:hlinkClick r:id="rId18"/>
                        </a:rPr>
                        <a:t>SLO Student Growth Tool Instructions</a:t>
                      </a:r>
                      <a:endParaRPr b="0" i="0" sz="1400" u="none" cap="none" strike="noStrike">
                        <a:solidFill>
                          <a:schemeClr val="dk1"/>
                        </a:solidFill>
                        <a:latin typeface="Arial"/>
                        <a:ea typeface="Arial"/>
                        <a:cs typeface="Arial"/>
                        <a:sym typeface="Arial"/>
                      </a:endParaRPr>
                    </a:p>
                  </a:txBody>
                  <a:tcPr marT="45600" marB="45600" marR="91450" marL="91450" anchor="ctr">
                    <a:solidFill>
                      <a:srgbClr val="FFFFC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sng" cap="none" strike="noStrike">
                          <a:solidFill>
                            <a:schemeClr val="hlink"/>
                          </a:solidFill>
                          <a:latin typeface="Arial"/>
                          <a:ea typeface="Arial"/>
                          <a:cs typeface="Arial"/>
                          <a:sym typeface="Arial"/>
                          <a:hlinkClick r:id="rId19"/>
                        </a:rPr>
                        <a:t>EVAAS Homepage</a:t>
                      </a:r>
                      <a:endParaRPr sz="1400" u="none" cap="none" strike="noStrike">
                        <a:latin typeface="Arial"/>
                        <a:ea typeface="Arial"/>
                        <a:cs typeface="Arial"/>
                        <a:sym typeface="Arial"/>
                      </a:endParaRPr>
                    </a:p>
                  </a:txBody>
                  <a:tcPr marT="45600" marB="45600" marR="91450" marL="91450" anchor="ctr"/>
                </a:tc>
              </a:tr>
              <a:tr h="342700">
                <a:tc>
                  <a:txBody>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txBody>
                  <a:tcPr marT="45600" marB="45600"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rPr b="0" i="0" lang="en" sz="1400" u="sng" cap="none" strike="noStrike">
                          <a:solidFill>
                            <a:schemeClr val="hlink"/>
                          </a:solidFill>
                          <a:latin typeface="Arial"/>
                          <a:ea typeface="Arial"/>
                          <a:cs typeface="Arial"/>
                          <a:sym typeface="Arial"/>
                          <a:hlinkClick r:id="rId20"/>
                        </a:rPr>
                        <a:t>SLO Student Growth Tool Video</a:t>
                      </a:r>
                      <a:endParaRPr b="0" i="0" sz="1400" u="none" cap="none" strike="noStrike">
                        <a:solidFill>
                          <a:schemeClr val="dk1"/>
                        </a:solidFill>
                        <a:latin typeface="Arial"/>
                        <a:ea typeface="Arial"/>
                        <a:cs typeface="Arial"/>
                        <a:sym typeface="Arial"/>
                      </a:endParaRPr>
                    </a:p>
                  </a:txBody>
                  <a:tcPr marT="45600" marB="45600" marR="91450" marL="91450" anchor="ctr">
                    <a:solidFill>
                      <a:srgbClr val="FFFFC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sng" cap="none" strike="noStrike">
                          <a:solidFill>
                            <a:schemeClr val="hlink"/>
                          </a:solidFill>
                          <a:latin typeface="Arial"/>
                          <a:ea typeface="Arial"/>
                          <a:cs typeface="Arial"/>
                          <a:sym typeface="Arial"/>
                          <a:hlinkClick r:id="rId21"/>
                        </a:rPr>
                        <a:t>SGP and EVAAS Comparison</a:t>
                      </a:r>
                      <a:endParaRPr sz="1400" u="none" cap="none" strike="noStrike">
                        <a:latin typeface="Arial"/>
                        <a:ea typeface="Arial"/>
                        <a:cs typeface="Arial"/>
                        <a:sym typeface="Arial"/>
                      </a:endParaRPr>
                    </a:p>
                  </a:txBody>
                  <a:tcPr marT="45600" marB="45600" marR="91450" marL="91450" anchor="ctr"/>
                </a:tc>
              </a:tr>
            </a:tbl>
          </a:graphicData>
        </a:graphic>
      </p:graphicFrame>
      <p:sp>
        <p:nvSpPr>
          <p:cNvPr id="1684" name="Google Shape;1684;p121"/>
          <p:cNvSpPr txBox="1"/>
          <p:nvPr>
            <p:ph idx="4294967295" type="dt"/>
          </p:nvPr>
        </p:nvSpPr>
        <p:spPr>
          <a:xfrm>
            <a:off x="6695189" y="80164"/>
            <a:ext cx="2138893" cy="273844"/>
          </a:xfrm>
          <a:prstGeom prst="rect">
            <a:avLst/>
          </a:prstGeom>
          <a:noFill/>
          <a:ln>
            <a:noFill/>
          </a:ln>
        </p:spPr>
        <p:txBody>
          <a:bodyPr anchorCtr="0" anchor="ctr" bIns="34325" lIns="68675" spcFirstLastPara="1" rIns="68675" wrap="square" tIns="34325">
            <a:noAutofit/>
          </a:bodyPr>
          <a:lstStyle/>
          <a:p>
            <a:pPr indent="0" lvl="0" marL="0" rtl="0" algn="r">
              <a:lnSpc>
                <a:spcPct val="100000"/>
              </a:lnSpc>
              <a:spcBef>
                <a:spcPts val="0"/>
              </a:spcBef>
              <a:spcAft>
                <a:spcPts val="0"/>
              </a:spcAft>
              <a:buSzPts val="1100"/>
              <a:buNone/>
            </a:pPr>
            <a:r>
              <a:rPr lang="en" sz="1100"/>
              <a:t>10/22/2019</a:t>
            </a:r>
            <a:endParaRPr sz="1100"/>
          </a:p>
        </p:txBody>
      </p:sp>
      <p:sp>
        <p:nvSpPr>
          <p:cNvPr id="1685" name="Google Shape;1685;p121"/>
          <p:cNvSpPr txBox="1"/>
          <p:nvPr>
            <p:ph idx="12" type="sldNum"/>
          </p:nvPr>
        </p:nvSpPr>
        <p:spPr>
          <a:xfrm>
            <a:off x="0" y="4800601"/>
            <a:ext cx="436976" cy="342900"/>
          </a:xfrm>
          <a:prstGeom prst="rect">
            <a:avLst/>
          </a:prstGeom>
          <a:noFill/>
          <a:ln>
            <a:noFill/>
          </a:ln>
        </p:spPr>
        <p:txBody>
          <a:bodyPr anchorCtr="0" anchor="ctr" bIns="34325" lIns="68675" spcFirstLastPara="1" rIns="68675" wrap="square" tIns="34325">
            <a:noAutofit/>
          </a:bodyPr>
          <a:lstStyle/>
          <a:p>
            <a:pPr indent="0" lvl="0" marL="0" rtl="0" algn="r">
              <a:lnSpc>
                <a:spcPct val="100000"/>
              </a:lnSpc>
              <a:spcBef>
                <a:spcPts val="0"/>
              </a:spcBef>
              <a:spcAft>
                <a:spcPts val="0"/>
              </a:spcAft>
              <a:buSzPts val="1100"/>
              <a:buNone/>
            </a:pPr>
            <a:fld id="{00000000-1234-1234-1234-123412341234}" type="slidenum">
              <a:rPr lang="en" sz="1100"/>
              <a:t>‹#›</a:t>
            </a:fld>
            <a:endParaRPr sz="1100"/>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9" name="Shape 1689"/>
        <p:cNvGrpSpPr/>
        <p:nvPr/>
      </p:nvGrpSpPr>
      <p:grpSpPr>
        <a:xfrm>
          <a:off x="0" y="0"/>
          <a:ext cx="0" cy="0"/>
          <a:chOff x="0" y="0"/>
          <a:chExt cx="0" cy="0"/>
        </a:xfrm>
      </p:grpSpPr>
      <p:sp>
        <p:nvSpPr>
          <p:cNvPr id="1690" name="Google Shape;1690;p122"/>
          <p:cNvSpPr txBox="1"/>
          <p:nvPr>
            <p:ph idx="1" type="body"/>
          </p:nvPr>
        </p:nvSpPr>
        <p:spPr>
          <a:xfrm>
            <a:off x="364264" y="1292944"/>
            <a:ext cx="8415300" cy="3689400"/>
          </a:xfrm>
          <a:prstGeom prst="rect">
            <a:avLst/>
          </a:prstGeom>
          <a:noFill/>
          <a:ln>
            <a:noFill/>
          </a:ln>
        </p:spPr>
        <p:txBody>
          <a:bodyPr anchorCtr="0" anchor="ctr" bIns="34325" lIns="68675" spcFirstLastPara="1" rIns="68675" wrap="square" tIns="34325">
            <a:noAutofit/>
          </a:bodyPr>
          <a:lstStyle/>
          <a:p>
            <a:pPr indent="-228600" lvl="0" marL="228600" rtl="0" algn="l">
              <a:spcBef>
                <a:spcPts val="0"/>
              </a:spcBef>
              <a:spcAft>
                <a:spcPts val="0"/>
              </a:spcAft>
              <a:buSzPts val="1800"/>
              <a:buChar char="◼"/>
            </a:pPr>
            <a:r>
              <a:rPr lang="en" sz="2000"/>
              <a:t>A student growth percentile (SGP) provide comparison information for the changes in scores between two points in time for students with similar prior scores. </a:t>
            </a:r>
            <a:endParaRPr/>
          </a:p>
          <a:p>
            <a:pPr indent="-228600" lvl="0" marL="228600" rtl="0" algn="l">
              <a:spcBef>
                <a:spcPts val="800"/>
              </a:spcBef>
              <a:spcAft>
                <a:spcPts val="0"/>
              </a:spcAft>
              <a:buSzPts val="1800"/>
              <a:buChar char="◼"/>
            </a:pPr>
            <a:r>
              <a:rPr lang="en" sz="2000"/>
              <a:t>SGPs provide similar information about the magnitude (how large or small) of academic growth using a measurement of change in scores between two points in time.</a:t>
            </a:r>
            <a:endParaRPr/>
          </a:p>
          <a:p>
            <a:pPr indent="-228600" lvl="0" marL="228600" rtl="0" algn="l">
              <a:spcBef>
                <a:spcPts val="800"/>
              </a:spcBef>
              <a:spcAft>
                <a:spcPts val="0"/>
              </a:spcAft>
              <a:buSzPts val="1800"/>
              <a:buChar char="◼"/>
            </a:pPr>
            <a:r>
              <a:rPr lang="en" sz="2000"/>
              <a:t>Students who are not proficient are compared against students who are not proficient, and students who are advanced are compared against students who are advanced.  </a:t>
            </a:r>
            <a:r>
              <a:rPr b="1" lang="en" sz="2000"/>
              <a:t>So a school with students with currently low achievement scores are less disadvantaged than when including proficiency.  </a:t>
            </a:r>
            <a:endParaRPr/>
          </a:p>
        </p:txBody>
      </p:sp>
      <p:sp>
        <p:nvSpPr>
          <p:cNvPr id="1691" name="Google Shape;1691;p122"/>
          <p:cNvSpPr txBox="1"/>
          <p:nvPr/>
        </p:nvSpPr>
        <p:spPr>
          <a:xfrm>
            <a:off x="8288670" y="4784307"/>
            <a:ext cx="787500" cy="272400"/>
          </a:xfrm>
          <a:prstGeom prst="rect">
            <a:avLst/>
          </a:prstGeom>
          <a:noFill/>
          <a:ln>
            <a:noFill/>
          </a:ln>
        </p:spPr>
        <p:txBody>
          <a:bodyPr anchorCtr="0" anchor="ctr" bIns="34325" lIns="68675" spcFirstLastPara="1" rIns="68675" wrap="square" tIns="34325">
            <a:noAutofit/>
          </a:bodyPr>
          <a:lstStyle/>
          <a:p>
            <a:pPr indent="0" lvl="0" marL="0" marR="0" rtl="0" algn="r">
              <a:lnSpc>
                <a:spcPct val="100000"/>
              </a:lnSpc>
              <a:spcBef>
                <a:spcPts val="0"/>
              </a:spcBef>
              <a:spcAft>
                <a:spcPts val="0"/>
              </a:spcAft>
              <a:buClr>
                <a:srgbClr val="3D3D3D"/>
              </a:buClr>
              <a:buSzPts val="1000"/>
              <a:buFont typeface="Gill Sans"/>
              <a:buNone/>
            </a:pPr>
            <a:fld id="{00000000-1234-1234-1234-123412341234}" type="slidenum">
              <a:rPr b="0" i="0" lang="en" sz="1000" u="none" cap="none" strike="noStrike">
                <a:solidFill>
                  <a:srgbClr val="3D3D3D"/>
                </a:solidFill>
                <a:latin typeface="Gill Sans"/>
                <a:ea typeface="Gill Sans"/>
                <a:cs typeface="Gill Sans"/>
                <a:sym typeface="Gill Sans"/>
              </a:rPr>
              <a:t>‹#›</a:t>
            </a:fld>
            <a:endParaRPr b="0" i="0" sz="1000" u="none" cap="none" strike="noStrike">
              <a:solidFill>
                <a:srgbClr val="3D3D3D"/>
              </a:solidFill>
              <a:latin typeface="Gill Sans"/>
              <a:ea typeface="Gill Sans"/>
              <a:cs typeface="Gill Sans"/>
              <a:sym typeface="Gill Sans"/>
            </a:endParaRPr>
          </a:p>
        </p:txBody>
      </p:sp>
      <p:sp>
        <p:nvSpPr>
          <p:cNvPr id="1692" name="Google Shape;1692;p122"/>
          <p:cNvSpPr txBox="1"/>
          <p:nvPr>
            <p:ph idx="12" type="sldNum"/>
          </p:nvPr>
        </p:nvSpPr>
        <p:spPr>
          <a:xfrm>
            <a:off x="0" y="4800601"/>
            <a:ext cx="436800" cy="342900"/>
          </a:xfrm>
          <a:prstGeom prst="rect">
            <a:avLst/>
          </a:prstGeom>
          <a:noFill/>
          <a:ln>
            <a:noFill/>
          </a:ln>
        </p:spPr>
        <p:txBody>
          <a:bodyPr anchorCtr="0" anchor="ctr" bIns="34325" lIns="68675" spcFirstLastPara="1" rIns="68675" wrap="square" tIns="34325">
            <a:noAutofit/>
          </a:bodyPr>
          <a:lstStyle/>
          <a:p>
            <a:pPr indent="0" lvl="0" marL="0" rtl="0" algn="r">
              <a:spcBef>
                <a:spcPts val="0"/>
              </a:spcBef>
              <a:spcAft>
                <a:spcPts val="0"/>
              </a:spcAft>
              <a:buNone/>
            </a:pPr>
            <a:fld id="{00000000-1234-1234-1234-123412341234}" type="slidenum">
              <a:rPr lang="en"/>
              <a:t>‹#›</a:t>
            </a:fld>
            <a:endParaRPr/>
          </a:p>
        </p:txBody>
      </p:sp>
      <p:sp>
        <p:nvSpPr>
          <p:cNvPr id="1693" name="Google Shape;1693;p122"/>
          <p:cNvSpPr txBox="1"/>
          <p:nvPr>
            <p:ph type="title"/>
          </p:nvPr>
        </p:nvSpPr>
        <p:spPr>
          <a:xfrm>
            <a:off x="402167" y="475832"/>
            <a:ext cx="8272200" cy="758400"/>
          </a:xfrm>
          <a:prstGeom prst="rect">
            <a:avLst/>
          </a:prstGeom>
          <a:noFill/>
          <a:ln>
            <a:noFill/>
          </a:ln>
        </p:spPr>
        <p:txBody>
          <a:bodyPr anchorCtr="0" anchor="b" bIns="34325" lIns="68675" spcFirstLastPara="1" rIns="68675" wrap="square" tIns="34325">
            <a:noAutofit/>
          </a:bodyPr>
          <a:lstStyle/>
          <a:p>
            <a:pPr indent="0" lvl="0" marL="0" rtl="0" algn="l">
              <a:spcBef>
                <a:spcPts val="0"/>
              </a:spcBef>
              <a:spcAft>
                <a:spcPts val="0"/>
              </a:spcAft>
              <a:buClr>
                <a:schemeClr val="lt1"/>
              </a:buClr>
              <a:buSzPts val="3300"/>
              <a:buFont typeface="Gill Sans"/>
              <a:buNone/>
            </a:pPr>
            <a:r>
              <a:rPr lang="en" sz="3300"/>
              <a:t>WHAT ARE SGPS?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3" name="Shape 413"/>
        <p:cNvGrpSpPr/>
        <p:nvPr/>
      </p:nvGrpSpPr>
      <p:grpSpPr>
        <a:xfrm>
          <a:off x="0" y="0"/>
          <a:ext cx="0" cy="0"/>
          <a:chOff x="0" y="0"/>
          <a:chExt cx="0" cy="0"/>
        </a:xfrm>
      </p:grpSpPr>
      <p:sp>
        <p:nvSpPr>
          <p:cNvPr id="414" name="Google Shape;414;p6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Improving Practice</a:t>
            </a:r>
            <a:endParaRPr/>
          </a:p>
        </p:txBody>
      </p:sp>
      <p:sp>
        <p:nvSpPr>
          <p:cNvPr id="415" name="Google Shape;415;p6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 </a:t>
            </a:r>
            <a:r>
              <a:rPr lang="en" sz="2400">
                <a:solidFill>
                  <a:srgbClr val="3D3D3D"/>
                </a:solidFill>
              </a:rPr>
              <a:t>Let’s open a browser and go to </a:t>
            </a:r>
            <a:r>
              <a:rPr lang="en" sz="2400" u="sng">
                <a:solidFill>
                  <a:srgbClr val="0070C0"/>
                </a:solidFill>
                <a:hlinkClick r:id="rId3"/>
              </a:rPr>
              <a:t>http://sli.do</a:t>
            </a:r>
            <a:r>
              <a:rPr lang="en" sz="2400">
                <a:solidFill>
                  <a:srgbClr val="3D3D3D"/>
                </a:solidFill>
              </a:rPr>
              <a:t> </a:t>
            </a:r>
            <a:endParaRPr sz="2400">
              <a:solidFill>
                <a:srgbClr val="3D3D3D"/>
              </a:solidFill>
            </a:endParaRPr>
          </a:p>
          <a:p>
            <a:pPr indent="-294059" lvl="0" marL="305235" rtl="0" algn="l">
              <a:lnSpc>
                <a:spcPct val="90000"/>
              </a:lnSpc>
              <a:spcBef>
                <a:spcPts val="1600"/>
              </a:spcBef>
              <a:spcAft>
                <a:spcPts val="0"/>
              </a:spcAft>
              <a:buClr>
                <a:srgbClr val="4590B8"/>
              </a:buClr>
              <a:buSzPts val="2400"/>
              <a:buFont typeface="Arial"/>
              <a:buChar char="◼"/>
            </a:pPr>
            <a:r>
              <a:rPr lang="en" sz="2400">
                <a:solidFill>
                  <a:srgbClr val="3D3D3D"/>
                </a:solidFill>
              </a:rPr>
              <a:t>Enter event code </a:t>
            </a:r>
            <a:r>
              <a:rPr b="1" lang="en" sz="2400">
                <a:solidFill>
                  <a:srgbClr val="3D3D3D"/>
                </a:solidFill>
              </a:rPr>
              <a:t>MSTCSG2 </a:t>
            </a:r>
            <a:r>
              <a:rPr lang="en" sz="2400">
                <a:solidFill>
                  <a:srgbClr val="3D3D3D"/>
                </a:solidFill>
              </a:rPr>
              <a:t>and join.</a:t>
            </a:r>
            <a:endParaRPr sz="2400">
              <a:solidFill>
                <a:srgbClr val="3D3D3D"/>
              </a:solidFill>
            </a:endParaRPr>
          </a:p>
          <a:p>
            <a:pPr indent="-141659" lvl="0" marL="305235" rtl="0" algn="l">
              <a:lnSpc>
                <a:spcPct val="90000"/>
              </a:lnSpc>
              <a:spcBef>
                <a:spcPts val="1159"/>
              </a:spcBef>
              <a:spcAft>
                <a:spcPts val="0"/>
              </a:spcAft>
              <a:buClr>
                <a:schemeClr val="dk1"/>
              </a:buClr>
              <a:buSzPts val="2576"/>
              <a:buFont typeface="Arial"/>
              <a:buNone/>
            </a:pPr>
            <a:r>
              <a:t/>
            </a:r>
            <a:endParaRPr sz="1000">
              <a:solidFill>
                <a:srgbClr val="3D3D3D"/>
              </a:solidFill>
            </a:endParaRPr>
          </a:p>
          <a:p>
            <a:pPr indent="-294059" lvl="0" marL="305235" rtl="0" algn="l">
              <a:lnSpc>
                <a:spcPct val="90000"/>
              </a:lnSpc>
              <a:spcBef>
                <a:spcPts val="1159"/>
              </a:spcBef>
              <a:spcAft>
                <a:spcPts val="0"/>
              </a:spcAft>
              <a:buClr>
                <a:srgbClr val="4590B8"/>
              </a:buClr>
              <a:buSzPts val="2400"/>
              <a:buFont typeface="Arial"/>
              <a:buChar char="◼"/>
            </a:pPr>
            <a:r>
              <a:rPr lang="en" sz="2400">
                <a:solidFill>
                  <a:srgbClr val="3D3D3D"/>
                </a:solidFill>
              </a:rPr>
              <a:t>Ideally, my district would improve our student growth measurement practice by...</a:t>
            </a:r>
            <a:endParaRPr sz="2400">
              <a:solidFill>
                <a:srgbClr val="3D3D3D"/>
              </a:solidFill>
            </a:endParaRPr>
          </a:p>
          <a:p>
            <a:pPr indent="-141659" lvl="0" marL="305235" rtl="0" algn="l">
              <a:lnSpc>
                <a:spcPct val="90000"/>
              </a:lnSpc>
              <a:spcBef>
                <a:spcPts val="1159"/>
              </a:spcBef>
              <a:spcAft>
                <a:spcPts val="0"/>
              </a:spcAft>
              <a:buClr>
                <a:schemeClr val="dk1"/>
              </a:buClr>
              <a:buSzPts val="2576"/>
              <a:buFont typeface="Arial"/>
              <a:buNone/>
            </a:pPr>
            <a:r>
              <a:t/>
            </a:r>
            <a:endParaRPr sz="1000">
              <a:solidFill>
                <a:srgbClr val="3D3D3D"/>
              </a:solidFill>
            </a:endParaRPr>
          </a:p>
          <a:p>
            <a:pPr indent="-294059" lvl="0" marL="305235" rtl="0" algn="l">
              <a:lnSpc>
                <a:spcPct val="90000"/>
              </a:lnSpc>
              <a:spcBef>
                <a:spcPts val="1159"/>
              </a:spcBef>
              <a:spcAft>
                <a:spcPts val="0"/>
              </a:spcAft>
              <a:buClr>
                <a:srgbClr val="4590B8"/>
              </a:buClr>
              <a:buSzPts val="2400"/>
              <a:buFont typeface="Arial"/>
              <a:buChar char="◼"/>
            </a:pPr>
            <a:r>
              <a:rPr lang="en" sz="2400">
                <a:solidFill>
                  <a:srgbClr val="3D3D3D"/>
                </a:solidFill>
              </a:rPr>
              <a:t>Post how you would finish the sentence above.  You can “like” the ideas and questions of others, and it will prioritize the most liked posts to the top of the list.</a:t>
            </a:r>
            <a:endParaRPr sz="2400"/>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7" name="Shape 1697"/>
        <p:cNvGrpSpPr/>
        <p:nvPr/>
      </p:nvGrpSpPr>
      <p:grpSpPr>
        <a:xfrm>
          <a:off x="0" y="0"/>
          <a:ext cx="0" cy="0"/>
          <a:chOff x="0" y="0"/>
          <a:chExt cx="0" cy="0"/>
        </a:xfrm>
      </p:grpSpPr>
      <p:pic>
        <p:nvPicPr>
          <p:cNvPr descr="Image of normal curve." id="1698" name="Google Shape;1698;p123"/>
          <p:cNvPicPr preferRelativeResize="0"/>
          <p:nvPr/>
        </p:nvPicPr>
        <p:blipFill rotWithShape="1">
          <a:blip r:embed="rId3">
            <a:alphaModFix/>
          </a:blip>
          <a:srcRect b="0" l="0" r="0" t="0"/>
          <a:stretch/>
        </p:blipFill>
        <p:spPr>
          <a:xfrm>
            <a:off x="5697125" y="661801"/>
            <a:ext cx="1438598" cy="4417148"/>
          </a:xfrm>
          <a:prstGeom prst="rect">
            <a:avLst/>
          </a:prstGeom>
          <a:noFill/>
          <a:ln>
            <a:noFill/>
          </a:ln>
        </p:spPr>
      </p:pic>
      <p:sp>
        <p:nvSpPr>
          <p:cNvPr descr="Circle showing student previous scores of 1645 in 2016, 1510 in 2015, and 1412 in 2014." id="1699" name="Google Shape;1699;p123"/>
          <p:cNvSpPr/>
          <p:nvPr/>
        </p:nvSpPr>
        <p:spPr>
          <a:xfrm>
            <a:off x="527880" y="2262395"/>
            <a:ext cx="1144800" cy="1019100"/>
          </a:xfrm>
          <a:prstGeom prst="ellipse">
            <a:avLst/>
          </a:prstGeom>
          <a:solidFill>
            <a:schemeClr val="lt1"/>
          </a:solidFill>
          <a:ln cap="flat" cmpd="sng" w="38100">
            <a:solidFill>
              <a:srgbClr val="122446"/>
            </a:solidFill>
            <a:prstDash val="solid"/>
            <a:round/>
            <a:headEnd len="sm" w="sm" type="none"/>
            <a:tailEnd len="sm" w="sm" type="none"/>
          </a:ln>
        </p:spPr>
        <p:txBody>
          <a:bodyPr anchorCtr="0" anchor="ctr" bIns="34325" lIns="68675" spcFirstLastPara="1" rIns="68675" wrap="square" tIns="34325">
            <a:noAutofit/>
          </a:bodyPr>
          <a:lstStyle/>
          <a:p>
            <a:pPr indent="0" lvl="0" marL="0" marR="0" rtl="0" algn="ctr">
              <a:spcBef>
                <a:spcPts val="0"/>
              </a:spcBef>
              <a:spcAft>
                <a:spcPts val="0"/>
              </a:spcAft>
              <a:buNone/>
            </a:pPr>
            <a:r>
              <a:t/>
            </a:r>
            <a:endParaRPr sz="1300">
              <a:solidFill>
                <a:srgbClr val="000000"/>
              </a:solidFill>
              <a:latin typeface="Calibri"/>
              <a:ea typeface="Calibri"/>
              <a:cs typeface="Calibri"/>
              <a:sym typeface="Calibri"/>
            </a:endParaRPr>
          </a:p>
        </p:txBody>
      </p:sp>
      <p:sp>
        <p:nvSpPr>
          <p:cNvPr id="1700" name="Google Shape;1700;p123"/>
          <p:cNvSpPr txBox="1"/>
          <p:nvPr/>
        </p:nvSpPr>
        <p:spPr>
          <a:xfrm>
            <a:off x="674780" y="2314809"/>
            <a:ext cx="975900" cy="849900"/>
          </a:xfrm>
          <a:prstGeom prst="rect">
            <a:avLst/>
          </a:prstGeom>
          <a:noFill/>
          <a:ln>
            <a:noFill/>
          </a:ln>
        </p:spPr>
        <p:txBody>
          <a:bodyPr anchorCtr="0" anchor="t" bIns="34325" lIns="68675" spcFirstLastPara="1" rIns="68675" wrap="square" tIns="34325">
            <a:noAutofit/>
          </a:bodyPr>
          <a:lstStyle/>
          <a:p>
            <a:pPr indent="0" lvl="0" marL="0" marR="0" rtl="0" algn="l">
              <a:spcBef>
                <a:spcPts val="0"/>
              </a:spcBef>
              <a:spcAft>
                <a:spcPts val="0"/>
              </a:spcAft>
              <a:buNone/>
            </a:pPr>
            <a:r>
              <a:rPr lang="en" sz="900">
                <a:solidFill>
                  <a:srgbClr val="000000"/>
                </a:solidFill>
                <a:latin typeface="Calibri"/>
                <a:ea typeface="Calibri"/>
                <a:cs typeface="Calibri"/>
                <a:sym typeface="Calibri"/>
              </a:rPr>
              <a:t>Student’s</a:t>
            </a:r>
            <a:endParaRPr sz="1100"/>
          </a:p>
          <a:p>
            <a:pPr indent="0" lvl="0" marL="0" marR="0" rtl="0" algn="l">
              <a:spcBef>
                <a:spcPts val="0"/>
              </a:spcBef>
              <a:spcAft>
                <a:spcPts val="0"/>
              </a:spcAft>
              <a:buNone/>
            </a:pPr>
            <a:r>
              <a:rPr lang="en" sz="900">
                <a:solidFill>
                  <a:srgbClr val="000000"/>
                </a:solidFill>
                <a:latin typeface="Calibri"/>
                <a:ea typeface="Calibri"/>
                <a:cs typeface="Calibri"/>
                <a:sym typeface="Calibri"/>
              </a:rPr>
              <a:t>Previous Scores</a:t>
            </a:r>
            <a:endParaRPr sz="1100"/>
          </a:p>
          <a:p>
            <a:pPr indent="0" lvl="0" marL="0" marR="0" rtl="0" algn="l">
              <a:spcBef>
                <a:spcPts val="0"/>
              </a:spcBef>
              <a:spcAft>
                <a:spcPts val="0"/>
              </a:spcAft>
              <a:buNone/>
            </a:pPr>
            <a:r>
              <a:rPr lang="en" sz="900">
                <a:solidFill>
                  <a:srgbClr val="000000"/>
                </a:solidFill>
                <a:latin typeface="Calibri"/>
                <a:ea typeface="Calibri"/>
                <a:cs typeface="Calibri"/>
                <a:sym typeface="Calibri"/>
              </a:rPr>
              <a:t>2014 SS=1412</a:t>
            </a:r>
            <a:endParaRPr sz="1100"/>
          </a:p>
          <a:p>
            <a:pPr indent="0" lvl="0" marL="0" marR="0" rtl="0" algn="l">
              <a:spcBef>
                <a:spcPts val="0"/>
              </a:spcBef>
              <a:spcAft>
                <a:spcPts val="0"/>
              </a:spcAft>
              <a:buNone/>
            </a:pPr>
            <a:r>
              <a:rPr lang="en" sz="900">
                <a:solidFill>
                  <a:srgbClr val="000000"/>
                </a:solidFill>
                <a:latin typeface="Calibri"/>
                <a:ea typeface="Calibri"/>
                <a:cs typeface="Calibri"/>
                <a:sym typeface="Calibri"/>
              </a:rPr>
              <a:t>2015 SS=1510</a:t>
            </a:r>
            <a:endParaRPr sz="1100"/>
          </a:p>
          <a:p>
            <a:pPr indent="0" lvl="0" marL="0" marR="0" rtl="0" algn="l">
              <a:spcBef>
                <a:spcPts val="0"/>
              </a:spcBef>
              <a:spcAft>
                <a:spcPts val="0"/>
              </a:spcAft>
              <a:buNone/>
            </a:pPr>
            <a:r>
              <a:rPr b="1" lang="en" sz="900">
                <a:solidFill>
                  <a:srgbClr val="000000"/>
                </a:solidFill>
                <a:latin typeface="Calibri"/>
                <a:ea typeface="Calibri"/>
                <a:cs typeface="Calibri"/>
                <a:sym typeface="Calibri"/>
              </a:rPr>
              <a:t>2016 SS=</a:t>
            </a:r>
            <a:r>
              <a:rPr b="1" lang="en" sz="1500">
                <a:solidFill>
                  <a:srgbClr val="000000"/>
                </a:solidFill>
                <a:latin typeface="Calibri"/>
                <a:ea typeface="Calibri"/>
                <a:cs typeface="Calibri"/>
                <a:sym typeface="Calibri"/>
              </a:rPr>
              <a:t>1634</a:t>
            </a:r>
            <a:endParaRPr sz="1100"/>
          </a:p>
        </p:txBody>
      </p:sp>
      <p:pic>
        <p:nvPicPr>
          <p:cNvPr descr="Circle showing student previous scores of 1645 in 2016, 1510 in 2015, and 1412 in 2014." id="1701" name="Google Shape;1701;p123"/>
          <p:cNvPicPr preferRelativeResize="0"/>
          <p:nvPr/>
        </p:nvPicPr>
        <p:blipFill rotWithShape="1">
          <a:blip r:embed="rId4">
            <a:alphaModFix/>
          </a:blip>
          <a:srcRect b="0" l="0" r="0" t="0"/>
          <a:stretch/>
        </p:blipFill>
        <p:spPr>
          <a:xfrm>
            <a:off x="693135" y="1463310"/>
            <a:ext cx="812300" cy="754865"/>
          </a:xfrm>
          <a:prstGeom prst="rect">
            <a:avLst/>
          </a:prstGeom>
          <a:noFill/>
          <a:ln>
            <a:noFill/>
          </a:ln>
        </p:spPr>
      </p:pic>
      <p:pic>
        <p:nvPicPr>
          <p:cNvPr descr="Circle showing student previous scores of 1645 in 2016, 1510 in 2015, and 1412 in 2014." id="1702" name="Google Shape;1702;p123"/>
          <p:cNvPicPr preferRelativeResize="0"/>
          <p:nvPr/>
        </p:nvPicPr>
        <p:blipFill rotWithShape="1">
          <a:blip r:embed="rId4">
            <a:alphaModFix/>
          </a:blip>
          <a:srcRect b="0" l="0" r="0" t="0"/>
          <a:stretch/>
        </p:blipFill>
        <p:spPr>
          <a:xfrm>
            <a:off x="693135" y="620004"/>
            <a:ext cx="812300" cy="754865"/>
          </a:xfrm>
          <a:prstGeom prst="rect">
            <a:avLst/>
          </a:prstGeom>
          <a:noFill/>
          <a:ln>
            <a:noFill/>
          </a:ln>
        </p:spPr>
      </p:pic>
      <p:pic>
        <p:nvPicPr>
          <p:cNvPr descr="Circle showing student previous scores of 1645 in 2016, 1510 in 2015, and 1412 in 2014." id="1703" name="Google Shape;1703;p123"/>
          <p:cNvPicPr preferRelativeResize="0"/>
          <p:nvPr/>
        </p:nvPicPr>
        <p:blipFill rotWithShape="1">
          <a:blip r:embed="rId4">
            <a:alphaModFix/>
          </a:blip>
          <a:srcRect b="0" l="0" r="0" t="0"/>
          <a:stretch/>
        </p:blipFill>
        <p:spPr>
          <a:xfrm>
            <a:off x="693136" y="3369802"/>
            <a:ext cx="812300" cy="754865"/>
          </a:xfrm>
          <a:prstGeom prst="rect">
            <a:avLst/>
          </a:prstGeom>
          <a:noFill/>
          <a:ln>
            <a:noFill/>
          </a:ln>
        </p:spPr>
      </p:pic>
      <p:pic>
        <p:nvPicPr>
          <p:cNvPr descr="Circle showing student previous scores of 1645 in 2016, 1510 in 2015, and 1412 in 2014." id="1704" name="Google Shape;1704;p123"/>
          <p:cNvPicPr preferRelativeResize="0"/>
          <p:nvPr/>
        </p:nvPicPr>
        <p:blipFill rotWithShape="1">
          <a:blip r:embed="rId4">
            <a:alphaModFix/>
          </a:blip>
          <a:srcRect b="0" l="0" r="0" t="0"/>
          <a:stretch/>
        </p:blipFill>
        <p:spPr>
          <a:xfrm>
            <a:off x="693136" y="4124667"/>
            <a:ext cx="812300" cy="754865"/>
          </a:xfrm>
          <a:prstGeom prst="rect">
            <a:avLst/>
          </a:prstGeom>
          <a:noFill/>
          <a:ln>
            <a:noFill/>
          </a:ln>
        </p:spPr>
      </p:pic>
      <p:sp>
        <p:nvSpPr>
          <p:cNvPr id="1705" name="Google Shape;1705;p123"/>
          <p:cNvSpPr txBox="1"/>
          <p:nvPr/>
        </p:nvSpPr>
        <p:spPr>
          <a:xfrm>
            <a:off x="322489" y="352817"/>
            <a:ext cx="1737300" cy="299400"/>
          </a:xfrm>
          <a:prstGeom prst="rect">
            <a:avLst/>
          </a:prstGeom>
          <a:noFill/>
          <a:ln>
            <a:noFill/>
          </a:ln>
        </p:spPr>
        <p:txBody>
          <a:bodyPr anchorCtr="0" anchor="t" bIns="34325" lIns="68675" spcFirstLastPara="1" rIns="68675" wrap="square" tIns="34325">
            <a:noAutofit/>
          </a:bodyPr>
          <a:lstStyle/>
          <a:p>
            <a:pPr indent="0" lvl="0" marL="0" marR="0" rtl="0" algn="l">
              <a:spcBef>
                <a:spcPts val="0"/>
              </a:spcBef>
              <a:spcAft>
                <a:spcPts val="0"/>
              </a:spcAft>
              <a:buNone/>
            </a:pPr>
            <a:r>
              <a:rPr b="1" lang="en" sz="1500">
                <a:solidFill>
                  <a:srgbClr val="000000"/>
                </a:solidFill>
                <a:latin typeface="Calibri"/>
                <a:ea typeface="Calibri"/>
                <a:cs typeface="Calibri"/>
                <a:sym typeface="Calibri"/>
              </a:rPr>
              <a:t>2016 M-STEP Scores</a:t>
            </a:r>
            <a:endParaRPr sz="1100"/>
          </a:p>
        </p:txBody>
      </p:sp>
      <p:grpSp>
        <p:nvGrpSpPr>
          <p:cNvPr descr="Triangle saying change." id="1706" name="Google Shape;1706;p123"/>
          <p:cNvGrpSpPr/>
          <p:nvPr/>
        </p:nvGrpSpPr>
        <p:grpSpPr>
          <a:xfrm>
            <a:off x="1609941" y="693608"/>
            <a:ext cx="1398033" cy="692878"/>
            <a:chOff x="2196128" y="659481"/>
            <a:chExt cx="2048700" cy="2034286"/>
          </a:xfrm>
        </p:grpSpPr>
        <p:sp>
          <p:nvSpPr>
            <p:cNvPr id="1707" name="Google Shape;1707;p123"/>
            <p:cNvSpPr/>
            <p:nvPr/>
          </p:nvSpPr>
          <p:spPr>
            <a:xfrm>
              <a:off x="2196128" y="659481"/>
              <a:ext cx="2048700" cy="1796700"/>
            </a:xfrm>
            <a:prstGeom prst="triangle">
              <a:avLst>
                <a:gd fmla="val 50000" name="adj"/>
              </a:avLst>
            </a:prstGeom>
            <a:noFill/>
            <a:ln cap="flat" cmpd="sng" w="9525">
              <a:solidFill>
                <a:schemeClr val="dk1"/>
              </a:solidFill>
              <a:prstDash val="solid"/>
              <a:round/>
              <a:headEnd len="sm" w="sm" type="none"/>
              <a:tailEnd len="sm" w="sm" type="none"/>
            </a:ln>
            <a:effectLst>
              <a:outerShdw blurRad="38100" rotWithShape="0" dir="5400000" dist="25400">
                <a:srgbClr val="000000">
                  <a:alpha val="54900"/>
                </a:srgbClr>
              </a:outerShdw>
            </a:effectLst>
          </p:spPr>
          <p:txBody>
            <a:bodyPr anchorCtr="0" anchor="ctr" bIns="68675" lIns="68675" spcFirstLastPara="1" rIns="68675" wrap="square" tIns="68675">
              <a:noAutofit/>
            </a:bodyPr>
            <a:lstStyle/>
            <a:p>
              <a:pPr indent="0" lvl="0" marL="0" rtl="0" algn="l">
                <a:spcBef>
                  <a:spcPts val="0"/>
                </a:spcBef>
                <a:spcAft>
                  <a:spcPts val="0"/>
                </a:spcAft>
                <a:buNone/>
              </a:pPr>
              <a:r>
                <a:t/>
              </a:r>
              <a:endParaRPr/>
            </a:p>
          </p:txBody>
        </p:sp>
        <p:sp>
          <p:nvSpPr>
            <p:cNvPr id="1708" name="Google Shape;1708;p123"/>
            <p:cNvSpPr txBox="1"/>
            <p:nvPr/>
          </p:nvSpPr>
          <p:spPr>
            <a:xfrm>
              <a:off x="2708305" y="1795567"/>
              <a:ext cx="1024500" cy="8982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rPr lang="en" sz="1700">
                  <a:solidFill>
                    <a:srgbClr val="000000"/>
                  </a:solidFill>
                  <a:latin typeface="Calibri"/>
                  <a:ea typeface="Calibri"/>
                  <a:cs typeface="Calibri"/>
                  <a:sym typeface="Calibri"/>
                </a:rPr>
                <a:t>Change</a:t>
              </a:r>
              <a:endParaRPr sz="1100"/>
            </a:p>
            <a:p>
              <a:pPr indent="0" lvl="0" marL="0" marR="0" rtl="0" algn="ctr">
                <a:lnSpc>
                  <a:spcPct val="90000"/>
                </a:lnSpc>
                <a:spcBef>
                  <a:spcPts val="600"/>
                </a:spcBef>
                <a:spcAft>
                  <a:spcPts val="0"/>
                </a:spcAft>
                <a:buNone/>
              </a:pPr>
              <a:r>
                <a:t/>
              </a:r>
              <a:endParaRPr sz="1200">
                <a:solidFill>
                  <a:srgbClr val="FFFFFF"/>
                </a:solidFill>
                <a:latin typeface="Calibri"/>
                <a:ea typeface="Calibri"/>
                <a:cs typeface="Calibri"/>
                <a:sym typeface="Calibri"/>
              </a:endParaRPr>
            </a:p>
          </p:txBody>
        </p:sp>
      </p:grpSp>
      <p:grpSp>
        <p:nvGrpSpPr>
          <p:cNvPr descr="Triangle saying change." id="1709" name="Google Shape;1709;p123"/>
          <p:cNvGrpSpPr/>
          <p:nvPr/>
        </p:nvGrpSpPr>
        <p:grpSpPr>
          <a:xfrm>
            <a:off x="1650731" y="2451881"/>
            <a:ext cx="1398033" cy="712833"/>
            <a:chOff x="2196128" y="659481"/>
            <a:chExt cx="2048700" cy="2092874"/>
          </a:xfrm>
        </p:grpSpPr>
        <p:sp>
          <p:nvSpPr>
            <p:cNvPr id="1710" name="Google Shape;1710;p123"/>
            <p:cNvSpPr/>
            <p:nvPr/>
          </p:nvSpPr>
          <p:spPr>
            <a:xfrm>
              <a:off x="2196128" y="659481"/>
              <a:ext cx="2048700" cy="1796700"/>
            </a:xfrm>
            <a:prstGeom prst="triangle">
              <a:avLst>
                <a:gd fmla="val 50000" name="adj"/>
              </a:avLst>
            </a:prstGeom>
            <a:noFill/>
            <a:ln cap="flat" cmpd="sng" w="9525">
              <a:solidFill>
                <a:schemeClr val="dk1"/>
              </a:solidFill>
              <a:prstDash val="solid"/>
              <a:round/>
              <a:headEnd len="sm" w="sm" type="none"/>
              <a:tailEnd len="sm" w="sm" type="none"/>
            </a:ln>
            <a:effectLst>
              <a:outerShdw blurRad="38100" rotWithShape="0" dir="5400000" dist="25400">
                <a:srgbClr val="000000">
                  <a:alpha val="54900"/>
                </a:srgbClr>
              </a:outerShdw>
            </a:effectLst>
          </p:spPr>
          <p:txBody>
            <a:bodyPr anchorCtr="0" anchor="ctr" bIns="68675" lIns="68675" spcFirstLastPara="1" rIns="68675" wrap="square" tIns="68675">
              <a:noAutofit/>
            </a:bodyPr>
            <a:lstStyle/>
            <a:p>
              <a:pPr indent="0" lvl="0" marL="0" rtl="0" algn="l">
                <a:spcBef>
                  <a:spcPts val="0"/>
                </a:spcBef>
                <a:spcAft>
                  <a:spcPts val="0"/>
                </a:spcAft>
                <a:buNone/>
              </a:pPr>
              <a:r>
                <a:t/>
              </a:r>
              <a:endParaRPr/>
            </a:p>
          </p:txBody>
        </p:sp>
        <p:sp>
          <p:nvSpPr>
            <p:cNvPr id="1711" name="Google Shape;1711;p123"/>
            <p:cNvSpPr txBox="1"/>
            <p:nvPr/>
          </p:nvSpPr>
          <p:spPr>
            <a:xfrm>
              <a:off x="2708304" y="1557755"/>
              <a:ext cx="1053300" cy="11946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rPr lang="en" sz="1700">
                  <a:solidFill>
                    <a:srgbClr val="000000"/>
                  </a:solidFill>
                  <a:latin typeface="Calibri"/>
                  <a:ea typeface="Calibri"/>
                  <a:cs typeface="Calibri"/>
                  <a:sym typeface="Calibri"/>
                </a:rPr>
                <a:t>Change</a:t>
              </a:r>
              <a:endParaRPr sz="1100"/>
            </a:p>
            <a:p>
              <a:pPr indent="0" lvl="0" marL="0" marR="0" rtl="0" algn="ctr">
                <a:lnSpc>
                  <a:spcPct val="90000"/>
                </a:lnSpc>
                <a:spcBef>
                  <a:spcPts val="600"/>
                </a:spcBef>
                <a:spcAft>
                  <a:spcPts val="0"/>
                </a:spcAft>
                <a:buNone/>
              </a:pPr>
              <a:r>
                <a:t/>
              </a:r>
              <a:endParaRPr sz="1200">
                <a:solidFill>
                  <a:srgbClr val="FFFFFF"/>
                </a:solidFill>
                <a:latin typeface="Calibri"/>
                <a:ea typeface="Calibri"/>
                <a:cs typeface="Calibri"/>
                <a:sym typeface="Calibri"/>
              </a:endParaRPr>
            </a:p>
          </p:txBody>
        </p:sp>
      </p:grpSp>
      <p:grpSp>
        <p:nvGrpSpPr>
          <p:cNvPr descr="Triangle saying change." id="1712" name="Google Shape;1712;p123"/>
          <p:cNvGrpSpPr/>
          <p:nvPr/>
        </p:nvGrpSpPr>
        <p:grpSpPr>
          <a:xfrm>
            <a:off x="1609941" y="1530428"/>
            <a:ext cx="1398033" cy="611956"/>
            <a:chOff x="2196128" y="659481"/>
            <a:chExt cx="2048700" cy="1796700"/>
          </a:xfrm>
        </p:grpSpPr>
        <p:sp>
          <p:nvSpPr>
            <p:cNvPr id="1713" name="Google Shape;1713;p123"/>
            <p:cNvSpPr/>
            <p:nvPr/>
          </p:nvSpPr>
          <p:spPr>
            <a:xfrm>
              <a:off x="2196128" y="659481"/>
              <a:ext cx="2048700" cy="1796700"/>
            </a:xfrm>
            <a:prstGeom prst="triangle">
              <a:avLst>
                <a:gd fmla="val 50000" name="adj"/>
              </a:avLst>
            </a:prstGeom>
            <a:noFill/>
            <a:ln cap="flat" cmpd="sng" w="9525">
              <a:solidFill>
                <a:schemeClr val="dk1"/>
              </a:solidFill>
              <a:prstDash val="solid"/>
              <a:round/>
              <a:headEnd len="sm" w="sm" type="none"/>
              <a:tailEnd len="sm" w="sm" type="none"/>
            </a:ln>
            <a:effectLst>
              <a:outerShdw blurRad="38100" rotWithShape="0" dir="5400000" dist="25400">
                <a:srgbClr val="000000">
                  <a:alpha val="54900"/>
                </a:srgbClr>
              </a:outerShdw>
            </a:effectLst>
          </p:spPr>
          <p:txBody>
            <a:bodyPr anchorCtr="0" anchor="ctr" bIns="68675" lIns="68675" spcFirstLastPara="1" rIns="68675" wrap="square" tIns="68675">
              <a:noAutofit/>
            </a:bodyPr>
            <a:lstStyle/>
            <a:p>
              <a:pPr indent="0" lvl="0" marL="0" rtl="0" algn="l">
                <a:spcBef>
                  <a:spcPts val="0"/>
                </a:spcBef>
                <a:spcAft>
                  <a:spcPts val="0"/>
                </a:spcAft>
                <a:buNone/>
              </a:pPr>
              <a:r>
                <a:t/>
              </a:r>
              <a:endParaRPr/>
            </a:p>
          </p:txBody>
        </p:sp>
        <p:sp>
          <p:nvSpPr>
            <p:cNvPr id="1714" name="Google Shape;1714;p123"/>
            <p:cNvSpPr txBox="1"/>
            <p:nvPr/>
          </p:nvSpPr>
          <p:spPr>
            <a:xfrm>
              <a:off x="2708305" y="1557758"/>
              <a:ext cx="1024500" cy="8982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rPr lang="en" sz="1700">
                  <a:solidFill>
                    <a:srgbClr val="000000"/>
                  </a:solidFill>
                  <a:latin typeface="Calibri"/>
                  <a:ea typeface="Calibri"/>
                  <a:cs typeface="Calibri"/>
                  <a:sym typeface="Calibri"/>
                </a:rPr>
                <a:t>Change</a:t>
              </a:r>
              <a:endParaRPr sz="1200">
                <a:solidFill>
                  <a:srgbClr val="FFFFFF"/>
                </a:solidFill>
                <a:latin typeface="Calibri"/>
                <a:ea typeface="Calibri"/>
                <a:cs typeface="Calibri"/>
                <a:sym typeface="Calibri"/>
              </a:endParaRPr>
            </a:p>
          </p:txBody>
        </p:sp>
      </p:grpSp>
      <p:grpSp>
        <p:nvGrpSpPr>
          <p:cNvPr descr="Triangle saying change." id="1715" name="Google Shape;1715;p123"/>
          <p:cNvGrpSpPr/>
          <p:nvPr/>
        </p:nvGrpSpPr>
        <p:grpSpPr>
          <a:xfrm>
            <a:off x="1652818" y="3474043"/>
            <a:ext cx="1398033" cy="675873"/>
            <a:chOff x="2196128" y="659481"/>
            <a:chExt cx="2048700" cy="1984359"/>
          </a:xfrm>
        </p:grpSpPr>
        <p:sp>
          <p:nvSpPr>
            <p:cNvPr id="1716" name="Google Shape;1716;p123"/>
            <p:cNvSpPr/>
            <p:nvPr/>
          </p:nvSpPr>
          <p:spPr>
            <a:xfrm>
              <a:off x="2196128" y="659481"/>
              <a:ext cx="2048700" cy="1796700"/>
            </a:xfrm>
            <a:prstGeom prst="triangle">
              <a:avLst>
                <a:gd fmla="val 50000" name="adj"/>
              </a:avLst>
            </a:prstGeom>
            <a:noFill/>
            <a:ln cap="flat" cmpd="sng" w="9525">
              <a:solidFill>
                <a:schemeClr val="dk1"/>
              </a:solidFill>
              <a:prstDash val="solid"/>
              <a:round/>
              <a:headEnd len="sm" w="sm" type="none"/>
              <a:tailEnd len="sm" w="sm" type="none"/>
            </a:ln>
            <a:effectLst>
              <a:outerShdw blurRad="38100" rotWithShape="0" dir="5400000" dist="25400">
                <a:srgbClr val="000000">
                  <a:alpha val="54900"/>
                </a:srgbClr>
              </a:outerShdw>
            </a:effectLst>
          </p:spPr>
          <p:txBody>
            <a:bodyPr anchorCtr="0" anchor="ctr" bIns="68675" lIns="68675" spcFirstLastPara="1" rIns="68675" wrap="square" tIns="68675">
              <a:noAutofit/>
            </a:bodyPr>
            <a:lstStyle/>
            <a:p>
              <a:pPr indent="0" lvl="0" marL="0" rtl="0" algn="l">
                <a:spcBef>
                  <a:spcPts val="0"/>
                </a:spcBef>
                <a:spcAft>
                  <a:spcPts val="0"/>
                </a:spcAft>
                <a:buNone/>
              </a:pPr>
              <a:r>
                <a:t/>
              </a:r>
              <a:endParaRPr/>
            </a:p>
          </p:txBody>
        </p:sp>
        <p:sp>
          <p:nvSpPr>
            <p:cNvPr id="1717" name="Google Shape;1717;p123"/>
            <p:cNvSpPr txBox="1"/>
            <p:nvPr/>
          </p:nvSpPr>
          <p:spPr>
            <a:xfrm>
              <a:off x="2744130" y="1745640"/>
              <a:ext cx="1024500" cy="8982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rPr lang="en" sz="1700">
                  <a:solidFill>
                    <a:srgbClr val="000000"/>
                  </a:solidFill>
                  <a:latin typeface="Calibri"/>
                  <a:ea typeface="Calibri"/>
                  <a:cs typeface="Calibri"/>
                  <a:sym typeface="Calibri"/>
                </a:rPr>
                <a:t>Change</a:t>
              </a:r>
              <a:endParaRPr sz="1100"/>
            </a:p>
            <a:p>
              <a:pPr indent="0" lvl="0" marL="0" marR="0" rtl="0" algn="ctr">
                <a:lnSpc>
                  <a:spcPct val="90000"/>
                </a:lnSpc>
                <a:spcBef>
                  <a:spcPts val="600"/>
                </a:spcBef>
                <a:spcAft>
                  <a:spcPts val="0"/>
                </a:spcAft>
                <a:buNone/>
              </a:pPr>
              <a:r>
                <a:t/>
              </a:r>
              <a:endParaRPr sz="1200">
                <a:solidFill>
                  <a:srgbClr val="FFFFFF"/>
                </a:solidFill>
                <a:latin typeface="Calibri"/>
                <a:ea typeface="Calibri"/>
                <a:cs typeface="Calibri"/>
                <a:sym typeface="Calibri"/>
              </a:endParaRPr>
            </a:p>
          </p:txBody>
        </p:sp>
      </p:grpSp>
      <p:grpSp>
        <p:nvGrpSpPr>
          <p:cNvPr descr="Triangle saying change." id="1718" name="Google Shape;1718;p123"/>
          <p:cNvGrpSpPr/>
          <p:nvPr/>
        </p:nvGrpSpPr>
        <p:grpSpPr>
          <a:xfrm>
            <a:off x="1650731" y="4267641"/>
            <a:ext cx="1398033" cy="693078"/>
            <a:chOff x="2196128" y="659481"/>
            <a:chExt cx="2048700" cy="2034874"/>
          </a:xfrm>
        </p:grpSpPr>
        <p:sp>
          <p:nvSpPr>
            <p:cNvPr id="1719" name="Google Shape;1719;p123"/>
            <p:cNvSpPr/>
            <p:nvPr/>
          </p:nvSpPr>
          <p:spPr>
            <a:xfrm>
              <a:off x="2196128" y="659481"/>
              <a:ext cx="2048700" cy="1796700"/>
            </a:xfrm>
            <a:prstGeom prst="triangle">
              <a:avLst>
                <a:gd fmla="val 50000" name="adj"/>
              </a:avLst>
            </a:prstGeom>
            <a:noFill/>
            <a:ln cap="flat" cmpd="sng" w="9525">
              <a:solidFill>
                <a:schemeClr val="dk1"/>
              </a:solidFill>
              <a:prstDash val="solid"/>
              <a:round/>
              <a:headEnd len="sm" w="sm" type="none"/>
              <a:tailEnd len="sm" w="sm" type="none"/>
            </a:ln>
            <a:effectLst>
              <a:outerShdw blurRad="38100" rotWithShape="0" dir="5400000" dist="25400">
                <a:srgbClr val="000000">
                  <a:alpha val="54900"/>
                </a:srgbClr>
              </a:outerShdw>
            </a:effectLst>
          </p:spPr>
          <p:txBody>
            <a:bodyPr anchorCtr="0" anchor="ctr" bIns="68675" lIns="68675" spcFirstLastPara="1" rIns="68675" wrap="square" tIns="68675">
              <a:noAutofit/>
            </a:bodyPr>
            <a:lstStyle/>
            <a:p>
              <a:pPr indent="0" lvl="0" marL="0" rtl="0" algn="l">
                <a:spcBef>
                  <a:spcPts val="0"/>
                </a:spcBef>
                <a:spcAft>
                  <a:spcPts val="0"/>
                </a:spcAft>
                <a:buNone/>
              </a:pPr>
              <a:r>
                <a:t/>
              </a:r>
              <a:endParaRPr/>
            </a:p>
          </p:txBody>
        </p:sp>
        <p:sp>
          <p:nvSpPr>
            <p:cNvPr id="1720" name="Google Shape;1720;p123"/>
            <p:cNvSpPr txBox="1"/>
            <p:nvPr/>
          </p:nvSpPr>
          <p:spPr>
            <a:xfrm>
              <a:off x="2708148" y="1796155"/>
              <a:ext cx="1024500" cy="8982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rPr lang="en" sz="1700">
                  <a:solidFill>
                    <a:srgbClr val="000000"/>
                  </a:solidFill>
                  <a:latin typeface="Calibri"/>
                  <a:ea typeface="Calibri"/>
                  <a:cs typeface="Calibri"/>
                  <a:sym typeface="Calibri"/>
                </a:rPr>
                <a:t>Change</a:t>
              </a:r>
              <a:endParaRPr sz="1100"/>
            </a:p>
            <a:p>
              <a:pPr indent="0" lvl="0" marL="0" marR="0" rtl="0" algn="ctr">
                <a:lnSpc>
                  <a:spcPct val="90000"/>
                </a:lnSpc>
                <a:spcBef>
                  <a:spcPts val="600"/>
                </a:spcBef>
                <a:spcAft>
                  <a:spcPts val="0"/>
                </a:spcAft>
                <a:buNone/>
              </a:pPr>
              <a:r>
                <a:t/>
              </a:r>
              <a:endParaRPr sz="1200">
                <a:solidFill>
                  <a:srgbClr val="FFFFFF"/>
                </a:solidFill>
                <a:latin typeface="Calibri"/>
                <a:ea typeface="Calibri"/>
                <a:cs typeface="Calibri"/>
                <a:sym typeface="Calibri"/>
              </a:endParaRPr>
            </a:p>
          </p:txBody>
        </p:sp>
      </p:grpSp>
      <p:sp>
        <p:nvSpPr>
          <p:cNvPr id="1721" name="Google Shape;1721;p123"/>
          <p:cNvSpPr txBox="1"/>
          <p:nvPr/>
        </p:nvSpPr>
        <p:spPr>
          <a:xfrm>
            <a:off x="2834702" y="374737"/>
            <a:ext cx="1737300" cy="299400"/>
          </a:xfrm>
          <a:prstGeom prst="rect">
            <a:avLst/>
          </a:prstGeom>
          <a:noFill/>
          <a:ln>
            <a:noFill/>
          </a:ln>
        </p:spPr>
        <p:txBody>
          <a:bodyPr anchorCtr="0" anchor="t" bIns="34325" lIns="68675" spcFirstLastPara="1" rIns="68675" wrap="square" tIns="34325">
            <a:noAutofit/>
          </a:bodyPr>
          <a:lstStyle/>
          <a:p>
            <a:pPr indent="0" lvl="0" marL="0" marR="0" rtl="0" algn="l">
              <a:spcBef>
                <a:spcPts val="0"/>
              </a:spcBef>
              <a:spcAft>
                <a:spcPts val="0"/>
              </a:spcAft>
              <a:buNone/>
            </a:pPr>
            <a:r>
              <a:rPr b="1" lang="en" sz="1500">
                <a:solidFill>
                  <a:srgbClr val="000000"/>
                </a:solidFill>
                <a:latin typeface="Calibri"/>
                <a:ea typeface="Calibri"/>
                <a:cs typeface="Calibri"/>
                <a:sym typeface="Calibri"/>
              </a:rPr>
              <a:t>2017 M-STEP Scores</a:t>
            </a:r>
            <a:endParaRPr sz="1100"/>
          </a:p>
        </p:txBody>
      </p:sp>
      <p:sp>
        <p:nvSpPr>
          <p:cNvPr id="1722" name="Google Shape;1722;p123"/>
          <p:cNvSpPr/>
          <p:nvPr/>
        </p:nvSpPr>
        <p:spPr>
          <a:xfrm>
            <a:off x="4928482" y="737722"/>
            <a:ext cx="718500" cy="685500"/>
          </a:xfrm>
          <a:prstGeom prst="ellipse">
            <a:avLst/>
          </a:prstGeom>
          <a:solidFill>
            <a:schemeClr val="lt1"/>
          </a:solidFill>
          <a:ln cap="flat" cmpd="sng" w="38100">
            <a:solidFill>
              <a:srgbClr val="122446"/>
            </a:solidFill>
            <a:prstDash val="solid"/>
            <a:round/>
            <a:headEnd len="sm" w="sm" type="none"/>
            <a:tailEnd len="sm" w="sm" type="none"/>
          </a:ln>
        </p:spPr>
        <p:txBody>
          <a:bodyPr anchorCtr="0" anchor="ctr" bIns="34325" lIns="68675" spcFirstLastPara="1" rIns="68675" wrap="square" tIns="34325">
            <a:noAutofit/>
          </a:bodyPr>
          <a:lstStyle/>
          <a:p>
            <a:pPr indent="0" lvl="0" marL="0" marR="0" rtl="0" algn="ctr">
              <a:spcBef>
                <a:spcPts val="0"/>
              </a:spcBef>
              <a:spcAft>
                <a:spcPts val="0"/>
              </a:spcAft>
              <a:buNone/>
            </a:pPr>
            <a:r>
              <a:rPr lang="en" sz="900">
                <a:solidFill>
                  <a:srgbClr val="000000"/>
                </a:solidFill>
                <a:latin typeface="Calibri"/>
                <a:ea typeface="Calibri"/>
                <a:cs typeface="Calibri"/>
                <a:sym typeface="Calibri"/>
              </a:rPr>
              <a:t>SS Change of 78</a:t>
            </a:r>
            <a:endParaRPr sz="1100"/>
          </a:p>
        </p:txBody>
      </p:sp>
      <p:sp>
        <p:nvSpPr>
          <p:cNvPr id="1723" name="Google Shape;1723;p123"/>
          <p:cNvSpPr/>
          <p:nvPr/>
        </p:nvSpPr>
        <p:spPr>
          <a:xfrm>
            <a:off x="4928482" y="1526602"/>
            <a:ext cx="718500" cy="685500"/>
          </a:xfrm>
          <a:prstGeom prst="ellipse">
            <a:avLst/>
          </a:prstGeom>
          <a:solidFill>
            <a:schemeClr val="lt1"/>
          </a:solidFill>
          <a:ln cap="flat" cmpd="sng" w="38100">
            <a:solidFill>
              <a:srgbClr val="122446"/>
            </a:solidFill>
            <a:prstDash val="solid"/>
            <a:round/>
            <a:headEnd len="sm" w="sm" type="none"/>
            <a:tailEnd len="sm" w="sm" type="none"/>
          </a:ln>
        </p:spPr>
        <p:txBody>
          <a:bodyPr anchorCtr="0" anchor="ctr" bIns="34325" lIns="68675" spcFirstLastPara="1" rIns="68675" wrap="square" tIns="34325">
            <a:noAutofit/>
          </a:bodyPr>
          <a:lstStyle/>
          <a:p>
            <a:pPr indent="0" lvl="0" marL="0" marR="0" rtl="0" algn="ctr">
              <a:spcBef>
                <a:spcPts val="0"/>
              </a:spcBef>
              <a:spcAft>
                <a:spcPts val="0"/>
              </a:spcAft>
              <a:buNone/>
            </a:pPr>
            <a:r>
              <a:rPr lang="en" sz="900">
                <a:solidFill>
                  <a:srgbClr val="000000"/>
                </a:solidFill>
                <a:latin typeface="Calibri"/>
                <a:ea typeface="Calibri"/>
                <a:cs typeface="Calibri"/>
                <a:sym typeface="Calibri"/>
              </a:rPr>
              <a:t>SS Change of 70</a:t>
            </a:r>
            <a:endParaRPr sz="1100"/>
          </a:p>
        </p:txBody>
      </p:sp>
      <p:sp>
        <p:nvSpPr>
          <p:cNvPr id="1724" name="Google Shape;1724;p123"/>
          <p:cNvSpPr/>
          <p:nvPr/>
        </p:nvSpPr>
        <p:spPr>
          <a:xfrm>
            <a:off x="4917285" y="2474040"/>
            <a:ext cx="718500" cy="685500"/>
          </a:xfrm>
          <a:prstGeom prst="ellipse">
            <a:avLst/>
          </a:prstGeom>
          <a:solidFill>
            <a:schemeClr val="lt1"/>
          </a:solidFill>
          <a:ln cap="flat" cmpd="sng" w="38100">
            <a:solidFill>
              <a:srgbClr val="122446"/>
            </a:solidFill>
            <a:prstDash val="solid"/>
            <a:round/>
            <a:headEnd len="sm" w="sm" type="none"/>
            <a:tailEnd len="sm" w="sm" type="none"/>
          </a:ln>
        </p:spPr>
        <p:txBody>
          <a:bodyPr anchorCtr="0" anchor="ctr" bIns="34325" lIns="68675" spcFirstLastPara="1" rIns="68675" wrap="square" tIns="34325">
            <a:noAutofit/>
          </a:bodyPr>
          <a:lstStyle/>
          <a:p>
            <a:pPr indent="0" lvl="0" marL="0" marR="0" rtl="0" algn="ctr">
              <a:spcBef>
                <a:spcPts val="0"/>
              </a:spcBef>
              <a:spcAft>
                <a:spcPts val="0"/>
              </a:spcAft>
              <a:buNone/>
            </a:pPr>
            <a:r>
              <a:rPr lang="en" sz="900">
                <a:solidFill>
                  <a:srgbClr val="000000"/>
                </a:solidFill>
                <a:latin typeface="Calibri"/>
                <a:ea typeface="Calibri"/>
                <a:cs typeface="Calibri"/>
                <a:sym typeface="Calibri"/>
              </a:rPr>
              <a:t>SS Change of 60</a:t>
            </a:r>
            <a:endParaRPr sz="1100"/>
          </a:p>
        </p:txBody>
      </p:sp>
      <p:sp>
        <p:nvSpPr>
          <p:cNvPr id="1725" name="Google Shape;1725;p123"/>
          <p:cNvSpPr/>
          <p:nvPr/>
        </p:nvSpPr>
        <p:spPr>
          <a:xfrm>
            <a:off x="4917285" y="3449074"/>
            <a:ext cx="718500" cy="685500"/>
          </a:xfrm>
          <a:prstGeom prst="ellipse">
            <a:avLst/>
          </a:prstGeom>
          <a:solidFill>
            <a:schemeClr val="lt1"/>
          </a:solidFill>
          <a:ln cap="flat" cmpd="sng" w="38100">
            <a:solidFill>
              <a:srgbClr val="122446"/>
            </a:solidFill>
            <a:prstDash val="solid"/>
            <a:round/>
            <a:headEnd len="sm" w="sm" type="none"/>
            <a:tailEnd len="sm" w="sm" type="none"/>
          </a:ln>
        </p:spPr>
        <p:txBody>
          <a:bodyPr anchorCtr="0" anchor="ctr" bIns="34325" lIns="68675" spcFirstLastPara="1" rIns="68675" wrap="square" tIns="34325">
            <a:noAutofit/>
          </a:bodyPr>
          <a:lstStyle/>
          <a:p>
            <a:pPr indent="0" lvl="0" marL="0" marR="0" rtl="0" algn="ctr">
              <a:spcBef>
                <a:spcPts val="0"/>
              </a:spcBef>
              <a:spcAft>
                <a:spcPts val="0"/>
              </a:spcAft>
              <a:buNone/>
            </a:pPr>
            <a:r>
              <a:rPr lang="en" sz="900">
                <a:solidFill>
                  <a:srgbClr val="000000"/>
                </a:solidFill>
                <a:latin typeface="Calibri"/>
                <a:ea typeface="Calibri"/>
                <a:cs typeface="Calibri"/>
                <a:sym typeface="Calibri"/>
              </a:rPr>
              <a:t>SS Change of 52</a:t>
            </a:r>
            <a:endParaRPr sz="1100"/>
          </a:p>
        </p:txBody>
      </p:sp>
      <p:sp>
        <p:nvSpPr>
          <p:cNvPr id="1726" name="Google Shape;1726;p123"/>
          <p:cNvSpPr/>
          <p:nvPr/>
        </p:nvSpPr>
        <p:spPr>
          <a:xfrm>
            <a:off x="4928482" y="4314151"/>
            <a:ext cx="718500" cy="685500"/>
          </a:xfrm>
          <a:prstGeom prst="ellipse">
            <a:avLst/>
          </a:prstGeom>
          <a:solidFill>
            <a:schemeClr val="lt1"/>
          </a:solidFill>
          <a:ln cap="flat" cmpd="sng" w="38100">
            <a:solidFill>
              <a:srgbClr val="122446"/>
            </a:solidFill>
            <a:prstDash val="solid"/>
            <a:round/>
            <a:headEnd len="sm" w="sm" type="none"/>
            <a:tailEnd len="sm" w="sm" type="none"/>
          </a:ln>
        </p:spPr>
        <p:txBody>
          <a:bodyPr anchorCtr="0" anchor="ctr" bIns="34325" lIns="68675" spcFirstLastPara="1" rIns="68675" wrap="square" tIns="34325">
            <a:noAutofit/>
          </a:bodyPr>
          <a:lstStyle/>
          <a:p>
            <a:pPr indent="0" lvl="0" marL="0" marR="0" rtl="0" algn="ctr">
              <a:spcBef>
                <a:spcPts val="0"/>
              </a:spcBef>
              <a:spcAft>
                <a:spcPts val="0"/>
              </a:spcAft>
              <a:buNone/>
            </a:pPr>
            <a:r>
              <a:rPr lang="en" sz="900">
                <a:solidFill>
                  <a:srgbClr val="000000"/>
                </a:solidFill>
                <a:latin typeface="Calibri"/>
                <a:ea typeface="Calibri"/>
                <a:cs typeface="Calibri"/>
                <a:sym typeface="Calibri"/>
              </a:rPr>
              <a:t>SS Change of 40</a:t>
            </a:r>
            <a:endParaRPr sz="1100"/>
          </a:p>
        </p:txBody>
      </p:sp>
      <p:sp>
        <p:nvSpPr>
          <p:cNvPr id="1727" name="Google Shape;1727;p123"/>
          <p:cNvSpPr txBox="1"/>
          <p:nvPr/>
        </p:nvSpPr>
        <p:spPr>
          <a:xfrm>
            <a:off x="4736485" y="126866"/>
            <a:ext cx="1465500" cy="482400"/>
          </a:xfrm>
          <a:prstGeom prst="rect">
            <a:avLst/>
          </a:prstGeom>
          <a:noFill/>
          <a:ln>
            <a:noFill/>
          </a:ln>
        </p:spPr>
        <p:txBody>
          <a:bodyPr anchorCtr="0" anchor="t" bIns="34325" lIns="68675" spcFirstLastPara="1" rIns="68675" wrap="square" tIns="34325">
            <a:noAutofit/>
          </a:bodyPr>
          <a:lstStyle/>
          <a:p>
            <a:pPr indent="0" lvl="0" marL="0" marR="0" rtl="0" algn="l">
              <a:spcBef>
                <a:spcPts val="0"/>
              </a:spcBef>
              <a:spcAft>
                <a:spcPts val="0"/>
              </a:spcAft>
              <a:buNone/>
            </a:pPr>
            <a:r>
              <a:rPr b="1" lang="en" sz="1300">
                <a:solidFill>
                  <a:srgbClr val="000000"/>
                </a:solidFill>
                <a:latin typeface="Calibri"/>
                <a:ea typeface="Calibri"/>
                <a:cs typeface="Calibri"/>
                <a:sym typeface="Calibri"/>
              </a:rPr>
              <a:t>Change in SS from </a:t>
            </a:r>
            <a:endParaRPr sz="1100"/>
          </a:p>
          <a:p>
            <a:pPr indent="0" lvl="0" marL="0" marR="0" rtl="0" algn="l">
              <a:spcBef>
                <a:spcPts val="0"/>
              </a:spcBef>
              <a:spcAft>
                <a:spcPts val="0"/>
              </a:spcAft>
              <a:buNone/>
            </a:pPr>
            <a:r>
              <a:rPr b="1" lang="en" sz="1300">
                <a:solidFill>
                  <a:srgbClr val="000000"/>
                </a:solidFill>
                <a:latin typeface="Calibri"/>
                <a:ea typeface="Calibri"/>
                <a:cs typeface="Calibri"/>
                <a:sym typeface="Calibri"/>
              </a:rPr>
              <a:t>2016 to 2017</a:t>
            </a:r>
            <a:endParaRPr sz="1100"/>
          </a:p>
        </p:txBody>
      </p:sp>
      <p:sp>
        <p:nvSpPr>
          <p:cNvPr id="1728" name="Google Shape;1728;p123"/>
          <p:cNvSpPr/>
          <p:nvPr/>
        </p:nvSpPr>
        <p:spPr>
          <a:xfrm>
            <a:off x="3253668" y="686975"/>
            <a:ext cx="718500" cy="685500"/>
          </a:xfrm>
          <a:prstGeom prst="ellipse">
            <a:avLst/>
          </a:prstGeom>
          <a:solidFill>
            <a:schemeClr val="lt1"/>
          </a:solidFill>
          <a:ln cap="flat" cmpd="sng" w="38100">
            <a:solidFill>
              <a:srgbClr val="122446"/>
            </a:solidFill>
            <a:prstDash val="solid"/>
            <a:round/>
            <a:headEnd len="sm" w="sm" type="none"/>
            <a:tailEnd len="sm" w="sm" type="none"/>
          </a:ln>
        </p:spPr>
        <p:txBody>
          <a:bodyPr anchorCtr="0" anchor="ctr" bIns="34325" lIns="68675" spcFirstLastPara="1" rIns="68675" wrap="square" tIns="34325">
            <a:noAutofit/>
          </a:bodyPr>
          <a:lstStyle/>
          <a:p>
            <a:pPr indent="0" lvl="0" marL="0" marR="0" rtl="0" algn="ctr">
              <a:spcBef>
                <a:spcPts val="0"/>
              </a:spcBef>
              <a:spcAft>
                <a:spcPts val="0"/>
              </a:spcAft>
              <a:buNone/>
            </a:pPr>
            <a:r>
              <a:rPr lang="en" sz="900">
                <a:solidFill>
                  <a:srgbClr val="000000"/>
                </a:solidFill>
                <a:latin typeface="Calibri"/>
                <a:ea typeface="Calibri"/>
                <a:cs typeface="Calibri"/>
                <a:sym typeface="Calibri"/>
              </a:rPr>
              <a:t>2017 SS = 1712</a:t>
            </a:r>
            <a:endParaRPr sz="1100"/>
          </a:p>
        </p:txBody>
      </p:sp>
      <p:sp>
        <p:nvSpPr>
          <p:cNvPr id="1729" name="Google Shape;1729;p123"/>
          <p:cNvSpPr/>
          <p:nvPr/>
        </p:nvSpPr>
        <p:spPr>
          <a:xfrm>
            <a:off x="3253668" y="1489662"/>
            <a:ext cx="718500" cy="685500"/>
          </a:xfrm>
          <a:prstGeom prst="ellipse">
            <a:avLst/>
          </a:prstGeom>
          <a:solidFill>
            <a:schemeClr val="lt1"/>
          </a:solidFill>
          <a:ln cap="flat" cmpd="sng" w="38100">
            <a:solidFill>
              <a:srgbClr val="122446"/>
            </a:solidFill>
            <a:prstDash val="solid"/>
            <a:round/>
            <a:headEnd len="sm" w="sm" type="none"/>
            <a:tailEnd len="sm" w="sm" type="none"/>
          </a:ln>
        </p:spPr>
        <p:txBody>
          <a:bodyPr anchorCtr="0" anchor="ctr" bIns="34325" lIns="68675" spcFirstLastPara="1" rIns="68675" wrap="square" tIns="34325">
            <a:noAutofit/>
          </a:bodyPr>
          <a:lstStyle/>
          <a:p>
            <a:pPr indent="0" lvl="0" marL="0" marR="0" rtl="0" algn="ctr">
              <a:spcBef>
                <a:spcPts val="0"/>
              </a:spcBef>
              <a:spcAft>
                <a:spcPts val="0"/>
              </a:spcAft>
              <a:buNone/>
            </a:pPr>
            <a:r>
              <a:rPr lang="en" sz="900">
                <a:solidFill>
                  <a:srgbClr val="000000"/>
                </a:solidFill>
                <a:latin typeface="Calibri"/>
                <a:ea typeface="Calibri"/>
                <a:cs typeface="Calibri"/>
                <a:sym typeface="Calibri"/>
              </a:rPr>
              <a:t>2017 SS = 1704</a:t>
            </a:r>
            <a:endParaRPr sz="1100"/>
          </a:p>
        </p:txBody>
      </p:sp>
      <p:sp>
        <p:nvSpPr>
          <p:cNvPr id="1730" name="Google Shape;1730;p123"/>
          <p:cNvSpPr/>
          <p:nvPr/>
        </p:nvSpPr>
        <p:spPr>
          <a:xfrm>
            <a:off x="3248349" y="2479174"/>
            <a:ext cx="718500" cy="685500"/>
          </a:xfrm>
          <a:prstGeom prst="ellipse">
            <a:avLst/>
          </a:prstGeom>
          <a:solidFill>
            <a:schemeClr val="lt1"/>
          </a:solidFill>
          <a:ln cap="flat" cmpd="sng" w="38100">
            <a:solidFill>
              <a:srgbClr val="122446"/>
            </a:solidFill>
            <a:prstDash val="solid"/>
            <a:round/>
            <a:headEnd len="sm" w="sm" type="none"/>
            <a:tailEnd len="sm" w="sm" type="none"/>
          </a:ln>
        </p:spPr>
        <p:txBody>
          <a:bodyPr anchorCtr="0" anchor="ctr" bIns="34325" lIns="68675" spcFirstLastPara="1" rIns="68675" wrap="square" tIns="34325">
            <a:noAutofit/>
          </a:bodyPr>
          <a:lstStyle/>
          <a:p>
            <a:pPr indent="0" lvl="0" marL="0" marR="0" rtl="0" algn="ctr">
              <a:spcBef>
                <a:spcPts val="0"/>
              </a:spcBef>
              <a:spcAft>
                <a:spcPts val="0"/>
              </a:spcAft>
              <a:buNone/>
            </a:pPr>
            <a:r>
              <a:rPr lang="en" sz="900">
                <a:solidFill>
                  <a:srgbClr val="000000"/>
                </a:solidFill>
                <a:latin typeface="Calibri"/>
                <a:ea typeface="Calibri"/>
                <a:cs typeface="Calibri"/>
                <a:sym typeface="Calibri"/>
              </a:rPr>
              <a:t>2017 SS = 1694</a:t>
            </a:r>
            <a:endParaRPr sz="1100"/>
          </a:p>
        </p:txBody>
      </p:sp>
      <p:sp>
        <p:nvSpPr>
          <p:cNvPr id="1731" name="Google Shape;1731;p123"/>
          <p:cNvSpPr/>
          <p:nvPr/>
        </p:nvSpPr>
        <p:spPr>
          <a:xfrm>
            <a:off x="3244943" y="3474039"/>
            <a:ext cx="718500" cy="685500"/>
          </a:xfrm>
          <a:prstGeom prst="ellipse">
            <a:avLst/>
          </a:prstGeom>
          <a:solidFill>
            <a:schemeClr val="lt1"/>
          </a:solidFill>
          <a:ln cap="flat" cmpd="sng" w="38100">
            <a:solidFill>
              <a:srgbClr val="122446"/>
            </a:solidFill>
            <a:prstDash val="solid"/>
            <a:round/>
            <a:headEnd len="sm" w="sm" type="none"/>
            <a:tailEnd len="sm" w="sm" type="none"/>
          </a:ln>
        </p:spPr>
        <p:txBody>
          <a:bodyPr anchorCtr="0" anchor="ctr" bIns="34325" lIns="68675" spcFirstLastPara="1" rIns="68675" wrap="square" tIns="34325">
            <a:noAutofit/>
          </a:bodyPr>
          <a:lstStyle/>
          <a:p>
            <a:pPr indent="0" lvl="0" marL="0" marR="0" rtl="0" algn="ctr">
              <a:spcBef>
                <a:spcPts val="0"/>
              </a:spcBef>
              <a:spcAft>
                <a:spcPts val="0"/>
              </a:spcAft>
              <a:buNone/>
            </a:pPr>
            <a:r>
              <a:rPr lang="en" sz="900">
                <a:solidFill>
                  <a:srgbClr val="000000"/>
                </a:solidFill>
                <a:latin typeface="Calibri"/>
                <a:ea typeface="Calibri"/>
                <a:cs typeface="Calibri"/>
                <a:sym typeface="Calibri"/>
              </a:rPr>
              <a:t>2017 SS = 1686</a:t>
            </a:r>
            <a:endParaRPr sz="1100"/>
          </a:p>
        </p:txBody>
      </p:sp>
      <p:sp>
        <p:nvSpPr>
          <p:cNvPr id="1732" name="Google Shape;1732;p123"/>
          <p:cNvSpPr/>
          <p:nvPr/>
        </p:nvSpPr>
        <p:spPr>
          <a:xfrm>
            <a:off x="3255406" y="4305821"/>
            <a:ext cx="718500" cy="685500"/>
          </a:xfrm>
          <a:prstGeom prst="ellipse">
            <a:avLst/>
          </a:prstGeom>
          <a:solidFill>
            <a:schemeClr val="lt1"/>
          </a:solidFill>
          <a:ln cap="flat" cmpd="sng" w="38100">
            <a:solidFill>
              <a:srgbClr val="122446"/>
            </a:solidFill>
            <a:prstDash val="solid"/>
            <a:round/>
            <a:headEnd len="sm" w="sm" type="none"/>
            <a:tailEnd len="sm" w="sm" type="none"/>
          </a:ln>
        </p:spPr>
        <p:txBody>
          <a:bodyPr anchorCtr="0" anchor="ctr" bIns="34325" lIns="68675" spcFirstLastPara="1" rIns="68675" wrap="square" tIns="34325">
            <a:noAutofit/>
          </a:bodyPr>
          <a:lstStyle/>
          <a:p>
            <a:pPr indent="0" lvl="0" marL="0" marR="0" rtl="0" algn="ctr">
              <a:spcBef>
                <a:spcPts val="0"/>
              </a:spcBef>
              <a:spcAft>
                <a:spcPts val="0"/>
              </a:spcAft>
              <a:buNone/>
            </a:pPr>
            <a:r>
              <a:rPr lang="en" sz="900">
                <a:solidFill>
                  <a:srgbClr val="000000"/>
                </a:solidFill>
                <a:latin typeface="Calibri"/>
                <a:ea typeface="Calibri"/>
                <a:cs typeface="Calibri"/>
                <a:sym typeface="Calibri"/>
              </a:rPr>
              <a:t>2017 SS = 1674</a:t>
            </a:r>
            <a:endParaRPr sz="1100"/>
          </a:p>
        </p:txBody>
      </p:sp>
      <p:sp>
        <p:nvSpPr>
          <p:cNvPr id="1733" name="Google Shape;1733;p123"/>
          <p:cNvSpPr/>
          <p:nvPr/>
        </p:nvSpPr>
        <p:spPr>
          <a:xfrm>
            <a:off x="3958377" y="980539"/>
            <a:ext cx="960300" cy="158100"/>
          </a:xfrm>
          <a:prstGeom prst="rightArrow">
            <a:avLst>
              <a:gd fmla="val 50000" name="adj1"/>
              <a:gd fmla="val 50000" name="adj2"/>
            </a:avLst>
          </a:prstGeom>
          <a:solidFill>
            <a:schemeClr val="accent1"/>
          </a:solidFill>
          <a:ln cap="rnd" cmpd="sng" w="22225">
            <a:solidFill>
              <a:srgbClr val="122446"/>
            </a:solidFill>
            <a:prstDash val="solid"/>
            <a:round/>
            <a:headEnd len="sm" w="sm" type="none"/>
            <a:tailEnd len="sm" w="sm" type="none"/>
          </a:ln>
        </p:spPr>
        <p:txBody>
          <a:bodyPr anchorCtr="0" anchor="ctr" bIns="34175" lIns="68350" spcFirstLastPara="1" rIns="68350" wrap="square" tIns="341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734" name="Google Shape;1734;p123"/>
          <p:cNvSpPr/>
          <p:nvPr/>
        </p:nvSpPr>
        <p:spPr>
          <a:xfrm>
            <a:off x="3958377" y="2753634"/>
            <a:ext cx="960300" cy="158100"/>
          </a:xfrm>
          <a:prstGeom prst="rightArrow">
            <a:avLst>
              <a:gd fmla="val 50000" name="adj1"/>
              <a:gd fmla="val 50000" name="adj2"/>
            </a:avLst>
          </a:prstGeom>
          <a:solidFill>
            <a:schemeClr val="accent1"/>
          </a:solidFill>
          <a:ln cap="rnd" cmpd="sng" w="22225">
            <a:solidFill>
              <a:srgbClr val="122446"/>
            </a:solidFill>
            <a:prstDash val="solid"/>
            <a:round/>
            <a:headEnd len="sm" w="sm" type="none"/>
            <a:tailEnd len="sm" w="sm" type="none"/>
          </a:ln>
        </p:spPr>
        <p:txBody>
          <a:bodyPr anchorCtr="0" anchor="ctr" bIns="34175" lIns="68350" spcFirstLastPara="1" rIns="68350" wrap="square" tIns="341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735" name="Google Shape;1735;p123"/>
          <p:cNvSpPr/>
          <p:nvPr/>
        </p:nvSpPr>
        <p:spPr>
          <a:xfrm>
            <a:off x="3974567" y="1761610"/>
            <a:ext cx="960300" cy="158100"/>
          </a:xfrm>
          <a:prstGeom prst="rightArrow">
            <a:avLst>
              <a:gd fmla="val 50000" name="adj1"/>
              <a:gd fmla="val 50000" name="adj2"/>
            </a:avLst>
          </a:prstGeom>
          <a:solidFill>
            <a:schemeClr val="accent1"/>
          </a:solidFill>
          <a:ln cap="rnd" cmpd="sng" w="22225">
            <a:solidFill>
              <a:srgbClr val="122446"/>
            </a:solidFill>
            <a:prstDash val="solid"/>
            <a:round/>
            <a:headEnd len="sm" w="sm" type="none"/>
            <a:tailEnd len="sm" w="sm" type="none"/>
          </a:ln>
        </p:spPr>
        <p:txBody>
          <a:bodyPr anchorCtr="0" anchor="ctr" bIns="34175" lIns="68350" spcFirstLastPara="1" rIns="68350" wrap="square" tIns="341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736" name="Google Shape;1736;p123"/>
          <p:cNvSpPr/>
          <p:nvPr/>
        </p:nvSpPr>
        <p:spPr>
          <a:xfrm>
            <a:off x="3974567" y="3710617"/>
            <a:ext cx="960300" cy="158100"/>
          </a:xfrm>
          <a:prstGeom prst="rightArrow">
            <a:avLst>
              <a:gd fmla="val 50000" name="adj1"/>
              <a:gd fmla="val 50000" name="adj2"/>
            </a:avLst>
          </a:prstGeom>
          <a:solidFill>
            <a:schemeClr val="accent1"/>
          </a:solidFill>
          <a:ln cap="rnd" cmpd="sng" w="22225">
            <a:solidFill>
              <a:srgbClr val="122446"/>
            </a:solidFill>
            <a:prstDash val="solid"/>
            <a:round/>
            <a:headEnd len="sm" w="sm" type="none"/>
            <a:tailEnd len="sm" w="sm" type="none"/>
          </a:ln>
        </p:spPr>
        <p:txBody>
          <a:bodyPr anchorCtr="0" anchor="ctr" bIns="34175" lIns="68350" spcFirstLastPara="1" rIns="68350" wrap="square" tIns="341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737" name="Google Shape;1737;p123"/>
          <p:cNvSpPr/>
          <p:nvPr/>
        </p:nvSpPr>
        <p:spPr>
          <a:xfrm>
            <a:off x="3957172" y="4577769"/>
            <a:ext cx="960300" cy="158100"/>
          </a:xfrm>
          <a:prstGeom prst="rightArrow">
            <a:avLst>
              <a:gd fmla="val 50000" name="adj1"/>
              <a:gd fmla="val 50000" name="adj2"/>
            </a:avLst>
          </a:prstGeom>
          <a:solidFill>
            <a:schemeClr val="accent1"/>
          </a:solidFill>
          <a:ln cap="rnd" cmpd="sng" w="22225">
            <a:solidFill>
              <a:srgbClr val="122446"/>
            </a:solidFill>
            <a:prstDash val="solid"/>
            <a:round/>
            <a:headEnd len="sm" w="sm" type="none"/>
            <a:tailEnd len="sm" w="sm" type="none"/>
          </a:ln>
        </p:spPr>
        <p:txBody>
          <a:bodyPr anchorCtr="0" anchor="ctr" bIns="34175" lIns="68350" spcFirstLastPara="1" rIns="68350" wrap="square" tIns="341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738" name="Google Shape;1738;p123"/>
          <p:cNvSpPr txBox="1"/>
          <p:nvPr/>
        </p:nvSpPr>
        <p:spPr>
          <a:xfrm>
            <a:off x="5796430" y="2279243"/>
            <a:ext cx="1239900" cy="990300"/>
          </a:xfrm>
          <a:prstGeom prst="rect">
            <a:avLst/>
          </a:prstGeom>
          <a:noFill/>
          <a:ln>
            <a:noFill/>
          </a:ln>
        </p:spPr>
        <p:txBody>
          <a:bodyPr anchorCtr="0" anchor="t" bIns="34325" lIns="68675" spcFirstLastPara="1" rIns="68675" wrap="square" tIns="34325">
            <a:noAutofit/>
          </a:bodyPr>
          <a:lstStyle/>
          <a:p>
            <a:pPr indent="0" lvl="0" marL="0" marR="0" rtl="0" algn="l">
              <a:spcBef>
                <a:spcPts val="0"/>
              </a:spcBef>
              <a:spcAft>
                <a:spcPts val="0"/>
              </a:spcAft>
              <a:buNone/>
            </a:pPr>
            <a:r>
              <a:rPr lang="en" sz="1500">
                <a:solidFill>
                  <a:srgbClr val="000000"/>
                </a:solidFill>
                <a:latin typeface="Calibri"/>
                <a:ea typeface="Calibri"/>
                <a:cs typeface="Calibri"/>
                <a:sym typeface="Calibri"/>
              </a:rPr>
              <a:t>These changes in scores are normed.</a:t>
            </a:r>
            <a:endParaRPr sz="1100"/>
          </a:p>
        </p:txBody>
      </p:sp>
      <p:sp>
        <p:nvSpPr>
          <p:cNvPr id="1739" name="Google Shape;1739;p123"/>
          <p:cNvSpPr txBox="1"/>
          <p:nvPr/>
        </p:nvSpPr>
        <p:spPr>
          <a:xfrm>
            <a:off x="7054844" y="1884301"/>
            <a:ext cx="1203600" cy="1726800"/>
          </a:xfrm>
          <a:prstGeom prst="rect">
            <a:avLst/>
          </a:prstGeom>
          <a:noFill/>
          <a:ln>
            <a:noFill/>
          </a:ln>
        </p:spPr>
        <p:txBody>
          <a:bodyPr anchorCtr="0" anchor="t" bIns="34325" lIns="68675" spcFirstLastPara="1" rIns="68675" wrap="square" tIns="34325">
            <a:noAutofit/>
          </a:bodyPr>
          <a:lstStyle/>
          <a:p>
            <a:pPr indent="0" lvl="0" marL="0" marR="0" rtl="0" algn="l">
              <a:spcBef>
                <a:spcPts val="0"/>
              </a:spcBef>
              <a:spcAft>
                <a:spcPts val="0"/>
              </a:spcAft>
              <a:buNone/>
            </a:pPr>
            <a:r>
              <a:rPr b="1" lang="en" sz="1800">
                <a:solidFill>
                  <a:srgbClr val="000000"/>
                </a:solidFill>
                <a:latin typeface="Calibri"/>
                <a:ea typeface="Calibri"/>
                <a:cs typeface="Calibri"/>
                <a:sym typeface="Calibri"/>
              </a:rPr>
              <a:t>Norming of the change in scores determine SGPs</a:t>
            </a:r>
            <a:endParaRPr sz="1100"/>
          </a:p>
        </p:txBody>
      </p:sp>
      <p:sp>
        <p:nvSpPr>
          <p:cNvPr id="1740" name="Google Shape;1740;p123"/>
          <p:cNvSpPr/>
          <p:nvPr/>
        </p:nvSpPr>
        <p:spPr>
          <a:xfrm>
            <a:off x="8091518" y="737722"/>
            <a:ext cx="718500" cy="685500"/>
          </a:xfrm>
          <a:prstGeom prst="ellipse">
            <a:avLst/>
          </a:prstGeom>
          <a:solidFill>
            <a:schemeClr val="lt1"/>
          </a:solidFill>
          <a:ln cap="flat" cmpd="sng" w="38100">
            <a:solidFill>
              <a:srgbClr val="122446"/>
            </a:solidFill>
            <a:prstDash val="solid"/>
            <a:round/>
            <a:headEnd len="sm" w="sm" type="none"/>
            <a:tailEnd len="sm" w="sm" type="none"/>
          </a:ln>
        </p:spPr>
        <p:txBody>
          <a:bodyPr anchorCtr="0" anchor="ctr" bIns="34325" lIns="68675" spcFirstLastPara="1" rIns="68675" wrap="square" tIns="34325">
            <a:noAutofit/>
          </a:bodyPr>
          <a:lstStyle/>
          <a:p>
            <a:pPr indent="0" lvl="0" marL="0" marR="0" rtl="0" algn="ctr">
              <a:spcBef>
                <a:spcPts val="0"/>
              </a:spcBef>
              <a:spcAft>
                <a:spcPts val="0"/>
              </a:spcAft>
              <a:buNone/>
            </a:pPr>
            <a:r>
              <a:rPr lang="en" sz="1800">
                <a:solidFill>
                  <a:srgbClr val="000000"/>
                </a:solidFill>
                <a:latin typeface="Calibri"/>
                <a:ea typeface="Calibri"/>
                <a:cs typeface="Calibri"/>
                <a:sym typeface="Calibri"/>
              </a:rPr>
              <a:t>SGP  95</a:t>
            </a:r>
            <a:endParaRPr sz="1100"/>
          </a:p>
        </p:txBody>
      </p:sp>
      <p:sp>
        <p:nvSpPr>
          <p:cNvPr id="1741" name="Google Shape;1741;p123"/>
          <p:cNvSpPr/>
          <p:nvPr/>
        </p:nvSpPr>
        <p:spPr>
          <a:xfrm>
            <a:off x="8091518" y="1532678"/>
            <a:ext cx="718500" cy="685500"/>
          </a:xfrm>
          <a:prstGeom prst="ellipse">
            <a:avLst/>
          </a:prstGeom>
          <a:solidFill>
            <a:schemeClr val="lt1"/>
          </a:solidFill>
          <a:ln cap="flat" cmpd="sng" w="38100">
            <a:solidFill>
              <a:srgbClr val="122446"/>
            </a:solidFill>
            <a:prstDash val="solid"/>
            <a:round/>
            <a:headEnd len="sm" w="sm" type="none"/>
            <a:tailEnd len="sm" w="sm" type="none"/>
          </a:ln>
        </p:spPr>
        <p:txBody>
          <a:bodyPr anchorCtr="0" anchor="ctr" bIns="34325" lIns="68675" spcFirstLastPara="1" rIns="68675" wrap="square" tIns="34325">
            <a:noAutofit/>
          </a:bodyPr>
          <a:lstStyle/>
          <a:p>
            <a:pPr indent="0" lvl="0" marL="0" marR="0" rtl="0" algn="ctr">
              <a:spcBef>
                <a:spcPts val="0"/>
              </a:spcBef>
              <a:spcAft>
                <a:spcPts val="0"/>
              </a:spcAft>
              <a:buNone/>
            </a:pPr>
            <a:r>
              <a:rPr lang="en" sz="1800">
                <a:solidFill>
                  <a:srgbClr val="000000"/>
                </a:solidFill>
                <a:latin typeface="Calibri"/>
                <a:ea typeface="Calibri"/>
                <a:cs typeface="Calibri"/>
                <a:sym typeface="Calibri"/>
              </a:rPr>
              <a:t>SGP 75</a:t>
            </a:r>
            <a:endParaRPr sz="1100"/>
          </a:p>
        </p:txBody>
      </p:sp>
      <p:sp>
        <p:nvSpPr>
          <p:cNvPr id="1742" name="Google Shape;1742;p123"/>
          <p:cNvSpPr/>
          <p:nvPr/>
        </p:nvSpPr>
        <p:spPr>
          <a:xfrm>
            <a:off x="8091518" y="2471423"/>
            <a:ext cx="718500" cy="685500"/>
          </a:xfrm>
          <a:prstGeom prst="ellipse">
            <a:avLst/>
          </a:prstGeom>
          <a:solidFill>
            <a:schemeClr val="lt1"/>
          </a:solidFill>
          <a:ln cap="flat" cmpd="sng" w="38100">
            <a:solidFill>
              <a:srgbClr val="122446"/>
            </a:solidFill>
            <a:prstDash val="solid"/>
            <a:round/>
            <a:headEnd len="sm" w="sm" type="none"/>
            <a:tailEnd len="sm" w="sm" type="none"/>
          </a:ln>
        </p:spPr>
        <p:txBody>
          <a:bodyPr anchorCtr="0" anchor="ctr" bIns="34325" lIns="68675" spcFirstLastPara="1" rIns="68675" wrap="square" tIns="34325">
            <a:noAutofit/>
          </a:bodyPr>
          <a:lstStyle/>
          <a:p>
            <a:pPr indent="0" lvl="0" marL="0" marR="0" rtl="0" algn="ctr">
              <a:spcBef>
                <a:spcPts val="0"/>
              </a:spcBef>
              <a:spcAft>
                <a:spcPts val="0"/>
              </a:spcAft>
              <a:buNone/>
            </a:pPr>
            <a:r>
              <a:rPr lang="en" sz="1800">
                <a:solidFill>
                  <a:srgbClr val="000000"/>
                </a:solidFill>
                <a:latin typeface="Calibri"/>
                <a:ea typeface="Calibri"/>
                <a:cs typeface="Calibri"/>
                <a:sym typeface="Calibri"/>
              </a:rPr>
              <a:t>SGP 50</a:t>
            </a:r>
            <a:endParaRPr sz="1100"/>
          </a:p>
        </p:txBody>
      </p:sp>
      <p:sp>
        <p:nvSpPr>
          <p:cNvPr id="1743" name="Google Shape;1743;p123"/>
          <p:cNvSpPr/>
          <p:nvPr/>
        </p:nvSpPr>
        <p:spPr>
          <a:xfrm>
            <a:off x="8091518" y="3449525"/>
            <a:ext cx="718500" cy="685500"/>
          </a:xfrm>
          <a:prstGeom prst="ellipse">
            <a:avLst/>
          </a:prstGeom>
          <a:solidFill>
            <a:schemeClr val="lt1"/>
          </a:solidFill>
          <a:ln cap="flat" cmpd="sng" w="38100">
            <a:solidFill>
              <a:srgbClr val="122446"/>
            </a:solidFill>
            <a:prstDash val="solid"/>
            <a:round/>
            <a:headEnd len="sm" w="sm" type="none"/>
            <a:tailEnd len="sm" w="sm" type="none"/>
          </a:ln>
        </p:spPr>
        <p:txBody>
          <a:bodyPr anchorCtr="0" anchor="ctr" bIns="34325" lIns="68675" spcFirstLastPara="1" rIns="68675" wrap="square" tIns="34325">
            <a:noAutofit/>
          </a:bodyPr>
          <a:lstStyle/>
          <a:p>
            <a:pPr indent="0" lvl="0" marL="0" marR="0" rtl="0" algn="ctr">
              <a:spcBef>
                <a:spcPts val="0"/>
              </a:spcBef>
              <a:spcAft>
                <a:spcPts val="0"/>
              </a:spcAft>
              <a:buNone/>
            </a:pPr>
            <a:r>
              <a:rPr lang="en" sz="1800">
                <a:solidFill>
                  <a:srgbClr val="000000"/>
                </a:solidFill>
                <a:latin typeface="Calibri"/>
                <a:ea typeface="Calibri"/>
                <a:cs typeface="Calibri"/>
                <a:sym typeface="Calibri"/>
              </a:rPr>
              <a:t>SGP 25</a:t>
            </a:r>
            <a:endParaRPr sz="1100"/>
          </a:p>
        </p:txBody>
      </p:sp>
      <p:sp>
        <p:nvSpPr>
          <p:cNvPr id="1744" name="Google Shape;1744;p123"/>
          <p:cNvSpPr/>
          <p:nvPr/>
        </p:nvSpPr>
        <p:spPr>
          <a:xfrm>
            <a:off x="8091518" y="4383810"/>
            <a:ext cx="718500" cy="685500"/>
          </a:xfrm>
          <a:prstGeom prst="ellipse">
            <a:avLst/>
          </a:prstGeom>
          <a:solidFill>
            <a:schemeClr val="lt1"/>
          </a:solidFill>
          <a:ln cap="flat" cmpd="sng" w="38100">
            <a:solidFill>
              <a:srgbClr val="122446"/>
            </a:solidFill>
            <a:prstDash val="solid"/>
            <a:round/>
            <a:headEnd len="sm" w="sm" type="none"/>
            <a:tailEnd len="sm" w="sm" type="none"/>
          </a:ln>
        </p:spPr>
        <p:txBody>
          <a:bodyPr anchorCtr="0" anchor="ctr" bIns="34325" lIns="68675" spcFirstLastPara="1" rIns="68675" wrap="square" tIns="34325">
            <a:noAutofit/>
          </a:bodyPr>
          <a:lstStyle/>
          <a:p>
            <a:pPr indent="0" lvl="0" marL="0" marR="0" rtl="0" algn="ctr">
              <a:spcBef>
                <a:spcPts val="0"/>
              </a:spcBef>
              <a:spcAft>
                <a:spcPts val="0"/>
              </a:spcAft>
              <a:buNone/>
            </a:pPr>
            <a:r>
              <a:rPr lang="en" sz="1800">
                <a:solidFill>
                  <a:srgbClr val="000000"/>
                </a:solidFill>
                <a:latin typeface="Calibri"/>
                <a:ea typeface="Calibri"/>
                <a:cs typeface="Calibri"/>
                <a:sym typeface="Calibri"/>
              </a:rPr>
              <a:t>SGP 5</a:t>
            </a:r>
            <a:endParaRPr sz="1100"/>
          </a:p>
        </p:txBody>
      </p:sp>
      <p:sp>
        <p:nvSpPr>
          <p:cNvPr id="1745" name="Google Shape;1745;p123"/>
          <p:cNvSpPr/>
          <p:nvPr/>
        </p:nvSpPr>
        <p:spPr>
          <a:xfrm>
            <a:off x="5627348" y="1000462"/>
            <a:ext cx="2463000" cy="180900"/>
          </a:xfrm>
          <a:prstGeom prst="rightArrow">
            <a:avLst>
              <a:gd fmla="val 50000" name="adj1"/>
              <a:gd fmla="val 50000" name="adj2"/>
            </a:avLst>
          </a:prstGeom>
          <a:solidFill>
            <a:schemeClr val="accent1"/>
          </a:solidFill>
          <a:ln cap="rnd" cmpd="sng" w="22225">
            <a:solidFill>
              <a:srgbClr val="122446"/>
            </a:solidFill>
            <a:prstDash val="solid"/>
            <a:round/>
            <a:headEnd len="sm" w="sm" type="none"/>
            <a:tailEnd len="sm" w="sm" type="none"/>
          </a:ln>
        </p:spPr>
        <p:txBody>
          <a:bodyPr anchorCtr="0" anchor="ctr" bIns="34175" lIns="68350" spcFirstLastPara="1" rIns="68350" wrap="square" tIns="341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746" name="Google Shape;1746;p123"/>
          <p:cNvSpPr/>
          <p:nvPr/>
        </p:nvSpPr>
        <p:spPr>
          <a:xfrm>
            <a:off x="5646936" y="1760675"/>
            <a:ext cx="2463000" cy="180900"/>
          </a:xfrm>
          <a:prstGeom prst="rightArrow">
            <a:avLst>
              <a:gd fmla="val 50000" name="adj1"/>
              <a:gd fmla="val 50000" name="adj2"/>
            </a:avLst>
          </a:prstGeom>
          <a:solidFill>
            <a:schemeClr val="accent1"/>
          </a:solidFill>
          <a:ln cap="rnd" cmpd="sng" w="22225">
            <a:solidFill>
              <a:srgbClr val="122446"/>
            </a:solidFill>
            <a:prstDash val="solid"/>
            <a:round/>
            <a:headEnd len="sm" w="sm" type="none"/>
            <a:tailEnd len="sm" w="sm" type="none"/>
          </a:ln>
        </p:spPr>
        <p:txBody>
          <a:bodyPr anchorCtr="0" anchor="ctr" bIns="34175" lIns="68350" spcFirstLastPara="1" rIns="68350" wrap="square" tIns="341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747" name="Google Shape;1747;p123"/>
          <p:cNvSpPr/>
          <p:nvPr/>
        </p:nvSpPr>
        <p:spPr>
          <a:xfrm>
            <a:off x="5627348" y="3696901"/>
            <a:ext cx="2463000" cy="180900"/>
          </a:xfrm>
          <a:prstGeom prst="rightArrow">
            <a:avLst>
              <a:gd fmla="val 50000" name="adj1"/>
              <a:gd fmla="val 50000" name="adj2"/>
            </a:avLst>
          </a:prstGeom>
          <a:solidFill>
            <a:schemeClr val="accent1"/>
          </a:solidFill>
          <a:ln cap="rnd" cmpd="sng" w="22225">
            <a:solidFill>
              <a:srgbClr val="122446"/>
            </a:solidFill>
            <a:prstDash val="solid"/>
            <a:round/>
            <a:headEnd len="sm" w="sm" type="none"/>
            <a:tailEnd len="sm" w="sm" type="none"/>
          </a:ln>
        </p:spPr>
        <p:txBody>
          <a:bodyPr anchorCtr="0" anchor="ctr" bIns="34175" lIns="68350" spcFirstLastPara="1" rIns="68350" wrap="square" tIns="341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748" name="Google Shape;1748;p123"/>
          <p:cNvSpPr txBox="1"/>
          <p:nvPr/>
        </p:nvSpPr>
        <p:spPr>
          <a:xfrm>
            <a:off x="89360" y="1270633"/>
            <a:ext cx="736200" cy="1105200"/>
          </a:xfrm>
          <a:prstGeom prst="rect">
            <a:avLst/>
          </a:prstGeom>
          <a:noFill/>
          <a:ln>
            <a:noFill/>
          </a:ln>
        </p:spPr>
        <p:txBody>
          <a:bodyPr anchorCtr="0" anchor="t" bIns="34325" lIns="68675" spcFirstLastPara="1" rIns="68675" wrap="square" tIns="34325">
            <a:noAutofit/>
          </a:bodyPr>
          <a:lstStyle/>
          <a:p>
            <a:pPr indent="0" lvl="0" marL="0" marR="0" rtl="0" algn="l">
              <a:spcBef>
                <a:spcPts val="0"/>
              </a:spcBef>
              <a:spcAft>
                <a:spcPts val="0"/>
              </a:spcAft>
              <a:buNone/>
            </a:pPr>
            <a:r>
              <a:rPr lang="en" sz="1300">
                <a:solidFill>
                  <a:srgbClr val="000000"/>
                </a:solidFill>
                <a:latin typeface="Calibri"/>
                <a:ea typeface="Calibri"/>
                <a:cs typeface="Calibri"/>
                <a:sym typeface="Calibri"/>
              </a:rPr>
              <a:t>All the same (or very similar) scores</a:t>
            </a:r>
            <a:endParaRPr sz="1100"/>
          </a:p>
        </p:txBody>
      </p:sp>
      <p:sp>
        <p:nvSpPr>
          <p:cNvPr id="1749" name="Google Shape;1749;p123"/>
          <p:cNvSpPr/>
          <p:nvPr/>
        </p:nvSpPr>
        <p:spPr>
          <a:xfrm>
            <a:off x="223458" y="2351632"/>
            <a:ext cx="240300" cy="2375700"/>
          </a:xfrm>
          <a:prstGeom prst="downArrow">
            <a:avLst>
              <a:gd fmla="val 50000" name="adj1"/>
              <a:gd fmla="val 50000" name="adj2"/>
            </a:avLst>
          </a:prstGeom>
          <a:solidFill>
            <a:schemeClr val="accent1"/>
          </a:solidFill>
          <a:ln cap="rnd" cmpd="sng" w="22225">
            <a:solidFill>
              <a:srgbClr val="122446"/>
            </a:solidFill>
            <a:prstDash val="solid"/>
            <a:round/>
            <a:headEnd len="sm" w="sm" type="none"/>
            <a:tailEnd len="sm" w="sm" type="none"/>
          </a:ln>
        </p:spPr>
        <p:txBody>
          <a:bodyPr anchorCtr="0" anchor="ctr" bIns="34325" lIns="68675" spcFirstLastPara="1" rIns="68675" wrap="square" tIns="3432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750" name="Google Shape;1750;p123"/>
          <p:cNvSpPr/>
          <p:nvPr/>
        </p:nvSpPr>
        <p:spPr>
          <a:xfrm rot="10800000">
            <a:off x="267512" y="730186"/>
            <a:ext cx="240300" cy="525000"/>
          </a:xfrm>
          <a:prstGeom prst="downArrow">
            <a:avLst>
              <a:gd fmla="val 50000" name="adj1"/>
              <a:gd fmla="val 50000" name="adj2"/>
            </a:avLst>
          </a:prstGeom>
          <a:solidFill>
            <a:schemeClr val="accent1"/>
          </a:solidFill>
          <a:ln cap="rnd" cmpd="sng" w="22225">
            <a:solidFill>
              <a:srgbClr val="122446"/>
            </a:solidFill>
            <a:prstDash val="solid"/>
            <a:round/>
            <a:headEnd len="sm" w="sm" type="none"/>
            <a:tailEnd len="sm" w="sm" type="none"/>
          </a:ln>
        </p:spPr>
        <p:txBody>
          <a:bodyPr anchorCtr="0" anchor="ctr" bIns="34325" lIns="68675" spcFirstLastPara="1" rIns="68675" wrap="square" tIns="3432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751" name="Google Shape;1751;p123"/>
          <p:cNvSpPr/>
          <p:nvPr/>
        </p:nvSpPr>
        <p:spPr>
          <a:xfrm>
            <a:off x="5653134" y="1703819"/>
            <a:ext cx="2463000" cy="2116800"/>
          </a:xfrm>
          <a:prstGeom prst="rightArrow">
            <a:avLst>
              <a:gd fmla="val 50000" name="adj1"/>
              <a:gd fmla="val 50000" name="adj2"/>
            </a:avLst>
          </a:prstGeom>
          <a:noFill/>
          <a:ln cap="rnd" cmpd="sng" w="22225">
            <a:solidFill>
              <a:srgbClr val="122446"/>
            </a:solidFill>
            <a:prstDash val="solid"/>
            <a:round/>
            <a:headEnd len="sm" w="sm" type="none"/>
            <a:tailEnd len="sm" w="sm" type="none"/>
          </a:ln>
        </p:spPr>
        <p:txBody>
          <a:bodyPr anchorCtr="0" anchor="ctr" bIns="34175" lIns="68350" spcFirstLastPara="1" rIns="68350" wrap="square" tIns="341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752" name="Google Shape;1752;p123"/>
          <p:cNvSpPr/>
          <p:nvPr/>
        </p:nvSpPr>
        <p:spPr>
          <a:xfrm>
            <a:off x="5646936" y="4589516"/>
            <a:ext cx="2463000" cy="180900"/>
          </a:xfrm>
          <a:prstGeom prst="rightArrow">
            <a:avLst>
              <a:gd fmla="val 50000" name="adj1"/>
              <a:gd fmla="val 50000" name="adj2"/>
            </a:avLst>
          </a:prstGeom>
          <a:solidFill>
            <a:schemeClr val="accent1"/>
          </a:solidFill>
          <a:ln cap="rnd" cmpd="sng" w="22225">
            <a:solidFill>
              <a:srgbClr val="122446"/>
            </a:solidFill>
            <a:prstDash val="solid"/>
            <a:round/>
            <a:headEnd len="sm" w="sm" type="none"/>
            <a:tailEnd len="sm" w="sm" type="none"/>
          </a:ln>
        </p:spPr>
        <p:txBody>
          <a:bodyPr anchorCtr="0" anchor="ctr" bIns="34175" lIns="68350" spcFirstLastPara="1" rIns="68350" wrap="square" tIns="341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753" name="Google Shape;1753;p123"/>
          <p:cNvSpPr txBox="1"/>
          <p:nvPr>
            <p:ph type="title"/>
          </p:nvPr>
        </p:nvSpPr>
        <p:spPr>
          <a:xfrm>
            <a:off x="559596" y="5234844"/>
            <a:ext cx="7891500" cy="457200"/>
          </a:xfrm>
          <a:prstGeom prst="rect">
            <a:avLst/>
          </a:prstGeom>
          <a:noFill/>
          <a:ln>
            <a:noFill/>
          </a:ln>
        </p:spPr>
        <p:txBody>
          <a:bodyPr anchorCtr="0" anchor="ctr" bIns="34325" lIns="68675" spcFirstLastPara="1" rIns="68675" wrap="square" tIns="34325">
            <a:noAutofit/>
          </a:bodyPr>
          <a:lstStyle/>
          <a:p>
            <a:pPr indent="0" lvl="0" marL="0" rtl="0" algn="ctr">
              <a:spcBef>
                <a:spcPts val="0"/>
              </a:spcBef>
              <a:spcAft>
                <a:spcPts val="0"/>
              </a:spcAft>
              <a:buClr>
                <a:schemeClr val="lt1"/>
              </a:buClr>
              <a:buSzPts val="2000"/>
              <a:buFont typeface="Gill Sans"/>
              <a:buNone/>
            </a:pPr>
            <a:r>
              <a:rPr lang="en">
                <a:solidFill>
                  <a:schemeClr val="lt1"/>
                </a:solidFill>
              </a:rPr>
              <a:t>SGPS EXPLAINED</a:t>
            </a:r>
            <a:endParaRPr/>
          </a:p>
        </p:txBody>
      </p:sp>
      <p:sp>
        <p:nvSpPr>
          <p:cNvPr id="1754" name="Google Shape;1754;p123"/>
          <p:cNvSpPr txBox="1"/>
          <p:nvPr>
            <p:ph idx="12" type="sldNum"/>
          </p:nvPr>
        </p:nvSpPr>
        <p:spPr>
          <a:xfrm>
            <a:off x="7918734" y="4467103"/>
            <a:ext cx="789600" cy="273900"/>
          </a:xfrm>
          <a:prstGeom prst="rect">
            <a:avLst/>
          </a:prstGeom>
          <a:noFill/>
          <a:ln>
            <a:noFill/>
          </a:ln>
        </p:spPr>
        <p:txBody>
          <a:bodyPr anchorCtr="0" anchor="ctr" bIns="34325" lIns="68675" spcFirstLastPara="1" rIns="68675" wrap="square" tIns="343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0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5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4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4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0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0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0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9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0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0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0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0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1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1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1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2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2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2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3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3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3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3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3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3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3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3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2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2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2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2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2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2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9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3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3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5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4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4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4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4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4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4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4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4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5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8" name="Shape 1758"/>
        <p:cNvGrpSpPr/>
        <p:nvPr/>
      </p:nvGrpSpPr>
      <p:grpSpPr>
        <a:xfrm>
          <a:off x="0" y="0"/>
          <a:ext cx="0" cy="0"/>
          <a:chOff x="0" y="0"/>
          <a:chExt cx="0" cy="0"/>
        </a:xfrm>
      </p:grpSpPr>
      <p:graphicFrame>
        <p:nvGraphicFramePr>
          <p:cNvPr id="1759" name="Google Shape;1759;p124"/>
          <p:cNvGraphicFramePr/>
          <p:nvPr/>
        </p:nvGraphicFramePr>
        <p:xfrm>
          <a:off x="435895" y="1528144"/>
          <a:ext cx="3000000" cy="3000000"/>
        </p:xfrm>
        <a:graphic>
          <a:graphicData uri="http://schemas.openxmlformats.org/drawingml/2006/table">
            <a:tbl>
              <a:tblPr bandRow="1" firstCol="1" firstRow="1">
                <a:noFill/>
                <a:tableStyleId>{178A3762-BEA8-4683-AE4F-CBE343C905FE}</a:tableStyleId>
              </a:tblPr>
              <a:tblGrid>
                <a:gridCol w="1475175"/>
                <a:gridCol w="3971300"/>
                <a:gridCol w="1717450"/>
              </a:tblGrid>
              <a:tr h="732125">
                <a:tc>
                  <a:txBody>
                    <a:bodyPr/>
                    <a:lstStyle/>
                    <a:p>
                      <a:pPr indent="0" lvl="0" marL="0" marR="0" rtl="0" algn="ctr">
                        <a:spcBef>
                          <a:spcPts val="0"/>
                        </a:spcBef>
                        <a:spcAft>
                          <a:spcPts val="0"/>
                        </a:spcAft>
                        <a:buNone/>
                      </a:pPr>
                      <a:r>
                        <a:rPr lang="en" sz="1500" u="none" cap="none" strike="noStrike"/>
                        <a:t>Student Growth Rating Score</a:t>
                      </a:r>
                      <a:endParaRPr sz="1500" u="none" cap="none" strike="noStrike">
                        <a:latin typeface="Calibri"/>
                        <a:ea typeface="Calibri"/>
                        <a:cs typeface="Calibri"/>
                        <a:sym typeface="Calibri"/>
                      </a:endParaRPr>
                    </a:p>
                  </a:txBody>
                  <a:tcPr marT="0" marB="0" marR="51425" marL="51425" anchor="ctr">
                    <a:gradFill>
                      <a:gsLst>
                        <a:gs pos="0">
                          <a:srgbClr val="D4E5F5"/>
                        </a:gs>
                        <a:gs pos="100000">
                          <a:srgbClr val="70A4D5"/>
                        </a:gs>
                      </a:gsLst>
                      <a:path path="circle">
                        <a:fillToRect b="50%" l="50%" r="50%" t="50%"/>
                      </a:path>
                      <a:tileRect/>
                    </a:gradFill>
                  </a:tcPr>
                </a:tc>
                <a:tc>
                  <a:txBody>
                    <a:bodyPr/>
                    <a:lstStyle/>
                    <a:p>
                      <a:pPr indent="0" lvl="0" marL="0" marR="0" rtl="0" algn="ctr">
                        <a:spcBef>
                          <a:spcPts val="0"/>
                        </a:spcBef>
                        <a:spcAft>
                          <a:spcPts val="0"/>
                        </a:spcAft>
                        <a:buNone/>
                      </a:pPr>
                      <a:r>
                        <a:rPr lang="en" sz="1500" u="none" cap="none" strike="noStrike"/>
                        <a:t>Description of Rating</a:t>
                      </a:r>
                      <a:endParaRPr sz="1500" u="none" cap="none" strike="noStrike">
                        <a:latin typeface="Calibri"/>
                        <a:ea typeface="Calibri"/>
                        <a:cs typeface="Calibri"/>
                        <a:sym typeface="Calibri"/>
                      </a:endParaRPr>
                    </a:p>
                  </a:txBody>
                  <a:tcPr marT="0" marB="0" marR="51425" marL="51425" anchor="ctr">
                    <a:gradFill>
                      <a:gsLst>
                        <a:gs pos="0">
                          <a:srgbClr val="D4E5F5"/>
                        </a:gs>
                        <a:gs pos="100000">
                          <a:srgbClr val="70A4D5"/>
                        </a:gs>
                      </a:gsLst>
                      <a:path path="circle">
                        <a:fillToRect b="50%" l="50%" r="50%" t="50%"/>
                      </a:path>
                      <a:tileRect/>
                    </a:gradFill>
                  </a:tcPr>
                </a:tc>
                <a:tc>
                  <a:txBody>
                    <a:bodyPr/>
                    <a:lstStyle/>
                    <a:p>
                      <a:pPr indent="0" lvl="0" marL="0" marR="0" rtl="0" algn="ctr">
                        <a:spcBef>
                          <a:spcPts val="0"/>
                        </a:spcBef>
                        <a:spcAft>
                          <a:spcPts val="0"/>
                        </a:spcAft>
                        <a:buNone/>
                      </a:pPr>
                      <a:r>
                        <a:rPr lang="en" sz="1500" u="none" cap="none" strike="noStrike"/>
                        <a:t>Average SGP Required for Rating</a:t>
                      </a:r>
                      <a:endParaRPr sz="1500" u="none" cap="none" strike="noStrike">
                        <a:latin typeface="Calibri"/>
                        <a:ea typeface="Calibri"/>
                        <a:cs typeface="Calibri"/>
                        <a:sym typeface="Calibri"/>
                      </a:endParaRPr>
                    </a:p>
                  </a:txBody>
                  <a:tcPr marT="0" marB="0" marR="51425" marL="51425" anchor="ctr">
                    <a:gradFill>
                      <a:gsLst>
                        <a:gs pos="0">
                          <a:srgbClr val="D4E5F5"/>
                        </a:gs>
                        <a:gs pos="100000">
                          <a:srgbClr val="70A4D5"/>
                        </a:gs>
                      </a:gsLst>
                      <a:path path="circle">
                        <a:fillToRect b="50%" l="50%" r="50%" t="50%"/>
                      </a:path>
                      <a:tileRect/>
                    </a:gradFill>
                  </a:tcPr>
                </a:tc>
              </a:tr>
              <a:tr h="704150">
                <a:tc>
                  <a:txBody>
                    <a:bodyPr/>
                    <a:lstStyle/>
                    <a:p>
                      <a:pPr indent="0" lvl="0" marL="0" marR="0" rtl="0" algn="ctr">
                        <a:spcBef>
                          <a:spcPts val="0"/>
                        </a:spcBef>
                        <a:spcAft>
                          <a:spcPts val="0"/>
                        </a:spcAft>
                        <a:buNone/>
                      </a:pPr>
                      <a:r>
                        <a:rPr lang="en" sz="1500" u="none" cap="none" strike="noStrike"/>
                        <a:t>4</a:t>
                      </a:r>
                      <a:endParaRPr sz="1500" u="none" cap="none" strike="noStrike">
                        <a:latin typeface="Calibri"/>
                        <a:ea typeface="Calibri"/>
                        <a:cs typeface="Calibri"/>
                        <a:sym typeface="Calibri"/>
                      </a:endParaRPr>
                    </a:p>
                  </a:txBody>
                  <a:tcPr marT="0" marB="0" marR="51425" marL="51425" anchor="ctr"/>
                </a:tc>
                <a:tc>
                  <a:txBody>
                    <a:bodyPr/>
                    <a:lstStyle/>
                    <a:p>
                      <a:pPr indent="0" lvl="0" marL="0" marR="0" rtl="0" algn="ctr">
                        <a:spcBef>
                          <a:spcPts val="0"/>
                        </a:spcBef>
                        <a:spcAft>
                          <a:spcPts val="0"/>
                        </a:spcAft>
                        <a:buNone/>
                      </a:pPr>
                      <a:r>
                        <a:rPr lang="en" sz="1500" u="none" cap="none" strike="noStrike"/>
                        <a:t>Average SGP Required for State Assessment Growth Rating of Exceeds</a:t>
                      </a:r>
                      <a:endParaRPr sz="1500" u="none" cap="none" strike="noStrike">
                        <a:latin typeface="Calibri"/>
                        <a:ea typeface="Calibri"/>
                        <a:cs typeface="Calibri"/>
                        <a:sym typeface="Calibri"/>
                      </a:endParaRPr>
                    </a:p>
                  </a:txBody>
                  <a:tcPr marT="0" marB="0" marR="51425" marL="51425" anchor="ctr"/>
                </a:tc>
                <a:tc>
                  <a:txBody>
                    <a:bodyPr/>
                    <a:lstStyle/>
                    <a:p>
                      <a:pPr indent="0" lvl="0" marL="0" marR="0" rtl="0" algn="ctr">
                        <a:spcBef>
                          <a:spcPts val="0"/>
                        </a:spcBef>
                        <a:spcAft>
                          <a:spcPts val="0"/>
                        </a:spcAft>
                        <a:buNone/>
                      </a:pPr>
                      <a:r>
                        <a:rPr lang="en" sz="2400" u="none" cap="none" strike="noStrike"/>
                        <a:t>60</a:t>
                      </a:r>
                      <a:endParaRPr sz="2400" u="none" cap="none" strike="noStrike">
                        <a:latin typeface="Calibri"/>
                        <a:ea typeface="Calibri"/>
                        <a:cs typeface="Calibri"/>
                        <a:sym typeface="Calibri"/>
                      </a:endParaRPr>
                    </a:p>
                  </a:txBody>
                  <a:tcPr marT="0" marB="0" marR="51425" marL="51425" anchor="ctr"/>
                </a:tc>
              </a:tr>
              <a:tr h="666025">
                <a:tc>
                  <a:txBody>
                    <a:bodyPr/>
                    <a:lstStyle/>
                    <a:p>
                      <a:pPr indent="0" lvl="0" marL="0" marR="0" rtl="0" algn="ctr">
                        <a:spcBef>
                          <a:spcPts val="0"/>
                        </a:spcBef>
                        <a:spcAft>
                          <a:spcPts val="0"/>
                        </a:spcAft>
                        <a:buNone/>
                      </a:pPr>
                      <a:r>
                        <a:rPr lang="en" sz="1500" u="none" cap="none" strike="noStrike"/>
                        <a:t>3</a:t>
                      </a:r>
                      <a:endParaRPr sz="1500" u="none" cap="none" strike="noStrike">
                        <a:latin typeface="Calibri"/>
                        <a:ea typeface="Calibri"/>
                        <a:cs typeface="Calibri"/>
                        <a:sym typeface="Calibri"/>
                      </a:endParaRPr>
                    </a:p>
                  </a:txBody>
                  <a:tcPr marT="0" marB="0" marR="51425" marL="51425" anchor="ctr">
                    <a:solidFill>
                      <a:srgbClr val="EFEFEF"/>
                    </a:solidFill>
                  </a:tcPr>
                </a:tc>
                <a:tc>
                  <a:txBody>
                    <a:bodyPr/>
                    <a:lstStyle/>
                    <a:p>
                      <a:pPr indent="0" lvl="0" marL="0" marR="0" rtl="0" algn="ctr">
                        <a:spcBef>
                          <a:spcPts val="0"/>
                        </a:spcBef>
                        <a:spcAft>
                          <a:spcPts val="0"/>
                        </a:spcAft>
                        <a:buNone/>
                      </a:pPr>
                      <a:r>
                        <a:rPr lang="en" sz="1500" u="none" cap="none" strike="noStrike"/>
                        <a:t>Average SGP Required for State Assessment Growth Rating of Met</a:t>
                      </a:r>
                      <a:endParaRPr sz="1500" u="none" cap="none" strike="noStrike">
                        <a:latin typeface="Calibri"/>
                        <a:ea typeface="Calibri"/>
                        <a:cs typeface="Calibri"/>
                        <a:sym typeface="Calibri"/>
                      </a:endParaRPr>
                    </a:p>
                  </a:txBody>
                  <a:tcPr marT="0" marB="0" marR="51425" marL="51425" anchor="ctr">
                    <a:solidFill>
                      <a:srgbClr val="EFEFEF"/>
                    </a:solidFill>
                  </a:tcPr>
                </a:tc>
                <a:tc>
                  <a:txBody>
                    <a:bodyPr/>
                    <a:lstStyle/>
                    <a:p>
                      <a:pPr indent="0" lvl="0" marL="0" marR="0" rtl="0" algn="ctr">
                        <a:spcBef>
                          <a:spcPts val="0"/>
                        </a:spcBef>
                        <a:spcAft>
                          <a:spcPts val="0"/>
                        </a:spcAft>
                        <a:buNone/>
                      </a:pPr>
                      <a:r>
                        <a:rPr lang="en" sz="2400" u="none" cap="none" strike="noStrike"/>
                        <a:t>40</a:t>
                      </a:r>
                      <a:endParaRPr sz="2400" u="none" cap="none" strike="noStrike">
                        <a:latin typeface="Calibri"/>
                        <a:ea typeface="Calibri"/>
                        <a:cs typeface="Calibri"/>
                        <a:sym typeface="Calibri"/>
                      </a:endParaRPr>
                    </a:p>
                  </a:txBody>
                  <a:tcPr marT="0" marB="0" marR="51425" marL="51425" anchor="ctr">
                    <a:solidFill>
                      <a:srgbClr val="EFEFEF"/>
                    </a:solidFill>
                  </a:tcPr>
                </a:tc>
              </a:tr>
              <a:tr h="666025">
                <a:tc>
                  <a:txBody>
                    <a:bodyPr/>
                    <a:lstStyle/>
                    <a:p>
                      <a:pPr indent="0" lvl="0" marL="0" marR="0" rtl="0" algn="ctr">
                        <a:spcBef>
                          <a:spcPts val="0"/>
                        </a:spcBef>
                        <a:spcAft>
                          <a:spcPts val="0"/>
                        </a:spcAft>
                        <a:buNone/>
                      </a:pPr>
                      <a:r>
                        <a:rPr lang="en" sz="1500" u="none" cap="none" strike="noStrike"/>
                        <a:t>2</a:t>
                      </a:r>
                      <a:endParaRPr sz="1500" u="none" cap="none" strike="noStrike">
                        <a:latin typeface="Calibri"/>
                        <a:ea typeface="Calibri"/>
                        <a:cs typeface="Calibri"/>
                        <a:sym typeface="Calibri"/>
                      </a:endParaRPr>
                    </a:p>
                  </a:txBody>
                  <a:tcPr marT="0" marB="0" marR="51425" marL="51425" anchor="ctr"/>
                </a:tc>
                <a:tc>
                  <a:txBody>
                    <a:bodyPr/>
                    <a:lstStyle/>
                    <a:p>
                      <a:pPr indent="0" lvl="0" marL="0" marR="0" rtl="0" algn="ctr">
                        <a:spcBef>
                          <a:spcPts val="0"/>
                        </a:spcBef>
                        <a:spcAft>
                          <a:spcPts val="0"/>
                        </a:spcAft>
                        <a:buNone/>
                      </a:pPr>
                      <a:r>
                        <a:rPr lang="en" sz="1500" u="none" cap="none" strike="noStrike"/>
                        <a:t>Average SGP Required for State Assessment Growth Rating of Nearly Met</a:t>
                      </a:r>
                      <a:endParaRPr sz="1500" u="none" cap="none" strike="noStrike">
                        <a:latin typeface="Calibri"/>
                        <a:ea typeface="Calibri"/>
                        <a:cs typeface="Calibri"/>
                        <a:sym typeface="Calibri"/>
                      </a:endParaRPr>
                    </a:p>
                  </a:txBody>
                  <a:tcPr marT="0" marB="0" marR="51425" marL="51425" anchor="ctr"/>
                </a:tc>
                <a:tc>
                  <a:txBody>
                    <a:bodyPr/>
                    <a:lstStyle/>
                    <a:p>
                      <a:pPr indent="0" lvl="0" marL="0" marR="0" rtl="0" algn="ctr">
                        <a:spcBef>
                          <a:spcPts val="0"/>
                        </a:spcBef>
                        <a:spcAft>
                          <a:spcPts val="0"/>
                        </a:spcAft>
                        <a:buNone/>
                      </a:pPr>
                      <a:r>
                        <a:rPr lang="en" sz="2400" u="none" cap="none" strike="noStrike"/>
                        <a:t>20</a:t>
                      </a:r>
                      <a:endParaRPr sz="2400" u="none" cap="none" strike="noStrike">
                        <a:latin typeface="Calibri"/>
                        <a:ea typeface="Calibri"/>
                        <a:cs typeface="Calibri"/>
                        <a:sym typeface="Calibri"/>
                      </a:endParaRPr>
                    </a:p>
                  </a:txBody>
                  <a:tcPr marT="0" marB="0" marR="51425" marL="51425" anchor="ctr"/>
                </a:tc>
              </a:tr>
              <a:tr h="631275">
                <a:tc>
                  <a:txBody>
                    <a:bodyPr/>
                    <a:lstStyle/>
                    <a:p>
                      <a:pPr indent="0" lvl="0" marL="0" marR="0" rtl="0" algn="ctr">
                        <a:spcBef>
                          <a:spcPts val="0"/>
                        </a:spcBef>
                        <a:spcAft>
                          <a:spcPts val="0"/>
                        </a:spcAft>
                        <a:buNone/>
                      </a:pPr>
                      <a:r>
                        <a:rPr lang="en" sz="1500" u="none" cap="none" strike="noStrike"/>
                        <a:t>1</a:t>
                      </a:r>
                      <a:endParaRPr sz="1500" u="none" cap="none" strike="noStrike">
                        <a:latin typeface="Calibri"/>
                        <a:ea typeface="Calibri"/>
                        <a:cs typeface="Calibri"/>
                        <a:sym typeface="Calibri"/>
                      </a:endParaRPr>
                    </a:p>
                  </a:txBody>
                  <a:tcPr marT="0" marB="0" marR="51425" marL="51425" anchor="ctr">
                    <a:solidFill>
                      <a:srgbClr val="EFEFEF"/>
                    </a:solidFill>
                  </a:tcPr>
                </a:tc>
                <a:tc>
                  <a:txBody>
                    <a:bodyPr/>
                    <a:lstStyle/>
                    <a:p>
                      <a:pPr indent="0" lvl="0" marL="0" marR="0" rtl="0" algn="ctr">
                        <a:spcBef>
                          <a:spcPts val="0"/>
                        </a:spcBef>
                        <a:spcAft>
                          <a:spcPts val="0"/>
                        </a:spcAft>
                        <a:buNone/>
                      </a:pPr>
                      <a:r>
                        <a:rPr lang="en" sz="1500" u="none" cap="none" strike="noStrike"/>
                        <a:t>Average SGP Required for State Assessment Growth Rating of Not Met</a:t>
                      </a:r>
                      <a:endParaRPr sz="1500" u="none" cap="none" strike="noStrike">
                        <a:latin typeface="Calibri"/>
                        <a:ea typeface="Calibri"/>
                        <a:cs typeface="Calibri"/>
                        <a:sym typeface="Calibri"/>
                      </a:endParaRPr>
                    </a:p>
                  </a:txBody>
                  <a:tcPr marT="0" marB="0" marR="51425" marL="51425" anchor="ctr">
                    <a:solidFill>
                      <a:srgbClr val="EFEFEF"/>
                    </a:solidFill>
                  </a:tcPr>
                </a:tc>
                <a:tc>
                  <a:txBody>
                    <a:bodyPr/>
                    <a:lstStyle/>
                    <a:p>
                      <a:pPr indent="0" lvl="0" marL="0" marR="0" rtl="0" algn="ctr">
                        <a:spcBef>
                          <a:spcPts val="0"/>
                        </a:spcBef>
                        <a:spcAft>
                          <a:spcPts val="0"/>
                        </a:spcAft>
                        <a:buNone/>
                      </a:pPr>
                      <a:r>
                        <a:rPr lang="en" sz="2400" u="none" cap="none" strike="noStrike"/>
                        <a:t>19 or Less</a:t>
                      </a:r>
                      <a:endParaRPr sz="2400" u="none" cap="none" strike="noStrike">
                        <a:latin typeface="Calibri"/>
                        <a:ea typeface="Calibri"/>
                        <a:cs typeface="Calibri"/>
                        <a:sym typeface="Calibri"/>
                      </a:endParaRPr>
                    </a:p>
                  </a:txBody>
                  <a:tcPr marT="0" marB="0" marR="51425" marL="51425" anchor="ctr">
                    <a:solidFill>
                      <a:srgbClr val="EFEFEF"/>
                    </a:solidFill>
                  </a:tcPr>
                </a:tc>
              </a:tr>
            </a:tbl>
          </a:graphicData>
        </a:graphic>
      </p:graphicFrame>
      <p:sp>
        <p:nvSpPr>
          <p:cNvPr id="1760" name="Google Shape;1760;p124"/>
          <p:cNvSpPr txBox="1"/>
          <p:nvPr/>
        </p:nvSpPr>
        <p:spPr>
          <a:xfrm>
            <a:off x="8288670" y="4784307"/>
            <a:ext cx="787500" cy="272400"/>
          </a:xfrm>
          <a:prstGeom prst="rect">
            <a:avLst/>
          </a:prstGeom>
          <a:noFill/>
          <a:ln>
            <a:noFill/>
          </a:ln>
        </p:spPr>
        <p:txBody>
          <a:bodyPr anchorCtr="0" anchor="ctr" bIns="34325" lIns="68675" spcFirstLastPara="1" rIns="68675" wrap="square" tIns="34325">
            <a:noAutofit/>
          </a:bodyPr>
          <a:lstStyle/>
          <a:p>
            <a:pPr indent="0" lvl="0" marL="0" marR="0" rtl="0" algn="r">
              <a:spcBef>
                <a:spcPts val="0"/>
              </a:spcBef>
              <a:spcAft>
                <a:spcPts val="0"/>
              </a:spcAft>
              <a:buNone/>
            </a:pPr>
            <a:fld id="{00000000-1234-1234-1234-123412341234}" type="slidenum">
              <a:rPr lang="en" sz="1000">
                <a:solidFill>
                  <a:schemeClr val="dk2"/>
                </a:solidFill>
                <a:latin typeface="Gill Sans"/>
                <a:ea typeface="Gill Sans"/>
                <a:cs typeface="Gill Sans"/>
                <a:sym typeface="Gill Sans"/>
              </a:rPr>
              <a:t>‹#›</a:t>
            </a:fld>
            <a:endParaRPr sz="1000">
              <a:solidFill>
                <a:schemeClr val="dk2"/>
              </a:solidFill>
              <a:latin typeface="Gill Sans"/>
              <a:ea typeface="Gill Sans"/>
              <a:cs typeface="Gill Sans"/>
              <a:sym typeface="Gill Sans"/>
            </a:endParaRPr>
          </a:p>
        </p:txBody>
      </p:sp>
      <p:sp>
        <p:nvSpPr>
          <p:cNvPr id="1761" name="Google Shape;1761;p124"/>
          <p:cNvSpPr txBox="1"/>
          <p:nvPr>
            <p:ph idx="12" type="sldNum"/>
          </p:nvPr>
        </p:nvSpPr>
        <p:spPr>
          <a:xfrm>
            <a:off x="0" y="4800601"/>
            <a:ext cx="436800" cy="342900"/>
          </a:xfrm>
          <a:prstGeom prst="rect">
            <a:avLst/>
          </a:prstGeom>
          <a:noFill/>
          <a:ln>
            <a:noFill/>
          </a:ln>
        </p:spPr>
        <p:txBody>
          <a:bodyPr anchorCtr="0" anchor="ctr" bIns="34325" lIns="68675" spcFirstLastPara="1" rIns="68675" wrap="square" tIns="34325">
            <a:noAutofit/>
          </a:bodyPr>
          <a:lstStyle/>
          <a:p>
            <a:pPr indent="0" lvl="0" marL="0" rtl="0" algn="r">
              <a:spcBef>
                <a:spcPts val="0"/>
              </a:spcBef>
              <a:spcAft>
                <a:spcPts val="0"/>
              </a:spcAft>
              <a:buNone/>
            </a:pPr>
            <a:fld id="{00000000-1234-1234-1234-123412341234}" type="slidenum">
              <a:rPr lang="en"/>
              <a:t>‹#›</a:t>
            </a:fld>
            <a:endParaRPr/>
          </a:p>
        </p:txBody>
      </p:sp>
      <p:sp>
        <p:nvSpPr>
          <p:cNvPr id="1762" name="Google Shape;1762;p124"/>
          <p:cNvSpPr txBox="1"/>
          <p:nvPr>
            <p:ph type="title"/>
          </p:nvPr>
        </p:nvSpPr>
        <p:spPr>
          <a:xfrm>
            <a:off x="435894" y="526617"/>
            <a:ext cx="8272200" cy="760200"/>
          </a:xfrm>
          <a:prstGeom prst="rect">
            <a:avLst/>
          </a:prstGeom>
          <a:noFill/>
          <a:ln>
            <a:noFill/>
          </a:ln>
        </p:spPr>
        <p:txBody>
          <a:bodyPr anchorCtr="0" anchor="b" bIns="34325" lIns="68675" spcFirstLastPara="1" rIns="68675" wrap="square" tIns="34325">
            <a:noAutofit/>
          </a:bodyPr>
          <a:lstStyle/>
          <a:p>
            <a:pPr indent="0" lvl="0" marL="0" rtl="0" algn="l">
              <a:spcBef>
                <a:spcPts val="0"/>
              </a:spcBef>
              <a:spcAft>
                <a:spcPts val="0"/>
              </a:spcAft>
              <a:buClr>
                <a:schemeClr val="lt1"/>
              </a:buClr>
              <a:buSzPts val="2300"/>
              <a:buFont typeface="Gill Sans"/>
              <a:buNone/>
            </a:pPr>
            <a:r>
              <a:rPr lang="en" sz="2300"/>
              <a:t>USING </a:t>
            </a:r>
            <a:r>
              <a:rPr lang="en" sz="2400"/>
              <a:t>MEAN</a:t>
            </a:r>
            <a:r>
              <a:rPr lang="en" sz="2300"/>
              <a:t> SGP SCORES TO DETERMINE STATE ASSESSMENT STUDENT GROWTH EFFECTIVENESS RATINGS </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6" name="Shape 1766"/>
        <p:cNvGrpSpPr/>
        <p:nvPr/>
      </p:nvGrpSpPr>
      <p:grpSpPr>
        <a:xfrm>
          <a:off x="0" y="0"/>
          <a:ext cx="0" cy="0"/>
          <a:chOff x="0" y="0"/>
          <a:chExt cx="0" cy="0"/>
        </a:xfrm>
      </p:grpSpPr>
      <p:sp>
        <p:nvSpPr>
          <p:cNvPr id="1767" name="Google Shape;1767;p125"/>
          <p:cNvSpPr txBox="1"/>
          <p:nvPr>
            <p:ph idx="1" type="body"/>
          </p:nvPr>
        </p:nvSpPr>
        <p:spPr>
          <a:xfrm>
            <a:off x="236765" y="4308185"/>
            <a:ext cx="8670600" cy="385500"/>
          </a:xfrm>
          <a:prstGeom prst="rect">
            <a:avLst/>
          </a:prstGeom>
          <a:noFill/>
          <a:ln>
            <a:noFill/>
          </a:ln>
        </p:spPr>
        <p:txBody>
          <a:bodyPr anchorCtr="0" anchor="ctr" bIns="34325" lIns="68675" spcFirstLastPara="1" rIns="68675" wrap="square" tIns="34325">
            <a:noAutofit/>
          </a:bodyPr>
          <a:lstStyle/>
          <a:p>
            <a:pPr indent="0" lvl="0" marL="0" rtl="0" algn="l">
              <a:spcBef>
                <a:spcPts val="0"/>
              </a:spcBef>
              <a:spcAft>
                <a:spcPts val="0"/>
              </a:spcAft>
              <a:buSzPts val="1200"/>
              <a:buNone/>
            </a:pPr>
            <a:r>
              <a:rPr lang="en" sz="1400" u="sng">
                <a:solidFill>
                  <a:schemeClr val="hlink"/>
                </a:solidFill>
                <a:latin typeface="Arial"/>
                <a:ea typeface="Arial"/>
                <a:cs typeface="Arial"/>
                <a:sym typeface="Arial"/>
                <a:hlinkClick r:id="rId3"/>
              </a:rPr>
              <a:t>https://www.mischooldata.org/DistrictSchoolProfiles/AssessmentResults/StudentGrowth/StudentGrowth.aspx</a:t>
            </a:r>
            <a:endParaRPr sz="1400">
              <a:latin typeface="Arial"/>
              <a:ea typeface="Arial"/>
              <a:cs typeface="Arial"/>
              <a:sym typeface="Arial"/>
            </a:endParaRPr>
          </a:p>
        </p:txBody>
      </p:sp>
      <p:pic>
        <p:nvPicPr>
          <p:cNvPr descr="Image showing how to access MISchoolData growth reports.  Also available within the link on the page." id="1768" name="Google Shape;1768;p125"/>
          <p:cNvPicPr preferRelativeResize="0"/>
          <p:nvPr/>
        </p:nvPicPr>
        <p:blipFill rotWithShape="1">
          <a:blip r:embed="rId4">
            <a:alphaModFix/>
          </a:blip>
          <a:srcRect b="0" l="0" r="0" t="0"/>
          <a:stretch/>
        </p:blipFill>
        <p:spPr>
          <a:xfrm>
            <a:off x="351920" y="1388960"/>
            <a:ext cx="3846862" cy="2924459"/>
          </a:xfrm>
          <a:prstGeom prst="rect">
            <a:avLst/>
          </a:prstGeom>
          <a:noFill/>
          <a:ln>
            <a:noFill/>
          </a:ln>
        </p:spPr>
      </p:pic>
      <p:pic>
        <p:nvPicPr>
          <p:cNvPr descr="Image showing MISchoolData growth reports.  Also available within the link on the page." id="1769" name="Google Shape;1769;p125"/>
          <p:cNvPicPr preferRelativeResize="0"/>
          <p:nvPr/>
        </p:nvPicPr>
        <p:blipFill rotWithShape="1">
          <a:blip r:embed="rId5">
            <a:alphaModFix/>
          </a:blip>
          <a:srcRect b="0" l="0" r="0" t="0"/>
          <a:stretch/>
        </p:blipFill>
        <p:spPr>
          <a:xfrm>
            <a:off x="4367829" y="1388961"/>
            <a:ext cx="3616852" cy="2924459"/>
          </a:xfrm>
          <a:prstGeom prst="rect">
            <a:avLst/>
          </a:prstGeom>
          <a:noFill/>
          <a:ln>
            <a:noFill/>
          </a:ln>
        </p:spPr>
      </p:pic>
      <p:sp>
        <p:nvSpPr>
          <p:cNvPr id="1770" name="Google Shape;1770;p125"/>
          <p:cNvSpPr txBox="1"/>
          <p:nvPr/>
        </p:nvSpPr>
        <p:spPr>
          <a:xfrm>
            <a:off x="8288670" y="4784307"/>
            <a:ext cx="787500" cy="272400"/>
          </a:xfrm>
          <a:prstGeom prst="rect">
            <a:avLst/>
          </a:prstGeom>
          <a:noFill/>
          <a:ln>
            <a:noFill/>
          </a:ln>
        </p:spPr>
        <p:txBody>
          <a:bodyPr anchorCtr="0" anchor="ctr" bIns="34325" lIns="68675" spcFirstLastPara="1" rIns="68675" wrap="square" tIns="34325">
            <a:noAutofit/>
          </a:bodyPr>
          <a:lstStyle/>
          <a:p>
            <a:pPr indent="0" lvl="0" marL="0" marR="0" rtl="0" algn="r">
              <a:spcBef>
                <a:spcPts val="0"/>
              </a:spcBef>
              <a:spcAft>
                <a:spcPts val="0"/>
              </a:spcAft>
              <a:buNone/>
            </a:pPr>
            <a:fld id="{00000000-1234-1234-1234-123412341234}" type="slidenum">
              <a:rPr lang="en" sz="1000">
                <a:solidFill>
                  <a:schemeClr val="dk2"/>
                </a:solidFill>
                <a:latin typeface="Gill Sans"/>
                <a:ea typeface="Gill Sans"/>
                <a:cs typeface="Gill Sans"/>
                <a:sym typeface="Gill Sans"/>
              </a:rPr>
              <a:t>‹#›</a:t>
            </a:fld>
            <a:endParaRPr sz="1000">
              <a:solidFill>
                <a:schemeClr val="dk2"/>
              </a:solidFill>
              <a:latin typeface="Gill Sans"/>
              <a:ea typeface="Gill Sans"/>
              <a:cs typeface="Gill Sans"/>
              <a:sym typeface="Gill Sans"/>
            </a:endParaRPr>
          </a:p>
        </p:txBody>
      </p:sp>
      <p:sp>
        <p:nvSpPr>
          <p:cNvPr id="1771" name="Google Shape;1771;p125"/>
          <p:cNvSpPr txBox="1"/>
          <p:nvPr>
            <p:ph idx="12" type="sldNum"/>
          </p:nvPr>
        </p:nvSpPr>
        <p:spPr>
          <a:xfrm>
            <a:off x="0" y="4800601"/>
            <a:ext cx="436800" cy="342900"/>
          </a:xfrm>
          <a:prstGeom prst="rect">
            <a:avLst/>
          </a:prstGeom>
          <a:noFill/>
          <a:ln>
            <a:noFill/>
          </a:ln>
        </p:spPr>
        <p:txBody>
          <a:bodyPr anchorCtr="0" anchor="ctr" bIns="34325" lIns="68675" spcFirstLastPara="1" rIns="68675" wrap="square" tIns="34325">
            <a:noAutofit/>
          </a:bodyPr>
          <a:lstStyle/>
          <a:p>
            <a:pPr indent="0" lvl="0" marL="0" rtl="0" algn="r">
              <a:spcBef>
                <a:spcPts val="0"/>
              </a:spcBef>
              <a:spcAft>
                <a:spcPts val="0"/>
              </a:spcAft>
              <a:buNone/>
            </a:pPr>
            <a:fld id="{00000000-1234-1234-1234-123412341234}" type="slidenum">
              <a:rPr lang="en"/>
              <a:t>‹#›</a:t>
            </a:fld>
            <a:endParaRPr/>
          </a:p>
        </p:txBody>
      </p:sp>
      <p:sp>
        <p:nvSpPr>
          <p:cNvPr id="1772" name="Google Shape;1772;p125"/>
          <p:cNvSpPr txBox="1"/>
          <p:nvPr>
            <p:ph type="title"/>
          </p:nvPr>
        </p:nvSpPr>
        <p:spPr>
          <a:xfrm>
            <a:off x="435894" y="526617"/>
            <a:ext cx="8272200" cy="760200"/>
          </a:xfrm>
          <a:prstGeom prst="rect">
            <a:avLst/>
          </a:prstGeom>
          <a:noFill/>
          <a:ln>
            <a:noFill/>
          </a:ln>
        </p:spPr>
        <p:txBody>
          <a:bodyPr anchorCtr="0" anchor="b" bIns="34325" lIns="68675" spcFirstLastPara="1" rIns="68675" wrap="square" tIns="34325">
            <a:noAutofit/>
          </a:bodyPr>
          <a:lstStyle/>
          <a:p>
            <a:pPr indent="0" lvl="0" marL="0" rtl="0" algn="l">
              <a:spcBef>
                <a:spcPts val="0"/>
              </a:spcBef>
              <a:spcAft>
                <a:spcPts val="0"/>
              </a:spcAft>
              <a:buClr>
                <a:schemeClr val="lt1"/>
              </a:buClr>
              <a:buSzPts val="2200"/>
              <a:buFont typeface="Gill Sans"/>
              <a:buNone/>
            </a:pPr>
            <a:r>
              <a:rPr lang="en" sz="2200"/>
              <a:t>CALCULATING SGP SCORES FOR SCHOOLS </a:t>
            </a:r>
            <a:br>
              <a:rPr lang="en" sz="2200"/>
            </a:br>
            <a:r>
              <a:rPr lang="en" sz="2200"/>
              <a:t>AND SCHOOL GRADE LEVELS</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7" name="Shape 1777"/>
        <p:cNvGrpSpPr/>
        <p:nvPr/>
      </p:nvGrpSpPr>
      <p:grpSpPr>
        <a:xfrm>
          <a:off x="0" y="0"/>
          <a:ext cx="0" cy="0"/>
          <a:chOff x="0" y="0"/>
          <a:chExt cx="0" cy="0"/>
        </a:xfrm>
      </p:grpSpPr>
      <p:pic>
        <p:nvPicPr>
          <p:cNvPr descr="Image demonstrating MDE SGP calculator tool." id="1778" name="Google Shape;1778;p126"/>
          <p:cNvPicPr preferRelativeResize="0"/>
          <p:nvPr/>
        </p:nvPicPr>
        <p:blipFill rotWithShape="1">
          <a:blip r:embed="rId3">
            <a:alphaModFix/>
          </a:blip>
          <a:srcRect b="0" l="0" r="0" t="0"/>
          <a:stretch/>
        </p:blipFill>
        <p:spPr>
          <a:xfrm>
            <a:off x="55982" y="3188633"/>
            <a:ext cx="2826402" cy="1827229"/>
          </a:xfrm>
          <a:prstGeom prst="rect">
            <a:avLst/>
          </a:prstGeom>
          <a:noFill/>
          <a:ln>
            <a:noFill/>
          </a:ln>
        </p:spPr>
      </p:pic>
      <p:pic>
        <p:nvPicPr>
          <p:cNvPr descr="Image demonstrating MDE SGP calculator tool." id="1779" name="Google Shape;1779;p126"/>
          <p:cNvPicPr preferRelativeResize="0"/>
          <p:nvPr/>
        </p:nvPicPr>
        <p:blipFill rotWithShape="1">
          <a:blip r:embed="rId4">
            <a:alphaModFix/>
          </a:blip>
          <a:srcRect b="0" l="0" r="0" t="0"/>
          <a:stretch/>
        </p:blipFill>
        <p:spPr>
          <a:xfrm>
            <a:off x="55983" y="1457231"/>
            <a:ext cx="2826401" cy="1660744"/>
          </a:xfrm>
          <a:prstGeom prst="rect">
            <a:avLst/>
          </a:prstGeom>
          <a:noFill/>
          <a:ln>
            <a:noFill/>
          </a:ln>
        </p:spPr>
      </p:pic>
      <p:pic>
        <p:nvPicPr>
          <p:cNvPr descr="Image demonstrating MDE SGP calculator tool." id="1780" name="Google Shape;1780;p126"/>
          <p:cNvPicPr preferRelativeResize="0"/>
          <p:nvPr/>
        </p:nvPicPr>
        <p:blipFill rotWithShape="1">
          <a:blip r:embed="rId5">
            <a:alphaModFix/>
          </a:blip>
          <a:srcRect b="0" l="0" r="0" t="0"/>
          <a:stretch/>
        </p:blipFill>
        <p:spPr>
          <a:xfrm>
            <a:off x="6477676" y="2175036"/>
            <a:ext cx="2533562" cy="1486878"/>
          </a:xfrm>
          <a:prstGeom prst="rect">
            <a:avLst/>
          </a:prstGeom>
          <a:noFill/>
          <a:ln>
            <a:noFill/>
          </a:ln>
        </p:spPr>
      </p:pic>
      <p:pic>
        <p:nvPicPr>
          <p:cNvPr descr="Image demonstrating MDE SGP calculator tool." id="1781" name="Google Shape;1781;p126"/>
          <p:cNvPicPr preferRelativeResize="0"/>
          <p:nvPr/>
        </p:nvPicPr>
        <p:blipFill rotWithShape="1">
          <a:blip r:embed="rId6">
            <a:alphaModFix/>
          </a:blip>
          <a:srcRect b="0" l="0" r="0" t="0"/>
          <a:stretch/>
        </p:blipFill>
        <p:spPr>
          <a:xfrm>
            <a:off x="2889395" y="1524700"/>
            <a:ext cx="3579402" cy="2959383"/>
          </a:xfrm>
          <a:prstGeom prst="rect">
            <a:avLst/>
          </a:prstGeom>
          <a:noFill/>
          <a:ln>
            <a:noFill/>
          </a:ln>
        </p:spPr>
      </p:pic>
      <p:sp>
        <p:nvSpPr>
          <p:cNvPr id="1782" name="Google Shape;1782;p126"/>
          <p:cNvSpPr txBox="1"/>
          <p:nvPr>
            <p:ph idx="12" type="sldNum"/>
          </p:nvPr>
        </p:nvSpPr>
        <p:spPr>
          <a:xfrm>
            <a:off x="0" y="4800601"/>
            <a:ext cx="436800" cy="342900"/>
          </a:xfrm>
          <a:prstGeom prst="rect">
            <a:avLst/>
          </a:prstGeom>
          <a:noFill/>
          <a:ln>
            <a:noFill/>
          </a:ln>
        </p:spPr>
        <p:txBody>
          <a:bodyPr anchorCtr="0" anchor="ctr" bIns="34325" lIns="68675" spcFirstLastPara="1" rIns="68675" wrap="square" tIns="34325">
            <a:noAutofit/>
          </a:bodyPr>
          <a:lstStyle/>
          <a:p>
            <a:pPr indent="0" lvl="0" marL="0" rtl="0" algn="r">
              <a:spcBef>
                <a:spcPts val="0"/>
              </a:spcBef>
              <a:spcAft>
                <a:spcPts val="0"/>
              </a:spcAft>
              <a:buNone/>
            </a:pPr>
            <a:fld id="{00000000-1234-1234-1234-123412341234}" type="slidenum">
              <a:rPr lang="en"/>
              <a:t>‹#›</a:t>
            </a:fld>
            <a:endParaRPr/>
          </a:p>
        </p:txBody>
      </p:sp>
      <p:sp>
        <p:nvSpPr>
          <p:cNvPr id="1783" name="Google Shape;1783;p126"/>
          <p:cNvSpPr/>
          <p:nvPr/>
        </p:nvSpPr>
        <p:spPr>
          <a:xfrm>
            <a:off x="3054774" y="4534075"/>
            <a:ext cx="3969000" cy="484500"/>
          </a:xfrm>
          <a:prstGeom prst="rect">
            <a:avLst/>
          </a:prstGeom>
          <a:noFill/>
          <a:ln>
            <a:noFill/>
          </a:ln>
        </p:spPr>
        <p:txBody>
          <a:bodyPr anchorCtr="0" anchor="t" bIns="34325" lIns="68675" spcFirstLastPara="1" rIns="68675" wrap="square" tIns="34325">
            <a:noAutofit/>
          </a:bodyPr>
          <a:lstStyle/>
          <a:p>
            <a:pPr indent="0" lvl="0" marL="0" marR="0" rtl="0" algn="l">
              <a:spcBef>
                <a:spcPts val="0"/>
              </a:spcBef>
              <a:spcAft>
                <a:spcPts val="0"/>
              </a:spcAft>
              <a:buNone/>
            </a:pPr>
            <a:r>
              <a:rPr lang="en" u="sng">
                <a:solidFill>
                  <a:schemeClr val="hlink"/>
                </a:solidFill>
                <a:latin typeface="Gill Sans"/>
                <a:ea typeface="Gill Sans"/>
                <a:cs typeface="Gill Sans"/>
                <a:sym typeface="Gill Sans"/>
                <a:hlinkClick r:id="rId7"/>
              </a:rPr>
              <a:t>Available for Download on the MDE Ed Eval SGP Webpage</a:t>
            </a:r>
            <a:endParaRPr sz="1400">
              <a:solidFill>
                <a:schemeClr val="dk1"/>
              </a:solidFill>
              <a:latin typeface="Gill Sans"/>
              <a:ea typeface="Gill Sans"/>
              <a:cs typeface="Gill Sans"/>
              <a:sym typeface="Gill Sans"/>
            </a:endParaRPr>
          </a:p>
        </p:txBody>
      </p:sp>
      <p:sp>
        <p:nvSpPr>
          <p:cNvPr id="1784" name="Google Shape;1784;p126"/>
          <p:cNvSpPr txBox="1"/>
          <p:nvPr>
            <p:ph type="title"/>
          </p:nvPr>
        </p:nvSpPr>
        <p:spPr>
          <a:xfrm>
            <a:off x="532387" y="482813"/>
            <a:ext cx="8272200" cy="758400"/>
          </a:xfrm>
          <a:prstGeom prst="rect">
            <a:avLst/>
          </a:prstGeom>
          <a:noFill/>
          <a:ln>
            <a:noFill/>
          </a:ln>
        </p:spPr>
        <p:txBody>
          <a:bodyPr anchorCtr="0" anchor="b" bIns="34325" lIns="68675" spcFirstLastPara="1" rIns="68675" wrap="square" tIns="34325">
            <a:noAutofit/>
          </a:bodyPr>
          <a:lstStyle/>
          <a:p>
            <a:pPr indent="0" lvl="0" marL="0" rtl="0" algn="l">
              <a:spcBef>
                <a:spcPts val="0"/>
              </a:spcBef>
              <a:spcAft>
                <a:spcPts val="0"/>
              </a:spcAft>
              <a:buClr>
                <a:schemeClr val="lt1"/>
              </a:buClr>
              <a:buSzPts val="2400"/>
              <a:buFont typeface="Gill Sans"/>
              <a:buNone/>
            </a:pPr>
            <a:r>
              <a:rPr lang="en" sz="2400"/>
              <a:t>MDE SGP EDUCATOR EVALUATION CALCULATOR TOOL</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8" name="Shape 1788"/>
        <p:cNvGrpSpPr/>
        <p:nvPr/>
      </p:nvGrpSpPr>
      <p:grpSpPr>
        <a:xfrm>
          <a:off x="0" y="0"/>
          <a:ext cx="0" cy="0"/>
          <a:chOff x="0" y="0"/>
          <a:chExt cx="0" cy="0"/>
        </a:xfrm>
      </p:grpSpPr>
      <p:sp>
        <p:nvSpPr>
          <p:cNvPr id="1789" name="Google Shape;1789;p127"/>
          <p:cNvSpPr txBox="1"/>
          <p:nvPr>
            <p:ph idx="1" type="body"/>
          </p:nvPr>
        </p:nvSpPr>
        <p:spPr>
          <a:xfrm>
            <a:off x="527010" y="2063751"/>
            <a:ext cx="8272200" cy="2447700"/>
          </a:xfrm>
          <a:prstGeom prst="rect">
            <a:avLst/>
          </a:prstGeom>
          <a:noFill/>
          <a:ln>
            <a:noFill/>
          </a:ln>
        </p:spPr>
        <p:txBody>
          <a:bodyPr anchorCtr="0" anchor="ctr" bIns="34325" lIns="68675" spcFirstLastPara="1" rIns="68675" wrap="square" tIns="34325">
            <a:noAutofit/>
          </a:bodyPr>
          <a:lstStyle/>
          <a:p>
            <a:pPr indent="0" lvl="0" marL="0" rtl="0" algn="l">
              <a:spcBef>
                <a:spcPts val="0"/>
              </a:spcBef>
              <a:spcAft>
                <a:spcPts val="0"/>
              </a:spcAft>
              <a:buSzPts val="1700"/>
              <a:buNone/>
            </a:pPr>
            <a:r>
              <a:rPr lang="en" sz="1800">
                <a:latin typeface="Arial"/>
                <a:ea typeface="Arial"/>
                <a:cs typeface="Arial"/>
                <a:sym typeface="Arial"/>
              </a:rPr>
              <a:t>The MDE and OEE are working with MI Data Hub to provide more efficient SGP student growth reports.</a:t>
            </a:r>
            <a:endParaRPr/>
          </a:p>
          <a:p>
            <a:pPr indent="0" lvl="0" marL="0" rtl="0" algn="l">
              <a:spcBef>
                <a:spcPts val="800"/>
              </a:spcBef>
              <a:spcAft>
                <a:spcPts val="0"/>
              </a:spcAft>
              <a:buSzPts val="1700"/>
              <a:buNone/>
            </a:pPr>
            <a:r>
              <a:rPr lang="en" sz="1800" u="sng">
                <a:solidFill>
                  <a:schemeClr val="hlink"/>
                </a:solidFill>
                <a:latin typeface="Arial"/>
                <a:ea typeface="Arial"/>
                <a:cs typeface="Arial"/>
                <a:sym typeface="Arial"/>
                <a:hlinkClick r:id="rId3"/>
              </a:rPr>
              <a:t>https://www.midatahub.org/support/</a:t>
            </a:r>
            <a:endParaRPr sz="1800">
              <a:latin typeface="Arial"/>
              <a:ea typeface="Arial"/>
              <a:cs typeface="Arial"/>
              <a:sym typeface="Arial"/>
            </a:endParaRPr>
          </a:p>
          <a:p>
            <a:pPr indent="0" lvl="0" marL="0" rtl="0" algn="l">
              <a:spcBef>
                <a:spcPts val="800"/>
              </a:spcBef>
              <a:spcAft>
                <a:spcPts val="0"/>
              </a:spcAft>
              <a:buSzPts val="1700"/>
              <a:buNone/>
            </a:pPr>
            <a:r>
              <a:rPr lang="en" sz="1800">
                <a:latin typeface="Arial"/>
                <a:ea typeface="Arial"/>
                <a:cs typeface="Arial"/>
                <a:sym typeface="Arial"/>
              </a:rPr>
              <a:t>We are also working with data warehouse vendors to provide efficient student growth reports (state assessment AND non-state assessment).  We have collaborated with these vendors to replicate our student growth tools:</a:t>
            </a:r>
            <a:endParaRPr/>
          </a:p>
          <a:p>
            <a:pPr indent="-234950" lvl="1" marL="469900" rtl="0" algn="l">
              <a:spcBef>
                <a:spcPts val="800"/>
              </a:spcBef>
              <a:spcAft>
                <a:spcPts val="0"/>
              </a:spcAft>
              <a:buSzPts val="1700"/>
              <a:buChar char="◼"/>
            </a:pPr>
            <a:r>
              <a:rPr lang="en" sz="1800">
                <a:latin typeface="Arial"/>
                <a:ea typeface="Arial"/>
                <a:cs typeface="Arial"/>
                <a:sym typeface="Arial"/>
              </a:rPr>
              <a:t>Illuminate									</a:t>
            </a:r>
            <a:endParaRPr/>
          </a:p>
          <a:p>
            <a:pPr indent="-234950" lvl="1" marL="469900" rtl="0" algn="l">
              <a:spcBef>
                <a:spcPts val="800"/>
              </a:spcBef>
              <a:spcAft>
                <a:spcPts val="0"/>
              </a:spcAft>
              <a:buSzPts val="1700"/>
              <a:buChar char="◼"/>
            </a:pPr>
            <a:r>
              <a:rPr lang="en" sz="1800">
                <a:latin typeface="Arial"/>
                <a:ea typeface="Arial"/>
                <a:cs typeface="Arial"/>
                <a:sym typeface="Arial"/>
              </a:rPr>
              <a:t>Munetrix</a:t>
            </a:r>
            <a:endParaRPr sz="1800">
              <a:latin typeface="Arial"/>
              <a:ea typeface="Arial"/>
              <a:cs typeface="Arial"/>
              <a:sym typeface="Arial"/>
            </a:endParaRPr>
          </a:p>
          <a:p>
            <a:pPr indent="-234950" lvl="1" marL="469900" rtl="0" algn="l">
              <a:spcBef>
                <a:spcPts val="800"/>
              </a:spcBef>
              <a:spcAft>
                <a:spcPts val="0"/>
              </a:spcAft>
              <a:buSzPts val="1700"/>
              <a:buChar char="◼"/>
            </a:pPr>
            <a:r>
              <a:rPr lang="en" sz="1800">
                <a:latin typeface="Arial"/>
                <a:ea typeface="Arial"/>
                <a:cs typeface="Arial"/>
                <a:sym typeface="Arial"/>
              </a:rPr>
              <a:t>Eidex</a:t>
            </a:r>
            <a:endParaRPr sz="1800">
              <a:latin typeface="Arial"/>
              <a:ea typeface="Arial"/>
              <a:cs typeface="Arial"/>
              <a:sym typeface="Arial"/>
            </a:endParaRPr>
          </a:p>
          <a:p>
            <a:pPr indent="-234950" lvl="1" marL="469900" rtl="0" algn="l">
              <a:spcBef>
                <a:spcPts val="800"/>
              </a:spcBef>
              <a:spcAft>
                <a:spcPts val="0"/>
              </a:spcAft>
              <a:buSzPts val="1700"/>
              <a:buChar char="◼"/>
            </a:pPr>
            <a:r>
              <a:rPr lang="en" sz="1800">
                <a:latin typeface="Arial"/>
                <a:ea typeface="Arial"/>
                <a:cs typeface="Arial"/>
                <a:sym typeface="Arial"/>
              </a:rPr>
              <a:t>Our School Data (Kent ISD)</a:t>
            </a:r>
            <a:endParaRPr/>
          </a:p>
        </p:txBody>
      </p:sp>
      <p:sp>
        <p:nvSpPr>
          <p:cNvPr id="1790" name="Google Shape;1790;p127"/>
          <p:cNvSpPr txBox="1"/>
          <p:nvPr>
            <p:ph idx="12" type="sldNum"/>
          </p:nvPr>
        </p:nvSpPr>
        <p:spPr>
          <a:xfrm>
            <a:off x="0" y="4800601"/>
            <a:ext cx="436800" cy="342900"/>
          </a:xfrm>
          <a:prstGeom prst="rect">
            <a:avLst/>
          </a:prstGeom>
          <a:noFill/>
          <a:ln>
            <a:noFill/>
          </a:ln>
        </p:spPr>
        <p:txBody>
          <a:bodyPr anchorCtr="0" anchor="ctr" bIns="34325" lIns="68675" spcFirstLastPara="1" rIns="68675" wrap="square" tIns="34325">
            <a:noAutofit/>
          </a:bodyPr>
          <a:lstStyle/>
          <a:p>
            <a:pPr indent="0" lvl="0" marL="0" rtl="0" algn="r">
              <a:spcBef>
                <a:spcPts val="0"/>
              </a:spcBef>
              <a:spcAft>
                <a:spcPts val="0"/>
              </a:spcAft>
              <a:buNone/>
            </a:pPr>
            <a:fld id="{00000000-1234-1234-1234-123412341234}" type="slidenum">
              <a:rPr lang="en"/>
              <a:t>‹#›</a:t>
            </a:fld>
            <a:endParaRPr/>
          </a:p>
        </p:txBody>
      </p:sp>
      <p:sp>
        <p:nvSpPr>
          <p:cNvPr id="1791" name="Google Shape;1791;p127"/>
          <p:cNvSpPr txBox="1"/>
          <p:nvPr>
            <p:ph type="title"/>
          </p:nvPr>
        </p:nvSpPr>
        <p:spPr>
          <a:xfrm>
            <a:off x="435894" y="526617"/>
            <a:ext cx="8272200" cy="760200"/>
          </a:xfrm>
          <a:prstGeom prst="rect">
            <a:avLst/>
          </a:prstGeom>
          <a:noFill/>
          <a:ln>
            <a:noFill/>
          </a:ln>
        </p:spPr>
        <p:txBody>
          <a:bodyPr anchorCtr="0" anchor="b" bIns="34325" lIns="68675" spcFirstLastPara="1" rIns="68675" wrap="square" tIns="34325">
            <a:noAutofit/>
          </a:bodyPr>
          <a:lstStyle/>
          <a:p>
            <a:pPr indent="0" lvl="0" marL="0" rtl="0" algn="l">
              <a:spcBef>
                <a:spcPts val="0"/>
              </a:spcBef>
              <a:spcAft>
                <a:spcPts val="0"/>
              </a:spcAft>
              <a:buClr>
                <a:schemeClr val="lt1"/>
              </a:buClr>
              <a:buSzPts val="2400"/>
              <a:buFont typeface="Gill Sans"/>
              <a:buNone/>
            </a:pPr>
            <a:r>
              <a:rPr lang="en" sz="2400"/>
              <a:t>DATA WAREHOUSE VENDOR STUDENT GROWTH REPORTS</a:t>
            </a:r>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5" name="Shape 1795"/>
        <p:cNvGrpSpPr/>
        <p:nvPr/>
      </p:nvGrpSpPr>
      <p:grpSpPr>
        <a:xfrm>
          <a:off x="0" y="0"/>
          <a:ext cx="0" cy="0"/>
          <a:chOff x="0" y="0"/>
          <a:chExt cx="0" cy="0"/>
        </a:xfrm>
      </p:grpSpPr>
      <p:sp>
        <p:nvSpPr>
          <p:cNvPr id="1796" name="Google Shape;1796;p128"/>
          <p:cNvSpPr txBox="1"/>
          <p:nvPr>
            <p:ph idx="1" type="body"/>
          </p:nvPr>
        </p:nvSpPr>
        <p:spPr>
          <a:xfrm>
            <a:off x="435895" y="1637689"/>
            <a:ext cx="5347800" cy="3115200"/>
          </a:xfrm>
          <a:prstGeom prst="rect">
            <a:avLst/>
          </a:prstGeom>
          <a:noFill/>
          <a:ln>
            <a:noFill/>
          </a:ln>
        </p:spPr>
        <p:txBody>
          <a:bodyPr anchorCtr="0" anchor="ctr" bIns="34325" lIns="68675" spcFirstLastPara="1" rIns="68675" wrap="square" tIns="34325">
            <a:noAutofit/>
          </a:bodyPr>
          <a:lstStyle/>
          <a:p>
            <a:pPr indent="-222250" lvl="0" marL="228600" rtl="0" algn="l">
              <a:spcBef>
                <a:spcPts val="0"/>
              </a:spcBef>
              <a:spcAft>
                <a:spcPts val="0"/>
              </a:spcAft>
              <a:buSzPts val="1900"/>
              <a:buChar char="◼"/>
            </a:pPr>
            <a:r>
              <a:rPr lang="en" sz="2100"/>
              <a:t>MDE released a guidance document (October 2016) for the implementation and use of student learning objectives (SLOs).</a:t>
            </a:r>
            <a:endParaRPr/>
          </a:p>
          <a:p>
            <a:pPr indent="0" lvl="0" marL="0" rtl="0" algn="l">
              <a:spcBef>
                <a:spcPts val="900"/>
              </a:spcBef>
              <a:spcAft>
                <a:spcPts val="0"/>
              </a:spcAft>
              <a:buSzPts val="1900"/>
              <a:buNone/>
            </a:pPr>
            <a:r>
              <a:t/>
            </a:r>
            <a:endParaRPr sz="2100"/>
          </a:p>
          <a:p>
            <a:pPr indent="-222250" lvl="0" marL="228600" rtl="0" algn="l">
              <a:spcBef>
                <a:spcPts val="900"/>
              </a:spcBef>
              <a:spcAft>
                <a:spcPts val="0"/>
              </a:spcAft>
              <a:buSzPts val="1900"/>
              <a:buChar char="◼"/>
            </a:pPr>
            <a:r>
              <a:rPr lang="en" sz="2100" u="sng">
                <a:solidFill>
                  <a:schemeClr val="hlink"/>
                </a:solidFill>
                <a:hlinkClick r:id="rId3"/>
              </a:rPr>
              <a:t>http://www.michigan.gov/documents/mde/Implementation_of_SLO_Guidance_October_2016.ADA_FINAL_538937_7.pdf</a:t>
            </a:r>
            <a:endParaRPr sz="2100"/>
          </a:p>
        </p:txBody>
      </p:sp>
      <p:pic>
        <p:nvPicPr>
          <p:cNvPr descr="Image of the MDE SLO implementation guidance document." id="1797" name="Google Shape;1797;p128"/>
          <p:cNvPicPr preferRelativeResize="0"/>
          <p:nvPr/>
        </p:nvPicPr>
        <p:blipFill rotWithShape="1">
          <a:blip r:embed="rId4">
            <a:alphaModFix/>
          </a:blip>
          <a:srcRect b="0" l="0" r="0" t="0"/>
          <a:stretch/>
        </p:blipFill>
        <p:spPr>
          <a:xfrm>
            <a:off x="6256409" y="1468687"/>
            <a:ext cx="2757666" cy="3567256"/>
          </a:xfrm>
          <a:prstGeom prst="rect">
            <a:avLst/>
          </a:prstGeom>
          <a:noFill/>
          <a:ln>
            <a:noFill/>
          </a:ln>
        </p:spPr>
      </p:pic>
      <p:sp>
        <p:nvSpPr>
          <p:cNvPr id="1798" name="Google Shape;1798;p128"/>
          <p:cNvSpPr txBox="1"/>
          <p:nvPr>
            <p:ph idx="12" type="sldNum"/>
          </p:nvPr>
        </p:nvSpPr>
        <p:spPr>
          <a:xfrm>
            <a:off x="0" y="4800601"/>
            <a:ext cx="436800" cy="342900"/>
          </a:xfrm>
          <a:prstGeom prst="rect">
            <a:avLst/>
          </a:prstGeom>
          <a:noFill/>
          <a:ln>
            <a:noFill/>
          </a:ln>
        </p:spPr>
        <p:txBody>
          <a:bodyPr anchorCtr="0" anchor="ctr" bIns="34325" lIns="68675" spcFirstLastPara="1" rIns="68675" wrap="square" tIns="34325">
            <a:noAutofit/>
          </a:bodyPr>
          <a:lstStyle/>
          <a:p>
            <a:pPr indent="0" lvl="0" marL="0" rtl="0" algn="r">
              <a:spcBef>
                <a:spcPts val="0"/>
              </a:spcBef>
              <a:spcAft>
                <a:spcPts val="0"/>
              </a:spcAft>
              <a:buNone/>
            </a:pPr>
            <a:fld id="{00000000-1234-1234-1234-123412341234}" type="slidenum">
              <a:rPr lang="en"/>
              <a:t>‹#›</a:t>
            </a:fld>
            <a:endParaRPr/>
          </a:p>
        </p:txBody>
      </p:sp>
      <p:sp>
        <p:nvSpPr>
          <p:cNvPr id="1799" name="Google Shape;1799;p128"/>
          <p:cNvSpPr txBox="1"/>
          <p:nvPr>
            <p:ph type="title"/>
          </p:nvPr>
        </p:nvSpPr>
        <p:spPr>
          <a:xfrm>
            <a:off x="435895" y="561135"/>
            <a:ext cx="7713300" cy="649500"/>
          </a:xfrm>
          <a:prstGeom prst="rect">
            <a:avLst/>
          </a:prstGeom>
          <a:noFill/>
          <a:ln>
            <a:noFill/>
          </a:ln>
        </p:spPr>
        <p:txBody>
          <a:bodyPr anchorCtr="0" anchor="b" bIns="34325" lIns="68675" spcFirstLastPara="1" rIns="68675" wrap="square" tIns="34325">
            <a:noAutofit/>
          </a:bodyPr>
          <a:lstStyle/>
          <a:p>
            <a:pPr indent="0" lvl="0" marL="0" rtl="0" algn="l">
              <a:spcBef>
                <a:spcPts val="0"/>
              </a:spcBef>
              <a:spcAft>
                <a:spcPts val="0"/>
              </a:spcAft>
              <a:buClr>
                <a:schemeClr val="lt1"/>
              </a:buClr>
              <a:buSzPts val="2700"/>
              <a:buFont typeface="Gill Sans"/>
              <a:buNone/>
            </a:pPr>
            <a:r>
              <a:rPr lang="en" sz="2700"/>
              <a:t>MDE SLO GUIDANCE DOCUMENT</a:t>
            </a:r>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3" name="Shape 1803"/>
        <p:cNvGrpSpPr/>
        <p:nvPr/>
      </p:nvGrpSpPr>
      <p:grpSpPr>
        <a:xfrm>
          <a:off x="0" y="0"/>
          <a:ext cx="0" cy="0"/>
          <a:chOff x="0" y="0"/>
          <a:chExt cx="0" cy="0"/>
        </a:xfrm>
      </p:grpSpPr>
      <p:sp>
        <p:nvSpPr>
          <p:cNvPr id="1804" name="Google Shape;1804;p129"/>
          <p:cNvSpPr txBox="1"/>
          <p:nvPr>
            <p:ph type="title"/>
          </p:nvPr>
        </p:nvSpPr>
        <p:spPr>
          <a:xfrm>
            <a:off x="435770" y="638209"/>
            <a:ext cx="8272500" cy="759000"/>
          </a:xfrm>
          <a:prstGeom prst="rect">
            <a:avLst/>
          </a:prstGeom>
          <a:noFill/>
          <a:ln>
            <a:noFill/>
          </a:ln>
        </p:spPr>
        <p:txBody>
          <a:bodyPr anchorCtr="0" anchor="b" bIns="34325" lIns="68675" spcFirstLastPara="1" rIns="68675" wrap="square" tIns="34325">
            <a:noAutofit/>
          </a:bodyPr>
          <a:lstStyle/>
          <a:p>
            <a:pPr indent="0" lvl="0" marL="0" rtl="0" algn="l">
              <a:spcBef>
                <a:spcPts val="0"/>
              </a:spcBef>
              <a:spcAft>
                <a:spcPts val="0"/>
              </a:spcAft>
              <a:buClr>
                <a:schemeClr val="lt1"/>
              </a:buClr>
              <a:buSzPts val="3000"/>
              <a:buFont typeface="Arial"/>
              <a:buNone/>
            </a:pPr>
            <a:r>
              <a:rPr lang="en" sz="3000">
                <a:latin typeface="Arial"/>
                <a:ea typeface="Arial"/>
                <a:cs typeface="Arial"/>
                <a:sym typeface="Arial"/>
              </a:rPr>
              <a:t>WHAT ARE STUDENT LEARNING OBJECTIVES</a:t>
            </a:r>
            <a:endParaRPr/>
          </a:p>
        </p:txBody>
      </p:sp>
      <p:sp>
        <p:nvSpPr>
          <p:cNvPr id="1805" name="Google Shape;1805;p129"/>
          <p:cNvSpPr txBox="1"/>
          <p:nvPr>
            <p:ph idx="1" type="body"/>
          </p:nvPr>
        </p:nvSpPr>
        <p:spPr>
          <a:xfrm>
            <a:off x="283370" y="1917339"/>
            <a:ext cx="8389200" cy="2473800"/>
          </a:xfrm>
          <a:prstGeom prst="rect">
            <a:avLst/>
          </a:prstGeom>
          <a:noFill/>
          <a:ln>
            <a:noFill/>
          </a:ln>
        </p:spPr>
        <p:txBody>
          <a:bodyPr anchorCtr="0" anchor="ctr" bIns="34325" lIns="68675" spcFirstLastPara="1" rIns="68675" wrap="square" tIns="34325">
            <a:noAutofit/>
          </a:bodyPr>
          <a:lstStyle/>
          <a:p>
            <a:pPr indent="-222250" lvl="0" marL="228600" rtl="0" algn="l">
              <a:spcBef>
                <a:spcPts val="0"/>
              </a:spcBef>
              <a:spcAft>
                <a:spcPts val="0"/>
              </a:spcAft>
              <a:buSzPts val="1900"/>
              <a:buChar char="◼"/>
            </a:pPr>
            <a:r>
              <a:rPr lang="en" sz="2100">
                <a:latin typeface="Arial"/>
                <a:ea typeface="Arial"/>
                <a:cs typeface="Arial"/>
                <a:sym typeface="Arial"/>
              </a:rPr>
              <a:t>Course-long academic goals that are set by a teacher or teacher team</a:t>
            </a:r>
            <a:endParaRPr/>
          </a:p>
          <a:p>
            <a:pPr indent="-101600" lvl="0" marL="228600" rtl="0" algn="l">
              <a:spcBef>
                <a:spcPts val="0"/>
              </a:spcBef>
              <a:spcAft>
                <a:spcPts val="0"/>
              </a:spcAft>
              <a:buSzPts val="1900"/>
              <a:buNone/>
            </a:pPr>
            <a:r>
              <a:t/>
            </a:r>
            <a:endParaRPr sz="2100">
              <a:latin typeface="Arial"/>
              <a:ea typeface="Arial"/>
              <a:cs typeface="Arial"/>
              <a:sym typeface="Arial"/>
            </a:endParaRPr>
          </a:p>
          <a:p>
            <a:pPr indent="-222250" lvl="0" marL="228600" rtl="0" algn="l">
              <a:spcBef>
                <a:spcPts val="0"/>
              </a:spcBef>
              <a:spcAft>
                <a:spcPts val="0"/>
              </a:spcAft>
              <a:buSzPts val="1900"/>
              <a:buChar char="◼"/>
            </a:pPr>
            <a:r>
              <a:rPr lang="en" sz="2100">
                <a:latin typeface="Arial"/>
                <a:ea typeface="Arial"/>
                <a:cs typeface="Arial"/>
                <a:sym typeface="Arial"/>
              </a:rPr>
              <a:t>Designed to monitor a student’s progress toward growth targets </a:t>
            </a:r>
            <a:endParaRPr/>
          </a:p>
          <a:p>
            <a:pPr indent="-101600" lvl="0" marL="228600" rtl="0" algn="l">
              <a:spcBef>
                <a:spcPts val="0"/>
              </a:spcBef>
              <a:spcAft>
                <a:spcPts val="0"/>
              </a:spcAft>
              <a:buSzPts val="1900"/>
              <a:buNone/>
            </a:pPr>
            <a:r>
              <a:t/>
            </a:r>
            <a:endParaRPr sz="2100">
              <a:latin typeface="Arial"/>
              <a:ea typeface="Arial"/>
              <a:cs typeface="Arial"/>
              <a:sym typeface="Arial"/>
            </a:endParaRPr>
          </a:p>
          <a:p>
            <a:pPr indent="-222250" lvl="0" marL="228600" rtl="0" algn="l">
              <a:spcBef>
                <a:spcPts val="0"/>
              </a:spcBef>
              <a:spcAft>
                <a:spcPts val="0"/>
              </a:spcAft>
              <a:buSzPts val="1900"/>
              <a:buChar char="◼"/>
            </a:pPr>
            <a:r>
              <a:rPr lang="en" sz="2100">
                <a:latin typeface="Arial"/>
                <a:ea typeface="Arial"/>
                <a:cs typeface="Arial"/>
                <a:sym typeface="Arial"/>
              </a:rPr>
              <a:t>Help to demonstrate a teacher’s impact on student learning within a given interval of instruction.</a:t>
            </a:r>
            <a:endParaRPr/>
          </a:p>
          <a:p>
            <a:pPr indent="-101600" lvl="0" marL="228600" rtl="0" algn="l">
              <a:spcBef>
                <a:spcPts val="0"/>
              </a:spcBef>
              <a:spcAft>
                <a:spcPts val="0"/>
              </a:spcAft>
              <a:buSzPts val="1900"/>
              <a:buNone/>
            </a:pPr>
            <a:r>
              <a:t/>
            </a:r>
            <a:endParaRPr sz="2100">
              <a:latin typeface="Arial"/>
              <a:ea typeface="Arial"/>
              <a:cs typeface="Arial"/>
              <a:sym typeface="Arial"/>
            </a:endParaRPr>
          </a:p>
          <a:p>
            <a:pPr indent="-222250" lvl="0" marL="228600" rtl="0" algn="l">
              <a:spcBef>
                <a:spcPts val="0"/>
              </a:spcBef>
              <a:spcAft>
                <a:spcPts val="0"/>
              </a:spcAft>
              <a:buSzPts val="1900"/>
              <a:buChar char="◼"/>
            </a:pPr>
            <a:r>
              <a:rPr lang="en" sz="2100">
                <a:latin typeface="Arial"/>
                <a:ea typeface="Arial"/>
                <a:cs typeface="Arial"/>
                <a:sym typeface="Arial"/>
              </a:rPr>
              <a:t>Just one of the multiple measures of student growth that may account for a portion of a teacher’s evaluation. </a:t>
            </a:r>
            <a:endParaRPr/>
          </a:p>
        </p:txBody>
      </p:sp>
      <p:sp>
        <p:nvSpPr>
          <p:cNvPr id="1806" name="Google Shape;1806;p129"/>
          <p:cNvSpPr txBox="1"/>
          <p:nvPr>
            <p:ph idx="12" type="sldNum"/>
          </p:nvPr>
        </p:nvSpPr>
        <p:spPr>
          <a:xfrm>
            <a:off x="0" y="4800600"/>
            <a:ext cx="436800" cy="342900"/>
          </a:xfrm>
          <a:prstGeom prst="rect">
            <a:avLst/>
          </a:prstGeom>
          <a:noFill/>
          <a:ln>
            <a:noFill/>
          </a:ln>
        </p:spPr>
        <p:txBody>
          <a:bodyPr anchorCtr="0" anchor="ctr" bIns="34325" lIns="68675" spcFirstLastPara="1" rIns="68675" wrap="square" tIns="34325">
            <a:noAutofit/>
          </a:bodyPr>
          <a:lstStyle/>
          <a:p>
            <a:pPr indent="0" lvl="0" marL="0" marR="0" rtl="0" algn="r">
              <a:spcBef>
                <a:spcPts val="0"/>
              </a:spcBef>
              <a:spcAft>
                <a:spcPts val="0"/>
              </a:spcAft>
              <a:buNone/>
            </a:pPr>
            <a:fld id="{00000000-1234-1234-1234-123412341234}" type="slidenum">
              <a:rPr lang="en" sz="1100">
                <a:solidFill>
                  <a:srgbClr val="0C1830"/>
                </a:solidFill>
                <a:latin typeface="Gill Sans"/>
                <a:ea typeface="Gill Sans"/>
                <a:cs typeface="Gill Sans"/>
                <a:sym typeface="Gill Sans"/>
              </a:rPr>
              <a:t>‹#›</a:t>
            </a:fld>
            <a:endParaRPr sz="1000">
              <a:solidFill>
                <a:schemeClr val="dk2"/>
              </a:solidFill>
              <a:latin typeface="Gill Sans"/>
              <a:ea typeface="Gill Sans"/>
              <a:cs typeface="Gill Sans"/>
              <a:sym typeface="Gill Sans"/>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1" name="Shape 1811"/>
        <p:cNvGrpSpPr/>
        <p:nvPr/>
      </p:nvGrpSpPr>
      <p:grpSpPr>
        <a:xfrm>
          <a:off x="0" y="0"/>
          <a:ext cx="0" cy="0"/>
          <a:chOff x="0" y="0"/>
          <a:chExt cx="0" cy="0"/>
        </a:xfrm>
      </p:grpSpPr>
      <p:sp>
        <p:nvSpPr>
          <p:cNvPr id="1812" name="Google Shape;1812;p130"/>
          <p:cNvSpPr txBox="1"/>
          <p:nvPr>
            <p:ph type="title"/>
          </p:nvPr>
        </p:nvSpPr>
        <p:spPr>
          <a:xfrm>
            <a:off x="435770" y="531317"/>
            <a:ext cx="8272500" cy="759000"/>
          </a:xfrm>
          <a:prstGeom prst="rect">
            <a:avLst/>
          </a:prstGeom>
          <a:noFill/>
          <a:ln>
            <a:noFill/>
          </a:ln>
        </p:spPr>
        <p:txBody>
          <a:bodyPr anchorCtr="0" anchor="b" bIns="34325" lIns="68675" spcFirstLastPara="1" rIns="68675" wrap="square" tIns="34325">
            <a:noAutofit/>
          </a:bodyPr>
          <a:lstStyle/>
          <a:p>
            <a:pPr indent="0" lvl="0" marL="0" rtl="0" algn="l">
              <a:spcBef>
                <a:spcPts val="0"/>
              </a:spcBef>
              <a:spcAft>
                <a:spcPts val="0"/>
              </a:spcAft>
              <a:buClr>
                <a:schemeClr val="lt1"/>
              </a:buClr>
              <a:buSzPts val="3300"/>
              <a:buFont typeface="Arial"/>
              <a:buNone/>
            </a:pPr>
            <a:r>
              <a:rPr lang="en" sz="3300">
                <a:latin typeface="Arial"/>
                <a:ea typeface="Arial"/>
                <a:cs typeface="Arial"/>
                <a:sym typeface="Arial"/>
              </a:rPr>
              <a:t>WHY SLOS?</a:t>
            </a:r>
            <a:endParaRPr/>
          </a:p>
        </p:txBody>
      </p:sp>
      <p:sp>
        <p:nvSpPr>
          <p:cNvPr id="1813" name="Google Shape;1813;p130"/>
          <p:cNvSpPr txBox="1"/>
          <p:nvPr>
            <p:ph idx="1" type="body"/>
          </p:nvPr>
        </p:nvSpPr>
        <p:spPr>
          <a:xfrm>
            <a:off x="457201" y="1486211"/>
            <a:ext cx="8251200" cy="3577200"/>
          </a:xfrm>
          <a:prstGeom prst="rect">
            <a:avLst/>
          </a:prstGeom>
          <a:noFill/>
          <a:ln>
            <a:noFill/>
          </a:ln>
        </p:spPr>
        <p:txBody>
          <a:bodyPr anchorCtr="0" anchor="ctr" bIns="34325" lIns="68675" spcFirstLastPara="1" rIns="68675" wrap="square" tIns="34325">
            <a:noAutofit/>
          </a:bodyPr>
          <a:lstStyle/>
          <a:p>
            <a:pPr indent="-228600" lvl="0" marL="228600" rtl="0" algn="l">
              <a:lnSpc>
                <a:spcPct val="80000"/>
              </a:lnSpc>
              <a:spcBef>
                <a:spcPts val="0"/>
              </a:spcBef>
              <a:spcAft>
                <a:spcPts val="0"/>
              </a:spcAft>
              <a:buSzPts val="2000"/>
              <a:buChar char="◼"/>
            </a:pPr>
            <a:r>
              <a:rPr lang="en" sz="2200">
                <a:latin typeface="Arial"/>
                <a:ea typeface="Arial"/>
                <a:cs typeface="Arial"/>
                <a:sym typeface="Arial"/>
              </a:rPr>
              <a:t>SLOs are not mandated.</a:t>
            </a:r>
            <a:endParaRPr/>
          </a:p>
          <a:p>
            <a:pPr indent="-228600" lvl="0" marL="228600" rtl="0" algn="l">
              <a:lnSpc>
                <a:spcPct val="80000"/>
              </a:lnSpc>
              <a:spcBef>
                <a:spcPts val="900"/>
              </a:spcBef>
              <a:spcAft>
                <a:spcPts val="0"/>
              </a:spcAft>
              <a:buSzPts val="2000"/>
              <a:buChar char="◼"/>
            </a:pPr>
            <a:r>
              <a:rPr lang="en" sz="2200">
                <a:latin typeface="Arial"/>
                <a:ea typeface="Arial"/>
                <a:cs typeface="Arial"/>
                <a:sym typeface="Arial"/>
              </a:rPr>
              <a:t>Why this process?</a:t>
            </a:r>
            <a:endParaRPr/>
          </a:p>
          <a:p>
            <a:pPr indent="-101600" lvl="0" marL="228600" rtl="0" algn="l">
              <a:lnSpc>
                <a:spcPct val="80000"/>
              </a:lnSpc>
              <a:spcBef>
                <a:spcPts val="900"/>
              </a:spcBef>
              <a:spcAft>
                <a:spcPts val="0"/>
              </a:spcAft>
              <a:buSzPts val="2000"/>
              <a:buNone/>
            </a:pPr>
            <a:r>
              <a:t/>
            </a:r>
            <a:endParaRPr sz="2200">
              <a:latin typeface="Arial"/>
              <a:ea typeface="Arial"/>
              <a:cs typeface="Arial"/>
              <a:sym typeface="Arial"/>
            </a:endParaRPr>
          </a:p>
          <a:p>
            <a:pPr indent="-228600" lvl="0" marL="228600" rtl="0" algn="l">
              <a:lnSpc>
                <a:spcPct val="80000"/>
              </a:lnSpc>
              <a:spcBef>
                <a:spcPts val="900"/>
              </a:spcBef>
              <a:spcAft>
                <a:spcPts val="0"/>
              </a:spcAft>
              <a:buSzPts val="2000"/>
              <a:buChar char="◼"/>
            </a:pPr>
            <a:r>
              <a:rPr lang="en" sz="2200">
                <a:latin typeface="Arial"/>
                <a:ea typeface="Arial"/>
                <a:cs typeface="Arial"/>
                <a:sym typeface="Arial"/>
              </a:rPr>
              <a:t>The models being used for student growth across the country  are varied.  All have strengths and weaknesses. </a:t>
            </a:r>
            <a:endParaRPr/>
          </a:p>
          <a:p>
            <a:pPr indent="-228600" lvl="0" marL="228600" rtl="0" algn="l">
              <a:lnSpc>
                <a:spcPct val="80000"/>
              </a:lnSpc>
              <a:spcBef>
                <a:spcPts val="900"/>
              </a:spcBef>
              <a:spcAft>
                <a:spcPts val="0"/>
              </a:spcAft>
              <a:buSzPts val="2000"/>
              <a:buChar char="◼"/>
            </a:pPr>
            <a:r>
              <a:rPr lang="en" sz="2200">
                <a:latin typeface="Arial"/>
                <a:ea typeface="Arial"/>
                <a:cs typeface="Arial"/>
                <a:sym typeface="Arial"/>
              </a:rPr>
              <a:t>There is no perfect student growth model.</a:t>
            </a:r>
            <a:endParaRPr/>
          </a:p>
          <a:p>
            <a:pPr indent="-228600" lvl="0" marL="228600" rtl="0" algn="l">
              <a:lnSpc>
                <a:spcPct val="80000"/>
              </a:lnSpc>
              <a:spcBef>
                <a:spcPts val="900"/>
              </a:spcBef>
              <a:spcAft>
                <a:spcPts val="0"/>
              </a:spcAft>
              <a:buSzPts val="2000"/>
              <a:buChar char="◼"/>
            </a:pPr>
            <a:r>
              <a:rPr lang="en" sz="2200">
                <a:latin typeface="Arial"/>
                <a:ea typeface="Arial"/>
                <a:cs typeface="Arial"/>
                <a:sym typeface="Arial"/>
              </a:rPr>
              <a:t>SLOs are recommended or mandated by approximately 25 states.</a:t>
            </a:r>
            <a:endParaRPr/>
          </a:p>
          <a:p>
            <a:pPr indent="-228600" lvl="0" marL="228600" rtl="0" algn="l">
              <a:lnSpc>
                <a:spcPct val="80000"/>
              </a:lnSpc>
              <a:spcBef>
                <a:spcPts val="900"/>
              </a:spcBef>
              <a:spcAft>
                <a:spcPts val="0"/>
              </a:spcAft>
              <a:buSzPts val="2000"/>
              <a:buChar char="◼"/>
            </a:pPr>
            <a:r>
              <a:rPr lang="en" sz="2200">
                <a:latin typeface="Arial"/>
                <a:ea typeface="Arial"/>
                <a:cs typeface="Arial"/>
                <a:sym typeface="Arial"/>
              </a:rPr>
              <a:t>SLOs provide an opportunity to use practices that improve student outcomes.</a:t>
            </a:r>
            <a:endParaRPr/>
          </a:p>
          <a:p>
            <a:pPr indent="0" lvl="0" marL="0" rtl="0" algn="l">
              <a:lnSpc>
                <a:spcPct val="80000"/>
              </a:lnSpc>
              <a:spcBef>
                <a:spcPts val="700"/>
              </a:spcBef>
              <a:spcAft>
                <a:spcPts val="0"/>
              </a:spcAft>
              <a:buSzPts val="1100"/>
              <a:buNone/>
            </a:pPr>
            <a:r>
              <a:t/>
            </a:r>
            <a:endParaRPr sz="1200">
              <a:latin typeface="Arial"/>
              <a:ea typeface="Arial"/>
              <a:cs typeface="Arial"/>
              <a:sym typeface="Arial"/>
            </a:endParaRPr>
          </a:p>
        </p:txBody>
      </p:sp>
      <p:sp>
        <p:nvSpPr>
          <p:cNvPr id="1814" name="Google Shape;1814;p130"/>
          <p:cNvSpPr txBox="1"/>
          <p:nvPr>
            <p:ph idx="12" type="sldNum"/>
          </p:nvPr>
        </p:nvSpPr>
        <p:spPr>
          <a:xfrm>
            <a:off x="0" y="4800600"/>
            <a:ext cx="436800" cy="342900"/>
          </a:xfrm>
          <a:prstGeom prst="rect">
            <a:avLst/>
          </a:prstGeom>
          <a:noFill/>
          <a:ln>
            <a:noFill/>
          </a:ln>
        </p:spPr>
        <p:txBody>
          <a:bodyPr anchorCtr="0" anchor="ctr" bIns="34325" lIns="68675" spcFirstLastPara="1" rIns="68675" wrap="square" tIns="34325">
            <a:noAutofit/>
          </a:bodyPr>
          <a:lstStyle/>
          <a:p>
            <a:pPr indent="0" lvl="0" marL="0" marR="0" rtl="0" algn="r">
              <a:spcBef>
                <a:spcPts val="0"/>
              </a:spcBef>
              <a:spcAft>
                <a:spcPts val="0"/>
              </a:spcAft>
              <a:buNone/>
            </a:pPr>
            <a:fld id="{00000000-1234-1234-1234-123412341234}" type="slidenum">
              <a:rPr lang="en" sz="1100">
                <a:solidFill>
                  <a:srgbClr val="0C1830"/>
                </a:solidFill>
                <a:latin typeface="Gill Sans"/>
                <a:ea typeface="Gill Sans"/>
                <a:cs typeface="Gill Sans"/>
                <a:sym typeface="Gill Sans"/>
              </a:rPr>
              <a:t>‹#›</a:t>
            </a:fld>
            <a:endParaRPr sz="1100">
              <a:solidFill>
                <a:srgbClr val="0C1830"/>
              </a:solidFill>
              <a:latin typeface="Gill Sans"/>
              <a:ea typeface="Gill Sans"/>
              <a:cs typeface="Gill Sans"/>
              <a:sym typeface="Gill Sans"/>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9" name="Shape 1819"/>
        <p:cNvGrpSpPr/>
        <p:nvPr/>
      </p:nvGrpSpPr>
      <p:grpSpPr>
        <a:xfrm>
          <a:off x="0" y="0"/>
          <a:ext cx="0" cy="0"/>
          <a:chOff x="0" y="0"/>
          <a:chExt cx="0" cy="0"/>
        </a:xfrm>
      </p:grpSpPr>
      <p:sp>
        <p:nvSpPr>
          <p:cNvPr id="1820" name="Google Shape;1820;p131"/>
          <p:cNvSpPr txBox="1"/>
          <p:nvPr>
            <p:ph idx="12" type="sldNum"/>
          </p:nvPr>
        </p:nvSpPr>
        <p:spPr>
          <a:xfrm>
            <a:off x="0" y="4800601"/>
            <a:ext cx="436800" cy="342900"/>
          </a:xfrm>
          <a:prstGeom prst="rect">
            <a:avLst/>
          </a:prstGeom>
          <a:noFill/>
          <a:ln>
            <a:noFill/>
          </a:ln>
        </p:spPr>
        <p:txBody>
          <a:bodyPr anchorCtr="0" anchor="ctr" bIns="34325" lIns="68675" spcFirstLastPara="1" rIns="68675" wrap="square" tIns="34325">
            <a:noAutofit/>
          </a:bodyPr>
          <a:lstStyle/>
          <a:p>
            <a:pPr indent="0" lvl="0" marL="0" rtl="0" algn="r">
              <a:spcBef>
                <a:spcPts val="0"/>
              </a:spcBef>
              <a:spcAft>
                <a:spcPts val="0"/>
              </a:spcAft>
              <a:buNone/>
            </a:pPr>
            <a:fld id="{00000000-1234-1234-1234-123412341234}" type="slidenum">
              <a:rPr lang="en"/>
              <a:t>‹#›</a:t>
            </a:fld>
            <a:endParaRPr/>
          </a:p>
        </p:txBody>
      </p:sp>
      <p:pic>
        <p:nvPicPr>
          <p:cNvPr descr="Image of page one of the MDE SLO template" id="1821" name="Google Shape;1821;p131">
            <a:hlinkClick r:id="rId3"/>
          </p:cNvPr>
          <p:cNvPicPr preferRelativeResize="0"/>
          <p:nvPr/>
        </p:nvPicPr>
        <p:blipFill rotWithShape="1">
          <a:blip r:embed="rId4">
            <a:alphaModFix/>
          </a:blip>
          <a:srcRect b="0" l="0" r="0" t="0"/>
          <a:stretch/>
        </p:blipFill>
        <p:spPr>
          <a:xfrm>
            <a:off x="141864" y="1335918"/>
            <a:ext cx="2939643" cy="3807589"/>
          </a:xfrm>
          <a:prstGeom prst="rect">
            <a:avLst/>
          </a:prstGeom>
          <a:noFill/>
          <a:ln>
            <a:noFill/>
          </a:ln>
        </p:spPr>
      </p:pic>
      <p:pic>
        <p:nvPicPr>
          <p:cNvPr descr="Image of page two of the MDE SLO template" id="1822" name="Google Shape;1822;p131">
            <a:hlinkClick r:id="rId5"/>
          </p:cNvPr>
          <p:cNvPicPr preferRelativeResize="0"/>
          <p:nvPr/>
        </p:nvPicPr>
        <p:blipFill rotWithShape="1">
          <a:blip r:embed="rId6">
            <a:alphaModFix/>
          </a:blip>
          <a:srcRect b="0" l="0" r="0" t="0"/>
          <a:stretch/>
        </p:blipFill>
        <p:spPr>
          <a:xfrm>
            <a:off x="6160374" y="1335917"/>
            <a:ext cx="2939646" cy="3807591"/>
          </a:xfrm>
          <a:prstGeom prst="rect">
            <a:avLst/>
          </a:prstGeom>
          <a:noFill/>
          <a:ln>
            <a:noFill/>
          </a:ln>
        </p:spPr>
      </p:pic>
      <p:pic>
        <p:nvPicPr>
          <p:cNvPr descr="Image of page two of the MDE SLO template" id="1823" name="Google Shape;1823;p131">
            <a:hlinkClick r:id="rId7"/>
          </p:cNvPr>
          <p:cNvPicPr preferRelativeResize="0"/>
          <p:nvPr/>
        </p:nvPicPr>
        <p:blipFill rotWithShape="1">
          <a:blip r:embed="rId8">
            <a:alphaModFix/>
          </a:blip>
          <a:srcRect b="0" l="0" r="0" t="0"/>
          <a:stretch/>
        </p:blipFill>
        <p:spPr>
          <a:xfrm>
            <a:off x="3131721" y="1335918"/>
            <a:ext cx="2939643" cy="3807589"/>
          </a:xfrm>
          <a:prstGeom prst="rect">
            <a:avLst/>
          </a:prstGeom>
          <a:noFill/>
          <a:ln>
            <a:noFill/>
          </a:ln>
        </p:spPr>
      </p:pic>
      <p:sp>
        <p:nvSpPr>
          <p:cNvPr id="1824" name="Google Shape;1824;p131"/>
          <p:cNvSpPr txBox="1"/>
          <p:nvPr>
            <p:ph type="title"/>
          </p:nvPr>
        </p:nvSpPr>
        <p:spPr>
          <a:xfrm>
            <a:off x="515604" y="329820"/>
            <a:ext cx="8272200" cy="760200"/>
          </a:xfrm>
          <a:prstGeom prst="rect">
            <a:avLst/>
          </a:prstGeom>
          <a:noFill/>
          <a:ln>
            <a:noFill/>
          </a:ln>
        </p:spPr>
        <p:txBody>
          <a:bodyPr anchorCtr="0" anchor="b" bIns="34325" lIns="68675" spcFirstLastPara="1" rIns="68675" wrap="square" tIns="34325">
            <a:noAutofit/>
          </a:bodyPr>
          <a:lstStyle/>
          <a:p>
            <a:pPr indent="0" lvl="0" marL="0" rtl="0" algn="l">
              <a:spcBef>
                <a:spcPts val="0"/>
              </a:spcBef>
              <a:spcAft>
                <a:spcPts val="0"/>
              </a:spcAft>
              <a:buClr>
                <a:schemeClr val="lt1"/>
              </a:buClr>
              <a:buSzPts val="3000"/>
              <a:buFont typeface="Gill Sans"/>
              <a:buNone/>
            </a:pPr>
            <a:r>
              <a:rPr lang="en" sz="3000"/>
              <a:t>MDE SLO TEMPLATE</a:t>
            </a:r>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9" name="Shape 1829"/>
        <p:cNvGrpSpPr/>
        <p:nvPr/>
      </p:nvGrpSpPr>
      <p:grpSpPr>
        <a:xfrm>
          <a:off x="0" y="0"/>
          <a:ext cx="0" cy="0"/>
          <a:chOff x="0" y="0"/>
          <a:chExt cx="0" cy="0"/>
        </a:xfrm>
      </p:grpSpPr>
      <p:pic>
        <p:nvPicPr>
          <p:cNvPr descr="Image of one of the windows of the MDE SLO calculator tool" id="1830" name="Google Shape;1830;p132"/>
          <p:cNvPicPr preferRelativeResize="0"/>
          <p:nvPr/>
        </p:nvPicPr>
        <p:blipFill rotWithShape="1">
          <a:blip r:embed="rId3">
            <a:alphaModFix/>
          </a:blip>
          <a:srcRect b="0" l="0" r="0" t="0"/>
          <a:stretch/>
        </p:blipFill>
        <p:spPr>
          <a:xfrm>
            <a:off x="2962205" y="2547381"/>
            <a:ext cx="3215403" cy="2490661"/>
          </a:xfrm>
          <a:prstGeom prst="rect">
            <a:avLst/>
          </a:prstGeom>
          <a:noFill/>
          <a:ln>
            <a:noFill/>
          </a:ln>
        </p:spPr>
      </p:pic>
      <p:pic>
        <p:nvPicPr>
          <p:cNvPr descr="Image of one of the windows of the MDE SLO calculator tool" id="1831" name="Google Shape;1831;p132"/>
          <p:cNvPicPr preferRelativeResize="0"/>
          <p:nvPr/>
        </p:nvPicPr>
        <p:blipFill rotWithShape="1">
          <a:blip r:embed="rId4">
            <a:alphaModFix/>
          </a:blip>
          <a:srcRect b="0" l="0" r="0" t="0"/>
          <a:stretch/>
        </p:blipFill>
        <p:spPr>
          <a:xfrm>
            <a:off x="103341" y="1101257"/>
            <a:ext cx="2868745" cy="2451167"/>
          </a:xfrm>
          <a:prstGeom prst="rect">
            <a:avLst/>
          </a:prstGeom>
          <a:noFill/>
          <a:ln>
            <a:noFill/>
          </a:ln>
        </p:spPr>
      </p:pic>
      <p:pic>
        <p:nvPicPr>
          <p:cNvPr descr="Image of one of the windows of the MDE SLO calculator tool" id="1832" name="Google Shape;1832;p132"/>
          <p:cNvPicPr preferRelativeResize="0"/>
          <p:nvPr/>
        </p:nvPicPr>
        <p:blipFill rotWithShape="1">
          <a:blip r:embed="rId5">
            <a:alphaModFix/>
          </a:blip>
          <a:srcRect b="0" l="0" r="0" t="0"/>
          <a:stretch/>
        </p:blipFill>
        <p:spPr>
          <a:xfrm>
            <a:off x="6168588" y="1101257"/>
            <a:ext cx="2888510" cy="2451165"/>
          </a:xfrm>
          <a:prstGeom prst="rect">
            <a:avLst/>
          </a:prstGeom>
          <a:noFill/>
          <a:ln>
            <a:noFill/>
          </a:ln>
        </p:spPr>
      </p:pic>
      <p:sp>
        <p:nvSpPr>
          <p:cNvPr id="1833" name="Google Shape;1833;p132"/>
          <p:cNvSpPr txBox="1"/>
          <p:nvPr>
            <p:ph idx="12" type="sldNum"/>
          </p:nvPr>
        </p:nvSpPr>
        <p:spPr>
          <a:xfrm>
            <a:off x="0" y="4800601"/>
            <a:ext cx="436800" cy="342900"/>
          </a:xfrm>
          <a:prstGeom prst="rect">
            <a:avLst/>
          </a:prstGeom>
          <a:noFill/>
          <a:ln>
            <a:noFill/>
          </a:ln>
        </p:spPr>
        <p:txBody>
          <a:bodyPr anchorCtr="0" anchor="ctr" bIns="34325" lIns="68675" spcFirstLastPara="1" rIns="68675" wrap="square" tIns="34325">
            <a:noAutofit/>
          </a:bodyPr>
          <a:lstStyle/>
          <a:p>
            <a:pPr indent="0" lvl="0" marL="0" rtl="0" algn="r">
              <a:spcBef>
                <a:spcPts val="0"/>
              </a:spcBef>
              <a:spcAft>
                <a:spcPts val="0"/>
              </a:spcAft>
              <a:buNone/>
            </a:pPr>
            <a:fld id="{00000000-1234-1234-1234-123412341234}" type="slidenum">
              <a:rPr lang="en"/>
              <a:t>‹#›</a:t>
            </a:fld>
            <a:endParaRPr/>
          </a:p>
        </p:txBody>
      </p:sp>
      <p:sp>
        <p:nvSpPr>
          <p:cNvPr id="1834" name="Google Shape;1834;p132"/>
          <p:cNvSpPr/>
          <p:nvPr/>
        </p:nvSpPr>
        <p:spPr>
          <a:xfrm>
            <a:off x="3099298" y="1795925"/>
            <a:ext cx="3065700" cy="531000"/>
          </a:xfrm>
          <a:prstGeom prst="rect">
            <a:avLst/>
          </a:prstGeom>
          <a:noFill/>
          <a:ln>
            <a:noFill/>
          </a:ln>
        </p:spPr>
        <p:txBody>
          <a:bodyPr anchorCtr="0" anchor="t" bIns="34325" lIns="68675" spcFirstLastPara="1" rIns="68675" wrap="square" tIns="34325">
            <a:noAutofit/>
          </a:bodyPr>
          <a:lstStyle/>
          <a:p>
            <a:pPr indent="0" lvl="0" marL="0" marR="0" rtl="0" algn="l">
              <a:spcBef>
                <a:spcPts val="0"/>
              </a:spcBef>
              <a:spcAft>
                <a:spcPts val="0"/>
              </a:spcAft>
              <a:buNone/>
            </a:pPr>
            <a:r>
              <a:rPr b="1" lang="en" sz="1500" u="sng">
                <a:solidFill>
                  <a:schemeClr val="hlink"/>
                </a:solidFill>
                <a:hlinkClick r:id="rId6"/>
              </a:rPr>
              <a:t>Available for Download on the MDE SLO Webpage</a:t>
            </a:r>
            <a:endParaRPr sz="1500">
              <a:solidFill>
                <a:schemeClr val="dk1"/>
              </a:solidFill>
              <a:latin typeface="Arial"/>
              <a:ea typeface="Arial"/>
              <a:cs typeface="Arial"/>
              <a:sym typeface="Arial"/>
            </a:endParaRPr>
          </a:p>
        </p:txBody>
      </p:sp>
      <p:sp>
        <p:nvSpPr>
          <p:cNvPr id="1835" name="Google Shape;1835;p132"/>
          <p:cNvSpPr txBox="1"/>
          <p:nvPr>
            <p:ph type="title"/>
          </p:nvPr>
        </p:nvSpPr>
        <p:spPr>
          <a:xfrm>
            <a:off x="1535421" y="347492"/>
            <a:ext cx="7608600" cy="649500"/>
          </a:xfrm>
          <a:prstGeom prst="rect">
            <a:avLst/>
          </a:prstGeom>
          <a:noFill/>
          <a:ln>
            <a:noFill/>
          </a:ln>
        </p:spPr>
        <p:txBody>
          <a:bodyPr anchorCtr="0" anchor="b" bIns="34325" lIns="68675" spcFirstLastPara="1" rIns="68675" wrap="square" tIns="34325">
            <a:noAutofit/>
          </a:bodyPr>
          <a:lstStyle/>
          <a:p>
            <a:pPr indent="0" lvl="0" marL="0" rtl="0" algn="l">
              <a:spcBef>
                <a:spcPts val="0"/>
              </a:spcBef>
              <a:spcAft>
                <a:spcPts val="0"/>
              </a:spcAft>
              <a:buClr>
                <a:schemeClr val="lt1"/>
              </a:buClr>
              <a:buSzPts val="3000"/>
              <a:buFont typeface="Gill Sans"/>
              <a:buNone/>
            </a:pPr>
            <a:r>
              <a:rPr lang="en" sz="3000"/>
              <a:t>MDE SLO CALCULATOR TOOL</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9" name="Shape 419"/>
        <p:cNvGrpSpPr/>
        <p:nvPr/>
      </p:nvGrpSpPr>
      <p:grpSpPr>
        <a:xfrm>
          <a:off x="0" y="0"/>
          <a:ext cx="0" cy="0"/>
          <a:chOff x="0" y="0"/>
          <a:chExt cx="0" cy="0"/>
        </a:xfrm>
      </p:grpSpPr>
      <p:sp>
        <p:nvSpPr>
          <p:cNvPr id="420" name="Google Shape;420;p61"/>
          <p:cNvSpPr txBox="1"/>
          <p:nvPr>
            <p:ph type="title"/>
          </p:nvPr>
        </p:nvSpPr>
        <p:spPr>
          <a:xfrm>
            <a:off x="0" y="0"/>
            <a:ext cx="3463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Challenging Issues to Consider</a:t>
            </a:r>
            <a:endParaRPr/>
          </a:p>
        </p:txBody>
      </p:sp>
      <p:sp>
        <p:nvSpPr>
          <p:cNvPr id="421" name="Google Shape;421;p61"/>
          <p:cNvSpPr txBox="1"/>
          <p:nvPr>
            <p:ph type="title"/>
          </p:nvPr>
        </p:nvSpPr>
        <p:spPr>
          <a:xfrm>
            <a:off x="0" y="1229050"/>
            <a:ext cx="3508800" cy="1048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000000"/>
                </a:solidFill>
              </a:rPr>
              <a:t>What is our purpose for using student growth in educator evaluation anyway? </a:t>
            </a:r>
            <a:endParaRPr sz="1800">
              <a:solidFill>
                <a:srgbClr val="000000"/>
              </a:solidFill>
            </a:endParaRPr>
          </a:p>
        </p:txBody>
      </p:sp>
      <p:pic>
        <p:nvPicPr>
          <p:cNvPr id="422" name="Google Shape;422;p61"/>
          <p:cNvPicPr preferRelativeResize="0"/>
          <p:nvPr/>
        </p:nvPicPr>
        <p:blipFill>
          <a:blip r:embed="rId3">
            <a:alphaModFix/>
          </a:blip>
          <a:stretch>
            <a:fillRect/>
          </a:stretch>
        </p:blipFill>
        <p:spPr>
          <a:xfrm>
            <a:off x="7953375" y="4310050"/>
            <a:ext cx="1190625" cy="833438"/>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9" name="Shape 1839"/>
        <p:cNvGrpSpPr/>
        <p:nvPr/>
      </p:nvGrpSpPr>
      <p:grpSpPr>
        <a:xfrm>
          <a:off x="0" y="0"/>
          <a:ext cx="0" cy="0"/>
          <a:chOff x="0" y="0"/>
          <a:chExt cx="0" cy="0"/>
        </a:xfrm>
      </p:grpSpPr>
      <p:sp>
        <p:nvSpPr>
          <p:cNvPr id="1840" name="Google Shape;1840;p1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Improving Practice</a:t>
            </a:r>
            <a:endParaRPr/>
          </a:p>
        </p:txBody>
      </p:sp>
      <p:sp>
        <p:nvSpPr>
          <p:cNvPr id="1841" name="Google Shape;1841;p13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 </a:t>
            </a:r>
            <a:r>
              <a:rPr lang="en" sz="2400">
                <a:solidFill>
                  <a:srgbClr val="3D3D3D"/>
                </a:solidFill>
              </a:rPr>
              <a:t>Let’s open a browser and go to </a:t>
            </a:r>
            <a:r>
              <a:rPr lang="en" sz="2400" u="sng">
                <a:solidFill>
                  <a:srgbClr val="0070C0"/>
                </a:solidFill>
                <a:hlinkClick r:id="rId3"/>
              </a:rPr>
              <a:t>http://sli.do</a:t>
            </a:r>
            <a:r>
              <a:rPr lang="en" sz="2400">
                <a:solidFill>
                  <a:srgbClr val="3D3D3D"/>
                </a:solidFill>
              </a:rPr>
              <a:t> </a:t>
            </a:r>
            <a:endParaRPr sz="2400">
              <a:solidFill>
                <a:srgbClr val="3D3D3D"/>
              </a:solidFill>
            </a:endParaRPr>
          </a:p>
          <a:p>
            <a:pPr indent="-294059" lvl="0" marL="305235" rtl="0" algn="l">
              <a:lnSpc>
                <a:spcPct val="90000"/>
              </a:lnSpc>
              <a:spcBef>
                <a:spcPts val="1600"/>
              </a:spcBef>
              <a:spcAft>
                <a:spcPts val="0"/>
              </a:spcAft>
              <a:buClr>
                <a:srgbClr val="4590B8"/>
              </a:buClr>
              <a:buSzPts val="2400"/>
              <a:buFont typeface="Arial"/>
              <a:buChar char="◼"/>
            </a:pPr>
            <a:r>
              <a:rPr lang="en" sz="2400">
                <a:solidFill>
                  <a:srgbClr val="3D3D3D"/>
                </a:solidFill>
              </a:rPr>
              <a:t>Enter event code </a:t>
            </a:r>
            <a:r>
              <a:rPr b="1" lang="en" sz="2400">
                <a:solidFill>
                  <a:srgbClr val="3D3D3D"/>
                </a:solidFill>
              </a:rPr>
              <a:t>MSTCSG2 </a:t>
            </a:r>
            <a:r>
              <a:rPr lang="en" sz="2400">
                <a:solidFill>
                  <a:srgbClr val="3D3D3D"/>
                </a:solidFill>
              </a:rPr>
              <a:t>and join.</a:t>
            </a:r>
            <a:endParaRPr sz="2400">
              <a:solidFill>
                <a:srgbClr val="3D3D3D"/>
              </a:solidFill>
            </a:endParaRPr>
          </a:p>
          <a:p>
            <a:pPr indent="-141659" lvl="0" marL="305235" rtl="0" algn="l">
              <a:lnSpc>
                <a:spcPct val="90000"/>
              </a:lnSpc>
              <a:spcBef>
                <a:spcPts val="1159"/>
              </a:spcBef>
              <a:spcAft>
                <a:spcPts val="0"/>
              </a:spcAft>
              <a:buClr>
                <a:schemeClr val="dk1"/>
              </a:buClr>
              <a:buSzPts val="2576"/>
              <a:buFont typeface="Arial"/>
              <a:buNone/>
            </a:pPr>
            <a:r>
              <a:t/>
            </a:r>
            <a:endParaRPr sz="2400">
              <a:solidFill>
                <a:srgbClr val="3D3D3D"/>
              </a:solidFill>
            </a:endParaRPr>
          </a:p>
          <a:p>
            <a:pPr indent="-294059" lvl="0" marL="305235" rtl="0" algn="l">
              <a:lnSpc>
                <a:spcPct val="90000"/>
              </a:lnSpc>
              <a:spcBef>
                <a:spcPts val="1159"/>
              </a:spcBef>
              <a:spcAft>
                <a:spcPts val="0"/>
              </a:spcAft>
              <a:buClr>
                <a:srgbClr val="4590B8"/>
              </a:buClr>
              <a:buSzPts val="2400"/>
              <a:buFont typeface="Arial"/>
              <a:buChar char="◼"/>
            </a:pPr>
            <a:r>
              <a:rPr lang="en" sz="2400">
                <a:solidFill>
                  <a:srgbClr val="3D3D3D"/>
                </a:solidFill>
              </a:rPr>
              <a:t>Ideally, my district would improve our student growth measurement practice by...</a:t>
            </a:r>
            <a:endParaRPr sz="2400">
              <a:solidFill>
                <a:srgbClr val="3D3D3D"/>
              </a:solidFill>
            </a:endParaRPr>
          </a:p>
          <a:p>
            <a:pPr indent="-141659" lvl="0" marL="305235" rtl="0" algn="l">
              <a:lnSpc>
                <a:spcPct val="90000"/>
              </a:lnSpc>
              <a:spcBef>
                <a:spcPts val="1159"/>
              </a:spcBef>
              <a:spcAft>
                <a:spcPts val="0"/>
              </a:spcAft>
              <a:buClr>
                <a:schemeClr val="dk1"/>
              </a:buClr>
              <a:buSzPts val="2576"/>
              <a:buFont typeface="Arial"/>
              <a:buNone/>
            </a:pPr>
            <a:r>
              <a:t/>
            </a:r>
            <a:endParaRPr sz="2400">
              <a:solidFill>
                <a:srgbClr val="3D3D3D"/>
              </a:solidFill>
            </a:endParaRPr>
          </a:p>
          <a:p>
            <a:pPr indent="-294059" lvl="0" marL="305235" rtl="0" algn="l">
              <a:lnSpc>
                <a:spcPct val="90000"/>
              </a:lnSpc>
              <a:spcBef>
                <a:spcPts val="1159"/>
              </a:spcBef>
              <a:spcAft>
                <a:spcPts val="0"/>
              </a:spcAft>
              <a:buClr>
                <a:srgbClr val="4590B8"/>
              </a:buClr>
              <a:buSzPts val="2400"/>
              <a:buFont typeface="Arial"/>
              <a:buChar char="◼"/>
            </a:pPr>
            <a:r>
              <a:rPr lang="en" sz="2400">
                <a:solidFill>
                  <a:srgbClr val="3D3D3D"/>
                </a:solidFill>
              </a:rPr>
              <a:t>Post how you would finish the sentence above.  You can “like” the ideas and questions of others, and it will prioritize the most liked posts to the top of the list.</a:t>
            </a:r>
            <a:endParaRPr sz="2400"/>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5" name="Shape 1845"/>
        <p:cNvGrpSpPr/>
        <p:nvPr/>
      </p:nvGrpSpPr>
      <p:grpSpPr>
        <a:xfrm>
          <a:off x="0" y="0"/>
          <a:ext cx="0" cy="0"/>
          <a:chOff x="0" y="0"/>
          <a:chExt cx="0" cy="0"/>
        </a:xfrm>
      </p:grpSpPr>
      <p:sp>
        <p:nvSpPr>
          <p:cNvPr id="1846" name="Google Shape;1846;p134"/>
          <p:cNvSpPr/>
          <p:nvPr/>
        </p:nvSpPr>
        <p:spPr>
          <a:xfrm>
            <a:off x="0" y="2571750"/>
            <a:ext cx="9144000" cy="2571600"/>
          </a:xfrm>
          <a:prstGeom prst="rect">
            <a:avLst/>
          </a:prstGeom>
          <a:solidFill>
            <a:srgbClr val="E6ED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7" name="Google Shape;1847;p134"/>
          <p:cNvSpPr/>
          <p:nvPr/>
        </p:nvSpPr>
        <p:spPr>
          <a:xfrm>
            <a:off x="0" y="0"/>
            <a:ext cx="9144000" cy="2571600"/>
          </a:xfrm>
          <a:prstGeom prst="rect">
            <a:avLst/>
          </a:prstGeom>
          <a:solidFill>
            <a:srgbClr val="CFE7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8" name="Google Shape;1848;p134"/>
          <p:cNvSpPr txBox="1"/>
          <p:nvPr>
            <p:ph idx="1" type="body"/>
          </p:nvPr>
        </p:nvSpPr>
        <p:spPr>
          <a:xfrm>
            <a:off x="4139050" y="2571750"/>
            <a:ext cx="5004900" cy="2571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600">
                <a:solidFill>
                  <a:srgbClr val="8B2427"/>
                </a:solidFill>
              </a:rPr>
              <a:t>Joseph Martineau</a:t>
            </a:r>
            <a:endParaRPr b="1" sz="1600">
              <a:solidFill>
                <a:srgbClr val="8B2427"/>
              </a:solidFill>
            </a:endParaRPr>
          </a:p>
          <a:p>
            <a:pPr indent="0" lvl="0" marL="0" rtl="0" algn="l">
              <a:spcBef>
                <a:spcPts val="0"/>
              </a:spcBef>
              <a:spcAft>
                <a:spcPts val="0"/>
              </a:spcAft>
              <a:buClr>
                <a:schemeClr val="dk1"/>
              </a:buClr>
              <a:buSzPts val="1100"/>
              <a:buFont typeface="Arial"/>
              <a:buNone/>
            </a:pPr>
            <a:r>
              <a:rPr lang="en" sz="1600">
                <a:solidFill>
                  <a:srgbClr val="8B2427"/>
                </a:solidFill>
              </a:rPr>
              <a:t>Senior Strategic Advisor</a:t>
            </a:r>
            <a:endParaRPr sz="1600">
              <a:solidFill>
                <a:srgbClr val="8B2427"/>
              </a:solidFill>
            </a:endParaRPr>
          </a:p>
          <a:p>
            <a:pPr indent="0" lvl="0" marL="0" rtl="0" algn="l">
              <a:spcBef>
                <a:spcPts val="0"/>
              </a:spcBef>
              <a:spcAft>
                <a:spcPts val="0"/>
              </a:spcAft>
              <a:buClr>
                <a:schemeClr val="dk1"/>
              </a:buClr>
              <a:buSzPts val="1100"/>
              <a:buFont typeface="Arial"/>
              <a:buNone/>
            </a:pPr>
            <a:r>
              <a:rPr lang="en" sz="1600">
                <a:solidFill>
                  <a:srgbClr val="8B2427"/>
                </a:solidFill>
              </a:rPr>
              <a:t>Psychometrics, Statistics, and Data Science</a:t>
            </a:r>
            <a:endParaRPr sz="1600">
              <a:solidFill>
                <a:srgbClr val="8B2427"/>
              </a:solidFill>
            </a:endParaRPr>
          </a:p>
          <a:p>
            <a:pPr indent="0" lvl="0" marL="0" rtl="0" algn="l">
              <a:spcBef>
                <a:spcPts val="0"/>
              </a:spcBef>
              <a:spcAft>
                <a:spcPts val="0"/>
              </a:spcAft>
              <a:buNone/>
            </a:pPr>
            <a:r>
              <a:rPr lang="en" sz="1600">
                <a:solidFill>
                  <a:srgbClr val="8B2427"/>
                </a:solidFill>
              </a:rPr>
              <a:t>Educational Testing Service</a:t>
            </a:r>
            <a:endParaRPr sz="1600">
              <a:solidFill>
                <a:srgbClr val="8B2427"/>
              </a:solidFill>
            </a:endParaRPr>
          </a:p>
          <a:p>
            <a:pPr indent="0" lvl="0" marL="0" rtl="0" algn="l">
              <a:spcBef>
                <a:spcPts val="0"/>
              </a:spcBef>
              <a:spcAft>
                <a:spcPts val="0"/>
              </a:spcAft>
              <a:buClr>
                <a:schemeClr val="dk1"/>
              </a:buClr>
              <a:buSzPts val="1100"/>
              <a:buFont typeface="Arial"/>
              <a:buNone/>
            </a:pPr>
            <a:r>
              <a:rPr lang="en" sz="1600" u="sng">
                <a:solidFill>
                  <a:srgbClr val="8B2427"/>
                </a:solidFill>
                <a:hlinkClick r:id="rId3"/>
              </a:rPr>
              <a:t>jmartineau@ets.org</a:t>
            </a:r>
            <a:r>
              <a:rPr lang="en" sz="1600">
                <a:solidFill>
                  <a:srgbClr val="8B2427"/>
                </a:solidFill>
              </a:rPr>
              <a:t> </a:t>
            </a:r>
            <a:endParaRPr sz="1600">
              <a:solidFill>
                <a:srgbClr val="8B2427"/>
              </a:solidFill>
            </a:endParaRPr>
          </a:p>
        </p:txBody>
      </p:sp>
      <p:sp>
        <p:nvSpPr>
          <p:cNvPr id="1849" name="Google Shape;1849;p134"/>
          <p:cNvSpPr txBox="1"/>
          <p:nvPr>
            <p:ph idx="1" type="body"/>
          </p:nvPr>
        </p:nvSpPr>
        <p:spPr>
          <a:xfrm>
            <a:off x="4139150" y="225"/>
            <a:ext cx="5004900" cy="2571600"/>
          </a:xfrm>
          <a:prstGeom prst="rect">
            <a:avLst/>
          </a:prstGeom>
        </p:spPr>
        <p:txBody>
          <a:bodyPr anchorCtr="0" anchor="ctr" bIns="91425" lIns="91425" spcFirstLastPara="1" rIns="91425" wrap="square" tIns="91425">
            <a:noAutofit/>
          </a:bodyPr>
          <a:lstStyle/>
          <a:p>
            <a:pPr indent="0" lvl="0" marL="0" rtl="0" algn="l">
              <a:lnSpc>
                <a:spcPct val="120000"/>
              </a:lnSpc>
              <a:spcBef>
                <a:spcPts val="0"/>
              </a:spcBef>
              <a:spcAft>
                <a:spcPts val="0"/>
              </a:spcAft>
              <a:buClr>
                <a:schemeClr val="dk1"/>
              </a:buClr>
              <a:buSzPts val="1100"/>
              <a:buFont typeface="Arial"/>
              <a:buNone/>
            </a:pPr>
            <a:r>
              <a:rPr b="1" lang="en" sz="1600">
                <a:solidFill>
                  <a:srgbClr val="1D85DA"/>
                </a:solidFill>
              </a:rPr>
              <a:t>Brian Lloyd</a:t>
            </a:r>
            <a:endParaRPr b="1" sz="1600">
              <a:solidFill>
                <a:srgbClr val="1D85DA"/>
              </a:solidFill>
            </a:endParaRPr>
          </a:p>
          <a:p>
            <a:pPr indent="0" lvl="0" marL="0" rtl="0" algn="l">
              <a:lnSpc>
                <a:spcPct val="120000"/>
              </a:lnSpc>
              <a:spcBef>
                <a:spcPts val="0"/>
              </a:spcBef>
              <a:spcAft>
                <a:spcPts val="0"/>
              </a:spcAft>
              <a:buClr>
                <a:schemeClr val="dk1"/>
              </a:buClr>
              <a:buSzPts val="1100"/>
              <a:buFont typeface="Arial"/>
              <a:buNone/>
            </a:pPr>
            <a:r>
              <a:rPr lang="en" sz="1600">
                <a:solidFill>
                  <a:srgbClr val="1D85DA"/>
                </a:solidFill>
              </a:rPr>
              <a:t>Education Research Consultant - Student Growth</a:t>
            </a:r>
            <a:endParaRPr sz="1600">
              <a:solidFill>
                <a:srgbClr val="1D85DA"/>
              </a:solidFill>
            </a:endParaRPr>
          </a:p>
          <a:p>
            <a:pPr indent="0" lvl="0" marL="0" rtl="0" algn="l">
              <a:lnSpc>
                <a:spcPct val="120000"/>
              </a:lnSpc>
              <a:spcBef>
                <a:spcPts val="0"/>
              </a:spcBef>
              <a:spcAft>
                <a:spcPts val="0"/>
              </a:spcAft>
              <a:buClr>
                <a:schemeClr val="dk1"/>
              </a:buClr>
              <a:buSzPts val="1100"/>
              <a:buFont typeface="Arial"/>
              <a:buNone/>
            </a:pPr>
            <a:r>
              <a:rPr lang="en" sz="1600">
                <a:solidFill>
                  <a:srgbClr val="1D85DA"/>
                </a:solidFill>
              </a:rPr>
              <a:t>Office of Educator Excellence</a:t>
            </a:r>
            <a:endParaRPr sz="1600">
              <a:solidFill>
                <a:srgbClr val="1D85DA"/>
              </a:solidFill>
            </a:endParaRPr>
          </a:p>
          <a:p>
            <a:pPr indent="0" lvl="0" marL="0" rtl="0" algn="l">
              <a:lnSpc>
                <a:spcPct val="120000"/>
              </a:lnSpc>
              <a:spcBef>
                <a:spcPts val="0"/>
              </a:spcBef>
              <a:spcAft>
                <a:spcPts val="0"/>
              </a:spcAft>
              <a:buClr>
                <a:schemeClr val="dk1"/>
              </a:buClr>
              <a:buSzPts val="1100"/>
              <a:buFont typeface="Arial"/>
              <a:buNone/>
            </a:pPr>
            <a:r>
              <a:rPr lang="en" sz="1600">
                <a:solidFill>
                  <a:srgbClr val="1D85DA"/>
                </a:solidFill>
              </a:rPr>
              <a:t>Michigan Department of Education</a:t>
            </a:r>
            <a:endParaRPr sz="1600">
              <a:solidFill>
                <a:srgbClr val="1D85DA"/>
              </a:solidFill>
            </a:endParaRPr>
          </a:p>
          <a:p>
            <a:pPr indent="0" lvl="0" marL="0" rtl="0" algn="l">
              <a:lnSpc>
                <a:spcPct val="120000"/>
              </a:lnSpc>
              <a:spcBef>
                <a:spcPts val="0"/>
              </a:spcBef>
              <a:spcAft>
                <a:spcPts val="0"/>
              </a:spcAft>
              <a:buClr>
                <a:schemeClr val="dk1"/>
              </a:buClr>
              <a:buSzPts val="1100"/>
              <a:buFont typeface="Arial"/>
              <a:buNone/>
            </a:pPr>
            <a:r>
              <a:rPr lang="en" sz="1600" u="sng">
                <a:solidFill>
                  <a:srgbClr val="1D85DA"/>
                </a:solidFill>
                <a:hlinkClick r:id="rId4"/>
              </a:rPr>
              <a:t>lloydb@Michigan.gov</a:t>
            </a:r>
            <a:r>
              <a:rPr lang="en" sz="1600">
                <a:solidFill>
                  <a:srgbClr val="1D85DA"/>
                </a:solidFill>
              </a:rPr>
              <a:t> </a:t>
            </a:r>
            <a:endParaRPr sz="1600">
              <a:solidFill>
                <a:srgbClr val="1D85DA"/>
              </a:solidFill>
            </a:endParaRPr>
          </a:p>
        </p:txBody>
      </p:sp>
      <p:pic>
        <p:nvPicPr>
          <p:cNvPr id="1850" name="Google Shape;1850;p134"/>
          <p:cNvPicPr preferRelativeResize="0"/>
          <p:nvPr/>
        </p:nvPicPr>
        <p:blipFill>
          <a:blip r:embed="rId5">
            <a:alphaModFix/>
          </a:blip>
          <a:stretch>
            <a:fillRect/>
          </a:stretch>
        </p:blipFill>
        <p:spPr>
          <a:xfrm>
            <a:off x="457200" y="672391"/>
            <a:ext cx="3200401" cy="1226820"/>
          </a:xfrm>
          <a:prstGeom prst="rect">
            <a:avLst/>
          </a:prstGeom>
          <a:noFill/>
          <a:ln>
            <a:noFill/>
          </a:ln>
        </p:spPr>
      </p:pic>
      <p:pic>
        <p:nvPicPr>
          <p:cNvPr id="1851" name="Google Shape;1851;p134"/>
          <p:cNvPicPr preferRelativeResize="0"/>
          <p:nvPr/>
        </p:nvPicPr>
        <p:blipFill>
          <a:blip r:embed="rId6">
            <a:alphaModFix/>
          </a:blip>
          <a:stretch>
            <a:fillRect/>
          </a:stretch>
        </p:blipFill>
        <p:spPr>
          <a:xfrm>
            <a:off x="457200" y="3132125"/>
            <a:ext cx="3200399" cy="145084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6" name="Shape 426"/>
        <p:cNvGrpSpPr/>
        <p:nvPr/>
      </p:nvGrpSpPr>
      <p:grpSpPr>
        <a:xfrm>
          <a:off x="0" y="0"/>
          <a:ext cx="0" cy="0"/>
          <a:chOff x="0" y="0"/>
          <a:chExt cx="0" cy="0"/>
        </a:xfrm>
      </p:grpSpPr>
      <p:sp>
        <p:nvSpPr>
          <p:cNvPr id="427" name="Google Shape;427;p62"/>
          <p:cNvSpPr txBox="1"/>
          <p:nvPr>
            <p:ph type="title"/>
          </p:nvPr>
        </p:nvSpPr>
        <p:spPr>
          <a:xfrm>
            <a:off x="0" y="0"/>
            <a:ext cx="3463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Challenging Issues to Consider</a:t>
            </a:r>
            <a:endParaRPr/>
          </a:p>
        </p:txBody>
      </p:sp>
      <p:sp>
        <p:nvSpPr>
          <p:cNvPr id="428" name="Google Shape;428;p62"/>
          <p:cNvSpPr txBox="1"/>
          <p:nvPr>
            <p:ph type="title"/>
          </p:nvPr>
        </p:nvSpPr>
        <p:spPr>
          <a:xfrm>
            <a:off x="0" y="1229050"/>
            <a:ext cx="3508800" cy="1048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What is our purpose for using student growth in educator evaluation anyway? </a:t>
            </a:r>
            <a:endParaRPr sz="1800">
              <a:solidFill>
                <a:schemeClr val="dk2"/>
              </a:solidFill>
            </a:endParaRPr>
          </a:p>
        </p:txBody>
      </p:sp>
      <p:grpSp>
        <p:nvGrpSpPr>
          <p:cNvPr id="429" name="Google Shape;429;p62"/>
          <p:cNvGrpSpPr/>
          <p:nvPr/>
        </p:nvGrpSpPr>
        <p:grpSpPr>
          <a:xfrm>
            <a:off x="4622375" y="511282"/>
            <a:ext cx="3950434" cy="2742213"/>
            <a:chOff x="415615" y="2554096"/>
            <a:chExt cx="3420585" cy="2300901"/>
          </a:xfrm>
        </p:grpSpPr>
        <p:cxnSp>
          <p:nvCxnSpPr>
            <p:cNvPr id="430" name="Google Shape;430;p62"/>
            <p:cNvCxnSpPr/>
            <p:nvPr/>
          </p:nvCxnSpPr>
          <p:spPr>
            <a:xfrm>
              <a:off x="1473450" y="4397500"/>
              <a:ext cx="1955700" cy="7800"/>
            </a:xfrm>
            <a:prstGeom prst="straightConnector1">
              <a:avLst/>
            </a:prstGeom>
            <a:noFill/>
            <a:ln cap="flat" cmpd="sng" w="38100">
              <a:solidFill>
                <a:srgbClr val="FF0000"/>
              </a:solidFill>
              <a:prstDash val="solid"/>
              <a:round/>
              <a:headEnd len="med" w="med" type="none"/>
              <a:tailEnd len="med" w="med" type="none"/>
            </a:ln>
          </p:spPr>
        </p:cxnSp>
        <p:sp>
          <p:nvSpPr>
            <p:cNvPr id="431" name="Google Shape;431;p62"/>
            <p:cNvSpPr/>
            <p:nvPr/>
          </p:nvSpPr>
          <p:spPr>
            <a:xfrm>
              <a:off x="1327100" y="4335700"/>
              <a:ext cx="123600" cy="123600"/>
            </a:xfrm>
            <a:prstGeom prst="ellipse">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2" name="Google Shape;432;p62"/>
            <p:cNvCxnSpPr/>
            <p:nvPr/>
          </p:nvCxnSpPr>
          <p:spPr>
            <a:xfrm rot="10800000">
              <a:off x="1388900" y="3035450"/>
              <a:ext cx="0" cy="1269300"/>
            </a:xfrm>
            <a:prstGeom prst="straightConnector1">
              <a:avLst/>
            </a:prstGeom>
            <a:noFill/>
            <a:ln cap="flat" cmpd="sng" w="38100">
              <a:solidFill>
                <a:srgbClr val="FF0000"/>
              </a:solidFill>
              <a:prstDash val="solid"/>
              <a:round/>
              <a:headEnd len="med" w="med" type="none"/>
              <a:tailEnd len="med" w="med" type="none"/>
            </a:ln>
          </p:spPr>
        </p:cxnSp>
        <p:sp>
          <p:nvSpPr>
            <p:cNvPr id="433" name="Google Shape;433;p62"/>
            <p:cNvSpPr txBox="1"/>
            <p:nvPr/>
          </p:nvSpPr>
          <p:spPr>
            <a:xfrm>
              <a:off x="1473455" y="4459297"/>
              <a:ext cx="1955700" cy="395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0000"/>
                  </a:solidFill>
                </a:rPr>
                <a:t>Time</a:t>
              </a:r>
              <a:endParaRPr>
                <a:solidFill>
                  <a:srgbClr val="FF0000"/>
                </a:solidFill>
              </a:endParaRPr>
            </a:p>
          </p:txBody>
        </p:sp>
        <p:sp>
          <p:nvSpPr>
            <p:cNvPr id="434" name="Google Shape;434;p62"/>
            <p:cNvSpPr txBox="1"/>
            <p:nvPr/>
          </p:nvSpPr>
          <p:spPr>
            <a:xfrm>
              <a:off x="415615" y="3035440"/>
              <a:ext cx="911400" cy="1359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a:solidFill>
                    <a:srgbClr val="FF0000"/>
                  </a:solidFill>
                </a:rPr>
                <a:t>Student</a:t>
              </a:r>
              <a:endParaRPr>
                <a:solidFill>
                  <a:srgbClr val="FF0000"/>
                </a:solidFill>
              </a:endParaRPr>
            </a:p>
            <a:p>
              <a:pPr indent="0" lvl="0" marL="0" rtl="0" algn="r">
                <a:spcBef>
                  <a:spcPts val="0"/>
                </a:spcBef>
                <a:spcAft>
                  <a:spcPts val="0"/>
                </a:spcAft>
                <a:buNone/>
              </a:pPr>
              <a:r>
                <a:rPr lang="en">
                  <a:solidFill>
                    <a:srgbClr val="FF0000"/>
                  </a:solidFill>
                </a:rPr>
                <a:t>Learning</a:t>
              </a:r>
              <a:endParaRPr>
                <a:solidFill>
                  <a:srgbClr val="FF0000"/>
                </a:solidFill>
              </a:endParaRPr>
            </a:p>
          </p:txBody>
        </p:sp>
        <p:sp>
          <p:nvSpPr>
            <p:cNvPr id="435" name="Google Shape;435;p62"/>
            <p:cNvSpPr/>
            <p:nvPr/>
          </p:nvSpPr>
          <p:spPr>
            <a:xfrm>
              <a:off x="1473450" y="3073975"/>
              <a:ext cx="1877625" cy="880775"/>
            </a:xfrm>
            <a:custGeom>
              <a:rect b="b" l="l" r="r" t="t"/>
              <a:pathLst>
                <a:path extrusionOk="0" h="35231" w="75105">
                  <a:moveTo>
                    <a:pt x="0" y="35231"/>
                  </a:moveTo>
                  <a:lnTo>
                    <a:pt x="13798" y="21128"/>
                  </a:lnTo>
                  <a:lnTo>
                    <a:pt x="29038" y="17318"/>
                  </a:lnTo>
                  <a:lnTo>
                    <a:pt x="41854" y="5542"/>
                  </a:lnTo>
                  <a:lnTo>
                    <a:pt x="60211" y="6927"/>
                  </a:lnTo>
                  <a:lnTo>
                    <a:pt x="75105" y="0"/>
                  </a:lnTo>
                </a:path>
              </a:pathLst>
            </a:custGeom>
            <a:noFill/>
            <a:ln cap="flat" cmpd="sng" w="38100">
              <a:solidFill>
                <a:srgbClr val="FF0000"/>
              </a:solidFill>
              <a:prstDash val="solid"/>
              <a:round/>
              <a:headEnd len="med" w="med" type="none"/>
              <a:tailEnd len="med" w="med" type="none"/>
            </a:ln>
          </p:spPr>
        </p:sp>
        <p:cxnSp>
          <p:nvCxnSpPr>
            <p:cNvPr id="436" name="Google Shape;436;p62"/>
            <p:cNvCxnSpPr/>
            <p:nvPr/>
          </p:nvCxnSpPr>
          <p:spPr>
            <a:xfrm rot="10800000">
              <a:off x="1396037" y="2554096"/>
              <a:ext cx="0" cy="460500"/>
            </a:xfrm>
            <a:prstGeom prst="straightConnector1">
              <a:avLst/>
            </a:prstGeom>
            <a:noFill/>
            <a:ln cap="flat" cmpd="sng" w="19050">
              <a:solidFill>
                <a:srgbClr val="FF0000"/>
              </a:solidFill>
              <a:prstDash val="dot"/>
              <a:round/>
              <a:headEnd len="med" w="med" type="none"/>
              <a:tailEnd len="med" w="med" type="none"/>
            </a:ln>
          </p:spPr>
        </p:cxnSp>
        <p:cxnSp>
          <p:nvCxnSpPr>
            <p:cNvPr id="437" name="Google Shape;437;p62"/>
            <p:cNvCxnSpPr/>
            <p:nvPr/>
          </p:nvCxnSpPr>
          <p:spPr>
            <a:xfrm rot="10800000">
              <a:off x="3605950" y="4173649"/>
              <a:ext cx="0" cy="460500"/>
            </a:xfrm>
            <a:prstGeom prst="straightConnector1">
              <a:avLst/>
            </a:prstGeom>
            <a:noFill/>
            <a:ln cap="flat" cmpd="sng" w="19050">
              <a:solidFill>
                <a:srgbClr val="FF0000"/>
              </a:solidFill>
              <a:prstDash val="dot"/>
              <a:round/>
              <a:headEnd len="med" w="med" type="none"/>
              <a:tailEnd len="med" w="med" type="none"/>
            </a:ln>
          </p:spPr>
        </p:cxnSp>
        <p:cxnSp>
          <p:nvCxnSpPr>
            <p:cNvPr id="438" name="Google Shape;438;p62"/>
            <p:cNvCxnSpPr/>
            <p:nvPr/>
          </p:nvCxnSpPr>
          <p:spPr>
            <a:xfrm flipH="1">
              <a:off x="3342475" y="2641025"/>
              <a:ext cx="432900" cy="441600"/>
            </a:xfrm>
            <a:prstGeom prst="straightConnector1">
              <a:avLst/>
            </a:prstGeom>
            <a:noFill/>
            <a:ln cap="flat" cmpd="sng" w="19050">
              <a:solidFill>
                <a:srgbClr val="FF0000"/>
              </a:solidFill>
              <a:prstDash val="dot"/>
              <a:round/>
              <a:headEnd len="med" w="med" type="none"/>
              <a:tailEnd len="med" w="med" type="none"/>
            </a:ln>
          </p:spPr>
        </p:cxnSp>
      </p:grpSp>
      <p:pic>
        <p:nvPicPr>
          <p:cNvPr id="439" name="Google Shape;439;p62"/>
          <p:cNvPicPr preferRelativeResize="0"/>
          <p:nvPr/>
        </p:nvPicPr>
        <p:blipFill>
          <a:blip r:embed="rId3">
            <a:alphaModFix/>
          </a:blip>
          <a:stretch>
            <a:fillRect/>
          </a:stretch>
        </p:blipFill>
        <p:spPr>
          <a:xfrm>
            <a:off x="7953375" y="4310050"/>
            <a:ext cx="1190625" cy="83343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Dividend">
  <a:themeElements>
    <a:clrScheme name="Custom 8">
      <a:dk1>
        <a:srgbClr val="000000"/>
      </a:dk1>
      <a:lt1>
        <a:srgbClr val="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0070C0"/>
      </a:hlink>
      <a:folHlink>
        <a:srgbClr val="1A326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ividend">
  <a:themeElements>
    <a:clrScheme name="Custom 8">
      <a:dk1>
        <a:srgbClr val="000000"/>
      </a:dk1>
      <a:lt1>
        <a:srgbClr val="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0070C0"/>
      </a:hlink>
      <a:folHlink>
        <a:srgbClr val="1A326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Dividend">
  <a:themeElements>
    <a:clrScheme name="Custom 8">
      <a:dk1>
        <a:srgbClr val="000000"/>
      </a:dk1>
      <a:lt1>
        <a:srgbClr val="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0070C0"/>
      </a:hlink>
      <a:folHlink>
        <a:srgbClr val="1A326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